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8" r:id="rId3"/>
    <p:sldId id="260" r:id="rId4"/>
    <p:sldId id="283" r:id="rId5"/>
    <p:sldId id="289" r:id="rId6"/>
    <p:sldId id="284" r:id="rId7"/>
    <p:sldId id="286" r:id="rId8"/>
    <p:sldId id="282" r:id="rId9"/>
    <p:sldId id="287" r:id="rId10"/>
    <p:sldId id="274" r:id="rId11"/>
    <p:sldId id="288" r:id="rId12"/>
    <p:sldId id="279" r:id="rId13"/>
    <p:sldId id="277" r:id="rId14"/>
  </p:sldIdLst>
  <p:sldSz cx="9144000" cy="5143500" type="screen16x9"/>
  <p:notesSz cx="6858000" cy="9144000"/>
  <p:embeddedFontLst>
    <p:embeddedFont>
      <p:font typeface="Avenir" panose="02000503020000020003" pitchFamily="2" charset="0"/>
      <p:regular r:id="rId16"/>
      <p:italic r:id="rId17"/>
    </p:embeddedFont>
    <p:embeddedFont>
      <p:font typeface="Cambria Math" panose="02040503050406030204" pitchFamily="18" charset="0"/>
      <p:regular r:id="rId18"/>
    </p:embeddedFont>
    <p:embeddedFont>
      <p:font typeface="Playfair Display" pitchFamily="2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AB9A"/>
    <a:srgbClr val="C2514D"/>
    <a:srgbClr val="DC5B59"/>
    <a:srgbClr val="00B59C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122552-3B44-49EB-B002-CE496E8888DE}">
  <a:tblStyle styleId="{EB122552-3B44-49EB-B002-CE496E8888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07"/>
    <p:restoredTop sz="94710"/>
  </p:normalViewPr>
  <p:slideViewPr>
    <p:cSldViewPr snapToGrid="0" snapToObjects="1">
      <p:cViewPr varScale="1">
        <p:scale>
          <a:sx n="94" d="100"/>
          <a:sy n="94" d="100"/>
        </p:scale>
        <p:origin x="208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exanderevans/maker%20risk%20graph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exanderevans/maker%20risk%20graph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exanderevans/maker%20risk%20graph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exanderevans/maker%20risk%20graph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8313888888888888"/>
          <c:y val="5.1597039953339169E-2"/>
          <c:w val="0.75656255468066491"/>
          <c:h val="0.7296668124817732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Sheet1!$G$9</c:f>
              <c:strCache>
                <c:ptCount val="1"/>
                <c:pt idx="0">
                  <c:v>qsu</c:v>
                </c:pt>
              </c:strCache>
            </c:strRef>
          </c:tx>
          <c:spPr>
            <a:ln w="19050" cap="rnd">
              <a:solidFill>
                <a:srgbClr val="C2514D"/>
              </a:solidFill>
              <a:round/>
            </a:ln>
            <a:effectLst/>
          </c:spPr>
          <c:marker>
            <c:symbol val="none"/>
          </c:marker>
          <c:xVal>
            <c:numRef>
              <c:f>Sheet1!$F$11:$F$2060</c:f>
              <c:numCache>
                <c:formatCode>#,##0.00</c:formatCode>
                <c:ptCount val="2050"/>
                <c:pt idx="0">
                  <c:v>2.5480480000000003E-5</c:v>
                </c:pt>
                <c:pt idx="1">
                  <c:v>1.2548048E-4</c:v>
                </c:pt>
                <c:pt idx="2">
                  <c:v>2.2548048E-4</c:v>
                </c:pt>
                <c:pt idx="3">
                  <c:v>3.2548047999999999E-4</c:v>
                </c:pt>
                <c:pt idx="4">
                  <c:v>4.2548047999999998E-4</c:v>
                </c:pt>
                <c:pt idx="5">
                  <c:v>5.2548047999999997E-4</c:v>
                </c:pt>
                <c:pt idx="6">
                  <c:v>6.2548048000000001E-4</c:v>
                </c:pt>
                <c:pt idx="7">
                  <c:v>7.2548048000000006E-4</c:v>
                </c:pt>
                <c:pt idx="8">
                  <c:v>8.2548048000000011E-4</c:v>
                </c:pt>
                <c:pt idx="9">
                  <c:v>9.2548048000000015E-4</c:v>
                </c:pt>
                <c:pt idx="10">
                  <c:v>1.0254804800000001E-3</c:v>
                </c:pt>
                <c:pt idx="11">
                  <c:v>1.1254804800000001E-3</c:v>
                </c:pt>
                <c:pt idx="12">
                  <c:v>1.2254804800000002E-3</c:v>
                </c:pt>
                <c:pt idx="13">
                  <c:v>1.3254804800000002E-3</c:v>
                </c:pt>
                <c:pt idx="14">
                  <c:v>1.4254804800000003E-3</c:v>
                </c:pt>
                <c:pt idx="15">
                  <c:v>1.5254804800000003E-3</c:v>
                </c:pt>
                <c:pt idx="16">
                  <c:v>1.6254804800000004E-3</c:v>
                </c:pt>
                <c:pt idx="17">
                  <c:v>1.7254804800000004E-3</c:v>
                </c:pt>
                <c:pt idx="18">
                  <c:v>1.8254804800000005E-3</c:v>
                </c:pt>
                <c:pt idx="19">
                  <c:v>1.9254804800000005E-3</c:v>
                </c:pt>
                <c:pt idx="20">
                  <c:v>2.0254804800000003E-3</c:v>
                </c:pt>
                <c:pt idx="21">
                  <c:v>2.1254804800000002E-3</c:v>
                </c:pt>
                <c:pt idx="22">
                  <c:v>2.22548048E-3</c:v>
                </c:pt>
                <c:pt idx="23">
                  <c:v>2.3254804799999998E-3</c:v>
                </c:pt>
                <c:pt idx="24">
                  <c:v>2.4254804799999996E-3</c:v>
                </c:pt>
                <c:pt idx="25">
                  <c:v>2.5254804799999995E-3</c:v>
                </c:pt>
                <c:pt idx="26">
                  <c:v>2.6254804799999993E-3</c:v>
                </c:pt>
                <c:pt idx="27">
                  <c:v>2.7254804799999991E-3</c:v>
                </c:pt>
                <c:pt idx="28">
                  <c:v>2.825480479999999E-3</c:v>
                </c:pt>
                <c:pt idx="29">
                  <c:v>2.9254804799999988E-3</c:v>
                </c:pt>
                <c:pt idx="30">
                  <c:v>3.0254804799999986E-3</c:v>
                </c:pt>
                <c:pt idx="31">
                  <c:v>3.1254804799999984E-3</c:v>
                </c:pt>
                <c:pt idx="32">
                  <c:v>3.2254804799999983E-3</c:v>
                </c:pt>
                <c:pt idx="33">
                  <c:v>3.3254804799999981E-3</c:v>
                </c:pt>
                <c:pt idx="34">
                  <c:v>3.4254804799999979E-3</c:v>
                </c:pt>
                <c:pt idx="35">
                  <c:v>3.5254804799999978E-3</c:v>
                </c:pt>
                <c:pt idx="36">
                  <c:v>3.6254804799999976E-3</c:v>
                </c:pt>
                <c:pt idx="37">
                  <c:v>3.7254804799999974E-3</c:v>
                </c:pt>
                <c:pt idx="38">
                  <c:v>3.8254804799999972E-3</c:v>
                </c:pt>
                <c:pt idx="39">
                  <c:v>3.9254804799999975E-3</c:v>
                </c:pt>
                <c:pt idx="40">
                  <c:v>4.0254804799999978E-3</c:v>
                </c:pt>
                <c:pt idx="41">
                  <c:v>4.125480479999998E-3</c:v>
                </c:pt>
                <c:pt idx="42">
                  <c:v>4.2254804799999983E-3</c:v>
                </c:pt>
                <c:pt idx="43">
                  <c:v>4.3254804799999986E-3</c:v>
                </c:pt>
                <c:pt idx="44">
                  <c:v>4.4254804799999988E-3</c:v>
                </c:pt>
                <c:pt idx="45">
                  <c:v>4.5254804799999991E-3</c:v>
                </c:pt>
                <c:pt idx="46">
                  <c:v>4.6254804799999993E-3</c:v>
                </c:pt>
                <c:pt idx="47">
                  <c:v>4.7254804799999996E-3</c:v>
                </c:pt>
                <c:pt idx="48">
                  <c:v>4.8254804799999999E-3</c:v>
                </c:pt>
                <c:pt idx="49">
                  <c:v>4.9254804800000001E-3</c:v>
                </c:pt>
                <c:pt idx="50">
                  <c:v>5.0254804800000004E-3</c:v>
                </c:pt>
                <c:pt idx="51">
                  <c:v>5.1254804800000007E-3</c:v>
                </c:pt>
                <c:pt idx="52">
                  <c:v>5.2254804800000009E-3</c:v>
                </c:pt>
                <c:pt idx="53">
                  <c:v>5.3254804800000012E-3</c:v>
                </c:pt>
                <c:pt idx="54">
                  <c:v>5.4254804800000014E-3</c:v>
                </c:pt>
                <c:pt idx="55">
                  <c:v>5.5254804800000017E-3</c:v>
                </c:pt>
                <c:pt idx="56">
                  <c:v>5.625480480000002E-3</c:v>
                </c:pt>
                <c:pt idx="57">
                  <c:v>5.7254804800000022E-3</c:v>
                </c:pt>
                <c:pt idx="58">
                  <c:v>5.8254804800000025E-3</c:v>
                </c:pt>
                <c:pt idx="59">
                  <c:v>5.9254804800000027E-3</c:v>
                </c:pt>
                <c:pt idx="60">
                  <c:v>6.025480480000003E-3</c:v>
                </c:pt>
                <c:pt idx="61">
                  <c:v>6.1254804800000033E-3</c:v>
                </c:pt>
                <c:pt idx="62">
                  <c:v>6.2254804800000035E-3</c:v>
                </c:pt>
                <c:pt idx="63">
                  <c:v>6.3254804800000038E-3</c:v>
                </c:pt>
                <c:pt idx="64">
                  <c:v>6.4254804800000041E-3</c:v>
                </c:pt>
                <c:pt idx="65">
                  <c:v>6.5254804800000043E-3</c:v>
                </c:pt>
                <c:pt idx="66">
                  <c:v>6.6254804800000046E-3</c:v>
                </c:pt>
                <c:pt idx="67">
                  <c:v>6.7254804800000048E-3</c:v>
                </c:pt>
                <c:pt idx="68">
                  <c:v>6.8254804800000051E-3</c:v>
                </c:pt>
                <c:pt idx="69">
                  <c:v>6.9254804800000054E-3</c:v>
                </c:pt>
                <c:pt idx="70">
                  <c:v>7.0254804800000056E-3</c:v>
                </c:pt>
                <c:pt idx="71">
                  <c:v>7.1254804800000059E-3</c:v>
                </c:pt>
                <c:pt idx="72">
                  <c:v>7.2254804800000062E-3</c:v>
                </c:pt>
                <c:pt idx="73">
                  <c:v>7.3254804800000064E-3</c:v>
                </c:pt>
                <c:pt idx="74">
                  <c:v>7.4254804800000067E-3</c:v>
                </c:pt>
                <c:pt idx="75">
                  <c:v>7.5254804800000069E-3</c:v>
                </c:pt>
                <c:pt idx="76">
                  <c:v>7.6254804800000072E-3</c:v>
                </c:pt>
                <c:pt idx="77">
                  <c:v>7.7254804800000075E-3</c:v>
                </c:pt>
                <c:pt idx="78">
                  <c:v>7.8254804800000077E-3</c:v>
                </c:pt>
                <c:pt idx="79">
                  <c:v>7.9254804800000071E-3</c:v>
                </c:pt>
                <c:pt idx="80">
                  <c:v>8.0254804800000065E-3</c:v>
                </c:pt>
                <c:pt idx="81">
                  <c:v>8.1254804800000059E-3</c:v>
                </c:pt>
                <c:pt idx="82">
                  <c:v>8.2254804800000053E-3</c:v>
                </c:pt>
                <c:pt idx="83">
                  <c:v>8.3254804800000047E-3</c:v>
                </c:pt>
                <c:pt idx="84">
                  <c:v>8.4254804800000041E-3</c:v>
                </c:pt>
                <c:pt idx="85">
                  <c:v>8.5254804800000035E-3</c:v>
                </c:pt>
                <c:pt idx="86">
                  <c:v>8.6254804800000029E-3</c:v>
                </c:pt>
                <c:pt idx="87">
                  <c:v>8.7254804800000023E-3</c:v>
                </c:pt>
                <c:pt idx="88">
                  <c:v>8.8254804800000017E-3</c:v>
                </c:pt>
                <c:pt idx="89">
                  <c:v>8.9254804800000011E-3</c:v>
                </c:pt>
                <c:pt idx="90">
                  <c:v>9.0254804800000005E-3</c:v>
                </c:pt>
                <c:pt idx="91">
                  <c:v>9.1254804799999999E-3</c:v>
                </c:pt>
                <c:pt idx="92">
                  <c:v>9.2254804799999993E-3</c:v>
                </c:pt>
                <c:pt idx="93">
                  <c:v>9.3254804799999987E-3</c:v>
                </c:pt>
                <c:pt idx="94">
                  <c:v>9.4254804799999981E-3</c:v>
                </c:pt>
                <c:pt idx="95">
                  <c:v>9.5254804799999974E-3</c:v>
                </c:pt>
                <c:pt idx="96">
                  <c:v>9.6254804799999968E-3</c:v>
                </c:pt>
                <c:pt idx="97">
                  <c:v>9.7254804799999962E-3</c:v>
                </c:pt>
                <c:pt idx="98">
                  <c:v>9.8254804799999956E-3</c:v>
                </c:pt>
                <c:pt idx="99">
                  <c:v>9.925480479999995E-3</c:v>
                </c:pt>
                <c:pt idx="100">
                  <c:v>1.0025480479999994E-2</c:v>
                </c:pt>
                <c:pt idx="101">
                  <c:v>1.0125480479999994E-2</c:v>
                </c:pt>
                <c:pt idx="102">
                  <c:v>1.0225480479999993E-2</c:v>
                </c:pt>
                <c:pt idx="103">
                  <c:v>1.0325480479999993E-2</c:v>
                </c:pt>
                <c:pt idx="104">
                  <c:v>1.0425480479999992E-2</c:v>
                </c:pt>
                <c:pt idx="105">
                  <c:v>1.0525480479999991E-2</c:v>
                </c:pt>
                <c:pt idx="106">
                  <c:v>1.0625480479999991E-2</c:v>
                </c:pt>
                <c:pt idx="107">
                  <c:v>1.072548047999999E-2</c:v>
                </c:pt>
                <c:pt idx="108">
                  <c:v>1.082548047999999E-2</c:v>
                </c:pt>
                <c:pt idx="109">
                  <c:v>1.0925480479999989E-2</c:v>
                </c:pt>
                <c:pt idx="110">
                  <c:v>1.1025480479999988E-2</c:v>
                </c:pt>
                <c:pt idx="111">
                  <c:v>1.1125480479999988E-2</c:v>
                </c:pt>
                <c:pt idx="112">
                  <c:v>1.1225480479999987E-2</c:v>
                </c:pt>
                <c:pt idx="113">
                  <c:v>1.1325480479999987E-2</c:v>
                </c:pt>
                <c:pt idx="114">
                  <c:v>1.1425480479999986E-2</c:v>
                </c:pt>
                <c:pt idx="115">
                  <c:v>1.1525480479999985E-2</c:v>
                </c:pt>
                <c:pt idx="116">
                  <c:v>1.1625480479999985E-2</c:v>
                </c:pt>
                <c:pt idx="117">
                  <c:v>1.1725480479999984E-2</c:v>
                </c:pt>
                <c:pt idx="118">
                  <c:v>1.1825480479999984E-2</c:v>
                </c:pt>
                <c:pt idx="119">
                  <c:v>1.1925480479999983E-2</c:v>
                </c:pt>
                <c:pt idx="120">
                  <c:v>1.2025480479999982E-2</c:v>
                </c:pt>
                <c:pt idx="121">
                  <c:v>1.2125480479999982E-2</c:v>
                </c:pt>
                <c:pt idx="122">
                  <c:v>1.2225480479999981E-2</c:v>
                </c:pt>
                <c:pt idx="123">
                  <c:v>1.2325480479999981E-2</c:v>
                </c:pt>
                <c:pt idx="124">
                  <c:v>1.242548047999998E-2</c:v>
                </c:pt>
                <c:pt idx="125">
                  <c:v>1.2525480479999979E-2</c:v>
                </c:pt>
                <c:pt idx="126">
                  <c:v>1.2625480479999979E-2</c:v>
                </c:pt>
                <c:pt idx="127">
                  <c:v>1.2725480479999978E-2</c:v>
                </c:pt>
                <c:pt idx="128">
                  <c:v>1.2825480479999977E-2</c:v>
                </c:pt>
                <c:pt idx="129">
                  <c:v>1.2925480479999977E-2</c:v>
                </c:pt>
                <c:pt idx="130">
                  <c:v>1.3025480479999976E-2</c:v>
                </c:pt>
                <c:pt idx="131">
                  <c:v>1.3125480479999976E-2</c:v>
                </c:pt>
                <c:pt idx="132">
                  <c:v>1.3225480479999975E-2</c:v>
                </c:pt>
                <c:pt idx="133">
                  <c:v>1.3325480479999974E-2</c:v>
                </c:pt>
                <c:pt idx="134">
                  <c:v>1.3425480479999974E-2</c:v>
                </c:pt>
                <c:pt idx="135">
                  <c:v>1.3525480479999973E-2</c:v>
                </c:pt>
                <c:pt idx="136">
                  <c:v>1.3625480479999973E-2</c:v>
                </c:pt>
                <c:pt idx="137">
                  <c:v>1.3725480479999972E-2</c:v>
                </c:pt>
                <c:pt idx="138">
                  <c:v>1.3825480479999971E-2</c:v>
                </c:pt>
                <c:pt idx="139">
                  <c:v>1.3925480479999971E-2</c:v>
                </c:pt>
                <c:pt idx="140">
                  <c:v>1.402548047999997E-2</c:v>
                </c:pt>
                <c:pt idx="141">
                  <c:v>1.412548047999997E-2</c:v>
                </c:pt>
                <c:pt idx="142">
                  <c:v>1.4225480479999969E-2</c:v>
                </c:pt>
                <c:pt idx="143">
                  <c:v>1.4325480479999968E-2</c:v>
                </c:pt>
                <c:pt idx="144">
                  <c:v>1.4425480479999968E-2</c:v>
                </c:pt>
                <c:pt idx="145">
                  <c:v>1.4525480479999967E-2</c:v>
                </c:pt>
                <c:pt idx="146">
                  <c:v>1.4625480479999967E-2</c:v>
                </c:pt>
                <c:pt idx="147">
                  <c:v>1.4725480479999966E-2</c:v>
                </c:pt>
                <c:pt idx="148">
                  <c:v>1.4825480479999965E-2</c:v>
                </c:pt>
                <c:pt idx="149">
                  <c:v>1.4925480479999965E-2</c:v>
                </c:pt>
                <c:pt idx="150">
                  <c:v>1.5025480479999964E-2</c:v>
                </c:pt>
                <c:pt idx="151">
                  <c:v>1.5125480479999964E-2</c:v>
                </c:pt>
                <c:pt idx="152">
                  <c:v>1.5225480479999963E-2</c:v>
                </c:pt>
                <c:pt idx="153">
                  <c:v>1.5325480479999962E-2</c:v>
                </c:pt>
                <c:pt idx="154">
                  <c:v>1.5425480479999962E-2</c:v>
                </c:pt>
                <c:pt idx="155">
                  <c:v>1.5525480479999961E-2</c:v>
                </c:pt>
                <c:pt idx="156">
                  <c:v>1.5625480479999961E-2</c:v>
                </c:pt>
                <c:pt idx="157">
                  <c:v>1.572548047999996E-2</c:v>
                </c:pt>
                <c:pt idx="158">
                  <c:v>1.5825480479999959E-2</c:v>
                </c:pt>
                <c:pt idx="159">
                  <c:v>1.5925480479999959E-2</c:v>
                </c:pt>
                <c:pt idx="160">
                  <c:v>1.6025480479999958E-2</c:v>
                </c:pt>
                <c:pt idx="161">
                  <c:v>1.6125480479999958E-2</c:v>
                </c:pt>
                <c:pt idx="162">
                  <c:v>1.6225480479999957E-2</c:v>
                </c:pt>
                <c:pt idx="163">
                  <c:v>1.6325480479999956E-2</c:v>
                </c:pt>
                <c:pt idx="164">
                  <c:v>1.6425480479999956E-2</c:v>
                </c:pt>
                <c:pt idx="165">
                  <c:v>1.6525480479999955E-2</c:v>
                </c:pt>
                <c:pt idx="166">
                  <c:v>1.6625480479999954E-2</c:v>
                </c:pt>
                <c:pt idx="167">
                  <c:v>1.6725480479999954E-2</c:v>
                </c:pt>
                <c:pt idx="168">
                  <c:v>1.6825480479999953E-2</c:v>
                </c:pt>
                <c:pt idx="169">
                  <c:v>1.6925480479999953E-2</c:v>
                </c:pt>
                <c:pt idx="170">
                  <c:v>1.7025480479999952E-2</c:v>
                </c:pt>
                <c:pt idx="171">
                  <c:v>1.7125480479999951E-2</c:v>
                </c:pt>
                <c:pt idx="172">
                  <c:v>1.7225480479999951E-2</c:v>
                </c:pt>
                <c:pt idx="173">
                  <c:v>1.732548047999995E-2</c:v>
                </c:pt>
                <c:pt idx="174">
                  <c:v>1.742548047999995E-2</c:v>
                </c:pt>
                <c:pt idx="175">
                  <c:v>1.7525480479999949E-2</c:v>
                </c:pt>
                <c:pt idx="176">
                  <c:v>1.7625480479999948E-2</c:v>
                </c:pt>
                <c:pt idx="177">
                  <c:v>1.7725480479999948E-2</c:v>
                </c:pt>
                <c:pt idx="178">
                  <c:v>1.7825480479999947E-2</c:v>
                </c:pt>
                <c:pt idx="179">
                  <c:v>1.7925480479999947E-2</c:v>
                </c:pt>
                <c:pt idx="180">
                  <c:v>1.8025480479999946E-2</c:v>
                </c:pt>
                <c:pt idx="181">
                  <c:v>1.8125480479999945E-2</c:v>
                </c:pt>
                <c:pt idx="182">
                  <c:v>1.8225480479999945E-2</c:v>
                </c:pt>
                <c:pt idx="183">
                  <c:v>1.8325480479999944E-2</c:v>
                </c:pt>
                <c:pt idx="184">
                  <c:v>1.8425480479999944E-2</c:v>
                </c:pt>
                <c:pt idx="185">
                  <c:v>1.8525480479999943E-2</c:v>
                </c:pt>
                <c:pt idx="186">
                  <c:v>1.8625480479999942E-2</c:v>
                </c:pt>
                <c:pt idx="187">
                  <c:v>1.8725480479999942E-2</c:v>
                </c:pt>
                <c:pt idx="188">
                  <c:v>1.8825480479999941E-2</c:v>
                </c:pt>
                <c:pt idx="189">
                  <c:v>1.8925480479999941E-2</c:v>
                </c:pt>
                <c:pt idx="190">
                  <c:v>1.902548047999994E-2</c:v>
                </c:pt>
                <c:pt idx="191">
                  <c:v>1.9125480479999939E-2</c:v>
                </c:pt>
                <c:pt idx="192">
                  <c:v>1.9225480479999939E-2</c:v>
                </c:pt>
                <c:pt idx="193">
                  <c:v>1.9325480479999938E-2</c:v>
                </c:pt>
                <c:pt idx="194">
                  <c:v>1.9425480479999938E-2</c:v>
                </c:pt>
                <c:pt idx="195">
                  <c:v>1.9525480479999937E-2</c:v>
                </c:pt>
                <c:pt idx="196">
                  <c:v>1.9625480479999936E-2</c:v>
                </c:pt>
                <c:pt idx="197">
                  <c:v>1.9725480479999936E-2</c:v>
                </c:pt>
                <c:pt idx="198">
                  <c:v>1.9825480479999935E-2</c:v>
                </c:pt>
                <c:pt idx="199">
                  <c:v>1.9925480479999935E-2</c:v>
                </c:pt>
                <c:pt idx="200">
                  <c:v>2.0025480479999934E-2</c:v>
                </c:pt>
                <c:pt idx="201">
                  <c:v>2.0125480479999933E-2</c:v>
                </c:pt>
                <c:pt idx="202">
                  <c:v>2.0225480479999933E-2</c:v>
                </c:pt>
                <c:pt idx="203">
                  <c:v>2.0325480479999932E-2</c:v>
                </c:pt>
                <c:pt idx="204">
                  <c:v>2.0425480479999931E-2</c:v>
                </c:pt>
                <c:pt idx="205">
                  <c:v>2.0525480479999931E-2</c:v>
                </c:pt>
                <c:pt idx="206">
                  <c:v>2.062548047999993E-2</c:v>
                </c:pt>
                <c:pt idx="207">
                  <c:v>2.072548047999993E-2</c:v>
                </c:pt>
                <c:pt idx="208">
                  <c:v>2.0825480479999929E-2</c:v>
                </c:pt>
                <c:pt idx="209">
                  <c:v>2.0925480479999928E-2</c:v>
                </c:pt>
                <c:pt idx="210">
                  <c:v>2.1025480479999928E-2</c:v>
                </c:pt>
                <c:pt idx="211">
                  <c:v>2.1125480479999927E-2</c:v>
                </c:pt>
                <c:pt idx="212">
                  <c:v>2.1225480479999927E-2</c:v>
                </c:pt>
                <c:pt idx="213">
                  <c:v>2.1325480479999926E-2</c:v>
                </c:pt>
                <c:pt idx="214">
                  <c:v>2.1425480479999925E-2</c:v>
                </c:pt>
                <c:pt idx="215">
                  <c:v>2.1525480479999925E-2</c:v>
                </c:pt>
                <c:pt idx="216">
                  <c:v>2.1625480479999924E-2</c:v>
                </c:pt>
                <c:pt idx="217">
                  <c:v>2.1725480479999924E-2</c:v>
                </c:pt>
                <c:pt idx="218">
                  <c:v>2.1825480479999923E-2</c:v>
                </c:pt>
                <c:pt idx="219">
                  <c:v>2.1925480479999922E-2</c:v>
                </c:pt>
                <c:pt idx="220">
                  <c:v>2.2025480479999922E-2</c:v>
                </c:pt>
                <c:pt idx="221">
                  <c:v>2.2125480479999921E-2</c:v>
                </c:pt>
                <c:pt idx="222">
                  <c:v>2.2225480479999921E-2</c:v>
                </c:pt>
                <c:pt idx="223">
                  <c:v>2.232548047999992E-2</c:v>
                </c:pt>
                <c:pt idx="224">
                  <c:v>2.2425480479999919E-2</c:v>
                </c:pt>
                <c:pt idx="225">
                  <c:v>2.2525480479999919E-2</c:v>
                </c:pt>
                <c:pt idx="226">
                  <c:v>2.2625480479999918E-2</c:v>
                </c:pt>
                <c:pt idx="227">
                  <c:v>2.2725480479999918E-2</c:v>
                </c:pt>
                <c:pt idx="228">
                  <c:v>2.2825480479999917E-2</c:v>
                </c:pt>
                <c:pt idx="229">
                  <c:v>2.2925480479999916E-2</c:v>
                </c:pt>
                <c:pt idx="230">
                  <c:v>2.3025480479999916E-2</c:v>
                </c:pt>
                <c:pt idx="231">
                  <c:v>2.3125480479999915E-2</c:v>
                </c:pt>
                <c:pt idx="232">
                  <c:v>2.3225480479999915E-2</c:v>
                </c:pt>
                <c:pt idx="233">
                  <c:v>2.3325480479999914E-2</c:v>
                </c:pt>
                <c:pt idx="234">
                  <c:v>2.3425480479999913E-2</c:v>
                </c:pt>
                <c:pt idx="235">
                  <c:v>2.3525480479999913E-2</c:v>
                </c:pt>
                <c:pt idx="236">
                  <c:v>2.3625480479999912E-2</c:v>
                </c:pt>
                <c:pt idx="237">
                  <c:v>2.3725480479999912E-2</c:v>
                </c:pt>
                <c:pt idx="238">
                  <c:v>2.3825480479999911E-2</c:v>
                </c:pt>
                <c:pt idx="239">
                  <c:v>2.392548047999991E-2</c:v>
                </c:pt>
                <c:pt idx="240">
                  <c:v>2.402548047999991E-2</c:v>
                </c:pt>
                <c:pt idx="241">
                  <c:v>2.4125480479999909E-2</c:v>
                </c:pt>
                <c:pt idx="242">
                  <c:v>2.4225480479999909E-2</c:v>
                </c:pt>
                <c:pt idx="243">
                  <c:v>2.4325480479999908E-2</c:v>
                </c:pt>
                <c:pt idx="244">
                  <c:v>2.4425480479999907E-2</c:v>
                </c:pt>
                <c:pt idx="245">
                  <c:v>2.4525480479999907E-2</c:v>
                </c:pt>
                <c:pt idx="246">
                  <c:v>2.4625480479999906E-2</c:v>
                </c:pt>
                <c:pt idx="247">
                  <c:v>2.4725480479999905E-2</c:v>
                </c:pt>
                <c:pt idx="248">
                  <c:v>2.4825480479999905E-2</c:v>
                </c:pt>
                <c:pt idx="249">
                  <c:v>2.4925480479999904E-2</c:v>
                </c:pt>
                <c:pt idx="250">
                  <c:v>2.5025480479999904E-2</c:v>
                </c:pt>
                <c:pt idx="251">
                  <c:v>2.5125480479999903E-2</c:v>
                </c:pt>
                <c:pt idx="252">
                  <c:v>2.5225480479999902E-2</c:v>
                </c:pt>
                <c:pt idx="253">
                  <c:v>2.5325480479999902E-2</c:v>
                </c:pt>
                <c:pt idx="254">
                  <c:v>2.5425480479999901E-2</c:v>
                </c:pt>
                <c:pt idx="255">
                  <c:v>2.5525480479999901E-2</c:v>
                </c:pt>
                <c:pt idx="256">
                  <c:v>2.56254804799999E-2</c:v>
                </c:pt>
                <c:pt idx="257">
                  <c:v>2.5725480479999899E-2</c:v>
                </c:pt>
                <c:pt idx="258">
                  <c:v>2.5825480479999899E-2</c:v>
                </c:pt>
                <c:pt idx="259">
                  <c:v>2.5925480479999898E-2</c:v>
                </c:pt>
                <c:pt idx="260">
                  <c:v>2.6025480479999898E-2</c:v>
                </c:pt>
                <c:pt idx="261">
                  <c:v>2.6125480479999897E-2</c:v>
                </c:pt>
                <c:pt idx="262">
                  <c:v>2.6225480479999896E-2</c:v>
                </c:pt>
                <c:pt idx="263">
                  <c:v>2.6325480479999896E-2</c:v>
                </c:pt>
                <c:pt idx="264">
                  <c:v>2.6425480479999895E-2</c:v>
                </c:pt>
                <c:pt idx="265">
                  <c:v>2.6525480479999895E-2</c:v>
                </c:pt>
                <c:pt idx="266">
                  <c:v>2.6625480479999894E-2</c:v>
                </c:pt>
                <c:pt idx="267">
                  <c:v>2.6725480479999893E-2</c:v>
                </c:pt>
                <c:pt idx="268">
                  <c:v>2.6825480479999893E-2</c:v>
                </c:pt>
                <c:pt idx="269">
                  <c:v>2.6925480479999892E-2</c:v>
                </c:pt>
                <c:pt idx="270">
                  <c:v>2.7025480479999892E-2</c:v>
                </c:pt>
                <c:pt idx="271">
                  <c:v>2.7125480479999891E-2</c:v>
                </c:pt>
                <c:pt idx="272">
                  <c:v>2.722548047999989E-2</c:v>
                </c:pt>
                <c:pt idx="273">
                  <c:v>2.732548047999989E-2</c:v>
                </c:pt>
                <c:pt idx="274">
                  <c:v>2.7425480479999889E-2</c:v>
                </c:pt>
                <c:pt idx="275">
                  <c:v>2.7525480479999889E-2</c:v>
                </c:pt>
                <c:pt idx="276">
                  <c:v>2.7625480479999888E-2</c:v>
                </c:pt>
                <c:pt idx="277">
                  <c:v>2.7725480479999887E-2</c:v>
                </c:pt>
                <c:pt idx="278">
                  <c:v>2.7825480479999887E-2</c:v>
                </c:pt>
                <c:pt idx="279">
                  <c:v>2.7925480479999886E-2</c:v>
                </c:pt>
                <c:pt idx="280">
                  <c:v>2.8025480479999886E-2</c:v>
                </c:pt>
                <c:pt idx="281">
                  <c:v>2.8125480479999885E-2</c:v>
                </c:pt>
                <c:pt idx="282">
                  <c:v>2.8225480479999884E-2</c:v>
                </c:pt>
                <c:pt idx="283">
                  <c:v>2.8325480479999884E-2</c:v>
                </c:pt>
                <c:pt idx="284">
                  <c:v>2.8425480479999883E-2</c:v>
                </c:pt>
                <c:pt idx="285">
                  <c:v>2.8525480479999882E-2</c:v>
                </c:pt>
                <c:pt idx="286">
                  <c:v>2.8625480479999882E-2</c:v>
                </c:pt>
                <c:pt idx="287">
                  <c:v>2.8725480479999881E-2</c:v>
                </c:pt>
                <c:pt idx="288">
                  <c:v>2.8825480479999881E-2</c:v>
                </c:pt>
                <c:pt idx="289">
                  <c:v>2.892548047999988E-2</c:v>
                </c:pt>
                <c:pt idx="290">
                  <c:v>2.9025480479999879E-2</c:v>
                </c:pt>
                <c:pt idx="291">
                  <c:v>2.9125480479999879E-2</c:v>
                </c:pt>
                <c:pt idx="292">
                  <c:v>2.9225480479999878E-2</c:v>
                </c:pt>
                <c:pt idx="293">
                  <c:v>2.9325480479999878E-2</c:v>
                </c:pt>
                <c:pt idx="294">
                  <c:v>2.9425480479999877E-2</c:v>
                </c:pt>
                <c:pt idx="295">
                  <c:v>2.9525480479999876E-2</c:v>
                </c:pt>
                <c:pt idx="296">
                  <c:v>2.9625480479999876E-2</c:v>
                </c:pt>
                <c:pt idx="297">
                  <c:v>2.9725480479999875E-2</c:v>
                </c:pt>
                <c:pt idx="298">
                  <c:v>2.9825480479999875E-2</c:v>
                </c:pt>
                <c:pt idx="299">
                  <c:v>2.9925480479999874E-2</c:v>
                </c:pt>
                <c:pt idx="300">
                  <c:v>3.0025480479999873E-2</c:v>
                </c:pt>
                <c:pt idx="301">
                  <c:v>3.0125480479999873E-2</c:v>
                </c:pt>
                <c:pt idx="302">
                  <c:v>3.0225480479999872E-2</c:v>
                </c:pt>
                <c:pt idx="303">
                  <c:v>3.0325480479999872E-2</c:v>
                </c:pt>
                <c:pt idx="304">
                  <c:v>3.0425480479999871E-2</c:v>
                </c:pt>
                <c:pt idx="305">
                  <c:v>3.052548047999987E-2</c:v>
                </c:pt>
                <c:pt idx="306">
                  <c:v>3.062548047999987E-2</c:v>
                </c:pt>
                <c:pt idx="307">
                  <c:v>3.0725480479999869E-2</c:v>
                </c:pt>
                <c:pt idx="308">
                  <c:v>3.0825480479999869E-2</c:v>
                </c:pt>
                <c:pt idx="309">
                  <c:v>3.0925480479999868E-2</c:v>
                </c:pt>
                <c:pt idx="310">
                  <c:v>3.1025480479999867E-2</c:v>
                </c:pt>
                <c:pt idx="311">
                  <c:v>3.1125480479999867E-2</c:v>
                </c:pt>
                <c:pt idx="312">
                  <c:v>3.1225480479999866E-2</c:v>
                </c:pt>
                <c:pt idx="313">
                  <c:v>3.1325480479999869E-2</c:v>
                </c:pt>
                <c:pt idx="314">
                  <c:v>3.1425480479999872E-2</c:v>
                </c:pt>
                <c:pt idx="315">
                  <c:v>3.1525480479999875E-2</c:v>
                </c:pt>
                <c:pt idx="316">
                  <c:v>3.1625480479999878E-2</c:v>
                </c:pt>
                <c:pt idx="317">
                  <c:v>3.172548047999988E-2</c:v>
                </c:pt>
                <c:pt idx="318">
                  <c:v>3.1825480479999883E-2</c:v>
                </c:pt>
                <c:pt idx="319">
                  <c:v>3.1925480479999886E-2</c:v>
                </c:pt>
                <c:pt idx="320">
                  <c:v>3.2025480479999889E-2</c:v>
                </c:pt>
                <c:pt idx="321">
                  <c:v>3.2125480479999892E-2</c:v>
                </c:pt>
                <c:pt idx="322">
                  <c:v>3.2225480479999895E-2</c:v>
                </c:pt>
                <c:pt idx="323">
                  <c:v>3.2325480479999898E-2</c:v>
                </c:pt>
                <c:pt idx="324">
                  <c:v>3.2425480479999901E-2</c:v>
                </c:pt>
                <c:pt idx="325">
                  <c:v>3.2525480479999903E-2</c:v>
                </c:pt>
                <c:pt idx="326">
                  <c:v>3.2625480479999906E-2</c:v>
                </c:pt>
                <c:pt idx="327">
                  <c:v>3.2725480479999909E-2</c:v>
                </c:pt>
                <c:pt idx="328">
                  <c:v>3.2825480479999912E-2</c:v>
                </c:pt>
                <c:pt idx="329">
                  <c:v>3.2925480479999915E-2</c:v>
                </c:pt>
                <c:pt idx="330">
                  <c:v>3.3025480479999918E-2</c:v>
                </c:pt>
                <c:pt idx="331">
                  <c:v>3.3125480479999921E-2</c:v>
                </c:pt>
                <c:pt idx="332">
                  <c:v>3.3225480479999923E-2</c:v>
                </c:pt>
                <c:pt idx="333">
                  <c:v>3.3325480479999926E-2</c:v>
                </c:pt>
                <c:pt idx="334">
                  <c:v>3.3425480479999929E-2</c:v>
                </c:pt>
                <c:pt idx="335">
                  <c:v>3.3525480479999932E-2</c:v>
                </c:pt>
                <c:pt idx="336">
                  <c:v>3.3625480479999935E-2</c:v>
                </c:pt>
                <c:pt idx="337">
                  <c:v>3.3725480479999938E-2</c:v>
                </c:pt>
                <c:pt idx="338">
                  <c:v>3.3825480479999941E-2</c:v>
                </c:pt>
                <c:pt idx="339">
                  <c:v>3.3925480479999943E-2</c:v>
                </c:pt>
                <c:pt idx="340">
                  <c:v>3.4025480479999946E-2</c:v>
                </c:pt>
                <c:pt idx="341">
                  <c:v>3.4125480479999949E-2</c:v>
                </c:pt>
                <c:pt idx="342">
                  <c:v>3.4225480479999952E-2</c:v>
                </c:pt>
                <c:pt idx="343">
                  <c:v>3.4325480479999955E-2</c:v>
                </c:pt>
                <c:pt idx="344">
                  <c:v>3.4425480479999958E-2</c:v>
                </c:pt>
                <c:pt idx="345">
                  <c:v>3.4525480479999961E-2</c:v>
                </c:pt>
                <c:pt idx="346">
                  <c:v>3.4625480479999964E-2</c:v>
                </c:pt>
                <c:pt idx="347">
                  <c:v>3.4725480479999966E-2</c:v>
                </c:pt>
                <c:pt idx="348">
                  <c:v>3.4825480479999969E-2</c:v>
                </c:pt>
                <c:pt idx="349">
                  <c:v>3.4925480479999972E-2</c:v>
                </c:pt>
                <c:pt idx="350">
                  <c:v>3.5025480479999975E-2</c:v>
                </c:pt>
                <c:pt idx="351">
                  <c:v>3.5125480479999978E-2</c:v>
                </c:pt>
                <c:pt idx="352">
                  <c:v>3.5225480479999981E-2</c:v>
                </c:pt>
                <c:pt idx="353">
                  <c:v>3.5325480479999984E-2</c:v>
                </c:pt>
                <c:pt idx="354">
                  <c:v>3.5425480479999986E-2</c:v>
                </c:pt>
                <c:pt idx="355">
                  <c:v>3.5525480479999989E-2</c:v>
                </c:pt>
                <c:pt idx="356">
                  <c:v>3.5625480479999992E-2</c:v>
                </c:pt>
                <c:pt idx="357">
                  <c:v>3.5725480479999995E-2</c:v>
                </c:pt>
                <c:pt idx="358">
                  <c:v>3.5825480479999998E-2</c:v>
                </c:pt>
                <c:pt idx="359">
                  <c:v>3.5925480480000001E-2</c:v>
                </c:pt>
                <c:pt idx="360">
                  <c:v>3.6025480480000004E-2</c:v>
                </c:pt>
                <c:pt idx="361">
                  <c:v>3.6125480480000007E-2</c:v>
                </c:pt>
                <c:pt idx="362">
                  <c:v>3.6225480480000009E-2</c:v>
                </c:pt>
                <c:pt idx="363">
                  <c:v>3.6325480480000012E-2</c:v>
                </c:pt>
                <c:pt idx="364">
                  <c:v>3.6425480480000015E-2</c:v>
                </c:pt>
                <c:pt idx="365">
                  <c:v>3.6525480480000018E-2</c:v>
                </c:pt>
                <c:pt idx="366">
                  <c:v>3.6625480480000021E-2</c:v>
                </c:pt>
                <c:pt idx="367">
                  <c:v>3.6725480480000024E-2</c:v>
                </c:pt>
                <c:pt idx="368">
                  <c:v>3.6825480480000027E-2</c:v>
                </c:pt>
                <c:pt idx="369">
                  <c:v>3.6925480480000029E-2</c:v>
                </c:pt>
                <c:pt idx="370">
                  <c:v>3.7025480480000032E-2</c:v>
                </c:pt>
                <c:pt idx="371">
                  <c:v>3.7125480480000035E-2</c:v>
                </c:pt>
                <c:pt idx="372">
                  <c:v>3.7225480480000038E-2</c:v>
                </c:pt>
                <c:pt idx="373">
                  <c:v>3.7325480480000041E-2</c:v>
                </c:pt>
                <c:pt idx="374">
                  <c:v>3.7425480480000044E-2</c:v>
                </c:pt>
                <c:pt idx="375">
                  <c:v>3.7525480480000047E-2</c:v>
                </c:pt>
                <c:pt idx="376">
                  <c:v>3.7625480480000049E-2</c:v>
                </c:pt>
                <c:pt idx="377">
                  <c:v>3.7725480480000052E-2</c:v>
                </c:pt>
                <c:pt idx="378">
                  <c:v>3.7825480480000055E-2</c:v>
                </c:pt>
                <c:pt idx="379">
                  <c:v>3.7925480480000058E-2</c:v>
                </c:pt>
                <c:pt idx="380">
                  <c:v>3.8025480480000061E-2</c:v>
                </c:pt>
                <c:pt idx="381">
                  <c:v>3.8125480480000064E-2</c:v>
                </c:pt>
                <c:pt idx="382">
                  <c:v>3.8225480480000067E-2</c:v>
                </c:pt>
                <c:pt idx="383">
                  <c:v>3.832548048000007E-2</c:v>
                </c:pt>
                <c:pt idx="384">
                  <c:v>3.8425480480000072E-2</c:v>
                </c:pt>
                <c:pt idx="385">
                  <c:v>3.8525480480000075E-2</c:v>
                </c:pt>
                <c:pt idx="386">
                  <c:v>3.8625480480000078E-2</c:v>
                </c:pt>
                <c:pt idx="387">
                  <c:v>3.8725480480000081E-2</c:v>
                </c:pt>
                <c:pt idx="388">
                  <c:v>3.8825480480000084E-2</c:v>
                </c:pt>
                <c:pt idx="389">
                  <c:v>3.8925480480000087E-2</c:v>
                </c:pt>
                <c:pt idx="390">
                  <c:v>3.902548048000009E-2</c:v>
                </c:pt>
                <c:pt idx="391">
                  <c:v>3.9125480480000092E-2</c:v>
                </c:pt>
                <c:pt idx="392">
                  <c:v>3.9225480480000095E-2</c:v>
                </c:pt>
                <c:pt idx="393">
                  <c:v>3.9325480480000098E-2</c:v>
                </c:pt>
                <c:pt idx="394">
                  <c:v>3.9425480480000101E-2</c:v>
                </c:pt>
                <c:pt idx="395">
                  <c:v>3.9525480480000104E-2</c:v>
                </c:pt>
                <c:pt idx="396">
                  <c:v>3.9625480480000107E-2</c:v>
                </c:pt>
                <c:pt idx="397">
                  <c:v>3.972548048000011E-2</c:v>
                </c:pt>
                <c:pt idx="398">
                  <c:v>3.9825480480000112E-2</c:v>
                </c:pt>
                <c:pt idx="399">
                  <c:v>3.9925480480000115E-2</c:v>
                </c:pt>
                <c:pt idx="400">
                  <c:v>4.0025480480000118E-2</c:v>
                </c:pt>
                <c:pt idx="401">
                  <c:v>4.0125480480000121E-2</c:v>
                </c:pt>
                <c:pt idx="402">
                  <c:v>4.0225480480000124E-2</c:v>
                </c:pt>
                <c:pt idx="403">
                  <c:v>4.0325480480000127E-2</c:v>
                </c:pt>
                <c:pt idx="404">
                  <c:v>4.042548048000013E-2</c:v>
                </c:pt>
                <c:pt idx="405">
                  <c:v>4.0525480480000133E-2</c:v>
                </c:pt>
                <c:pt idx="406">
                  <c:v>4.0625480480000135E-2</c:v>
                </c:pt>
                <c:pt idx="407">
                  <c:v>4.0725480480000138E-2</c:v>
                </c:pt>
                <c:pt idx="408">
                  <c:v>4.0825480480000141E-2</c:v>
                </c:pt>
                <c:pt idx="409">
                  <c:v>4.0925480480000144E-2</c:v>
                </c:pt>
                <c:pt idx="410">
                  <c:v>4.1025480480000147E-2</c:v>
                </c:pt>
                <c:pt idx="411">
                  <c:v>4.112548048000015E-2</c:v>
                </c:pt>
                <c:pt idx="412">
                  <c:v>4.1225480480000153E-2</c:v>
                </c:pt>
                <c:pt idx="413">
                  <c:v>4.1325480480000155E-2</c:v>
                </c:pt>
                <c:pt idx="414">
                  <c:v>4.1425480480000158E-2</c:v>
                </c:pt>
                <c:pt idx="415">
                  <c:v>4.1525480480000161E-2</c:v>
                </c:pt>
                <c:pt idx="416">
                  <c:v>4.1625480480000164E-2</c:v>
                </c:pt>
                <c:pt idx="417">
                  <c:v>4.1725480480000167E-2</c:v>
                </c:pt>
                <c:pt idx="418">
                  <c:v>4.182548048000017E-2</c:v>
                </c:pt>
                <c:pt idx="419">
                  <c:v>4.1925480480000173E-2</c:v>
                </c:pt>
                <c:pt idx="420">
                  <c:v>4.2025480480000175E-2</c:v>
                </c:pt>
                <c:pt idx="421">
                  <c:v>4.2125480480000178E-2</c:v>
                </c:pt>
                <c:pt idx="422">
                  <c:v>4.2225480480000181E-2</c:v>
                </c:pt>
                <c:pt idx="423">
                  <c:v>4.2325480480000184E-2</c:v>
                </c:pt>
                <c:pt idx="424">
                  <c:v>4.2425480480000187E-2</c:v>
                </c:pt>
                <c:pt idx="425">
                  <c:v>4.252548048000019E-2</c:v>
                </c:pt>
                <c:pt idx="426">
                  <c:v>4.2625480480000193E-2</c:v>
                </c:pt>
                <c:pt idx="427">
                  <c:v>4.2725480480000196E-2</c:v>
                </c:pt>
                <c:pt idx="428">
                  <c:v>4.2825480480000198E-2</c:v>
                </c:pt>
                <c:pt idx="429">
                  <c:v>4.2925480480000201E-2</c:v>
                </c:pt>
                <c:pt idx="430">
                  <c:v>4.3025480480000204E-2</c:v>
                </c:pt>
                <c:pt idx="431">
                  <c:v>4.3125480480000207E-2</c:v>
                </c:pt>
                <c:pt idx="432">
                  <c:v>4.322548048000021E-2</c:v>
                </c:pt>
                <c:pt idx="433">
                  <c:v>4.3325480480000213E-2</c:v>
                </c:pt>
                <c:pt idx="434">
                  <c:v>4.3425480480000216E-2</c:v>
                </c:pt>
                <c:pt idx="435">
                  <c:v>4.3525480480000218E-2</c:v>
                </c:pt>
                <c:pt idx="436">
                  <c:v>4.3625480480000221E-2</c:v>
                </c:pt>
                <c:pt idx="437">
                  <c:v>4.3725480480000224E-2</c:v>
                </c:pt>
                <c:pt idx="438">
                  <c:v>4.3825480480000227E-2</c:v>
                </c:pt>
                <c:pt idx="439">
                  <c:v>4.392548048000023E-2</c:v>
                </c:pt>
                <c:pt idx="440">
                  <c:v>4.4025480480000233E-2</c:v>
                </c:pt>
                <c:pt idx="441">
                  <c:v>4.4125480480000236E-2</c:v>
                </c:pt>
                <c:pt idx="442">
                  <c:v>4.4225480480000239E-2</c:v>
                </c:pt>
                <c:pt idx="443">
                  <c:v>4.4325480480000241E-2</c:v>
                </c:pt>
                <c:pt idx="444">
                  <c:v>4.4425480480000244E-2</c:v>
                </c:pt>
                <c:pt idx="445">
                  <c:v>4.4525480480000247E-2</c:v>
                </c:pt>
                <c:pt idx="446">
                  <c:v>4.462548048000025E-2</c:v>
                </c:pt>
                <c:pt idx="447">
                  <c:v>4.4725480480000253E-2</c:v>
                </c:pt>
                <c:pt idx="448">
                  <c:v>4.4825480480000256E-2</c:v>
                </c:pt>
                <c:pt idx="449">
                  <c:v>4.4925480480000259E-2</c:v>
                </c:pt>
                <c:pt idx="450">
                  <c:v>4.5025480480000261E-2</c:v>
                </c:pt>
                <c:pt idx="451">
                  <c:v>4.5125480480000264E-2</c:v>
                </c:pt>
                <c:pt idx="452">
                  <c:v>4.5225480480000267E-2</c:v>
                </c:pt>
                <c:pt idx="453">
                  <c:v>4.532548048000027E-2</c:v>
                </c:pt>
                <c:pt idx="454">
                  <c:v>4.5425480480000273E-2</c:v>
                </c:pt>
                <c:pt idx="455">
                  <c:v>4.5525480480000276E-2</c:v>
                </c:pt>
                <c:pt idx="456">
                  <c:v>4.5625480480000279E-2</c:v>
                </c:pt>
                <c:pt idx="457">
                  <c:v>4.5725480480000281E-2</c:v>
                </c:pt>
                <c:pt idx="458">
                  <c:v>4.5825480480000284E-2</c:v>
                </c:pt>
                <c:pt idx="459">
                  <c:v>4.5925480480000287E-2</c:v>
                </c:pt>
                <c:pt idx="460">
                  <c:v>4.602548048000029E-2</c:v>
                </c:pt>
                <c:pt idx="461">
                  <c:v>4.6125480480000293E-2</c:v>
                </c:pt>
                <c:pt idx="462">
                  <c:v>4.6225480480000296E-2</c:v>
                </c:pt>
                <c:pt idx="463">
                  <c:v>4.6325480480000299E-2</c:v>
                </c:pt>
                <c:pt idx="464">
                  <c:v>4.6425480480000302E-2</c:v>
                </c:pt>
                <c:pt idx="465">
                  <c:v>4.6525480480000304E-2</c:v>
                </c:pt>
                <c:pt idx="466">
                  <c:v>4.6625480480000307E-2</c:v>
                </c:pt>
                <c:pt idx="467">
                  <c:v>4.672548048000031E-2</c:v>
                </c:pt>
                <c:pt idx="468">
                  <c:v>4.6825480480000313E-2</c:v>
                </c:pt>
                <c:pt idx="469">
                  <c:v>4.6925480480000316E-2</c:v>
                </c:pt>
                <c:pt idx="470">
                  <c:v>4.7025480480000319E-2</c:v>
                </c:pt>
                <c:pt idx="471">
                  <c:v>4.7125480480000322E-2</c:v>
                </c:pt>
                <c:pt idx="472">
                  <c:v>4.7225480480000324E-2</c:v>
                </c:pt>
                <c:pt idx="473">
                  <c:v>4.7325480480000327E-2</c:v>
                </c:pt>
                <c:pt idx="474">
                  <c:v>4.742548048000033E-2</c:v>
                </c:pt>
                <c:pt idx="475">
                  <c:v>4.7525480480000333E-2</c:v>
                </c:pt>
                <c:pt idx="476">
                  <c:v>4.7625480480000336E-2</c:v>
                </c:pt>
                <c:pt idx="477">
                  <c:v>4.7725480480000339E-2</c:v>
                </c:pt>
                <c:pt idx="478">
                  <c:v>4.7825480480000342E-2</c:v>
                </c:pt>
                <c:pt idx="479">
                  <c:v>4.7925480480000344E-2</c:v>
                </c:pt>
                <c:pt idx="480">
                  <c:v>4.8025480480000347E-2</c:v>
                </c:pt>
                <c:pt idx="481">
                  <c:v>4.812548048000035E-2</c:v>
                </c:pt>
                <c:pt idx="482">
                  <c:v>4.8225480480000353E-2</c:v>
                </c:pt>
                <c:pt idx="483">
                  <c:v>4.8325480480000356E-2</c:v>
                </c:pt>
                <c:pt idx="484">
                  <c:v>4.8425480480000359E-2</c:v>
                </c:pt>
                <c:pt idx="485">
                  <c:v>4.8525480480000362E-2</c:v>
                </c:pt>
                <c:pt idx="486">
                  <c:v>4.8625480480000365E-2</c:v>
                </c:pt>
                <c:pt idx="487">
                  <c:v>4.8725480480000367E-2</c:v>
                </c:pt>
                <c:pt idx="488">
                  <c:v>4.882548048000037E-2</c:v>
                </c:pt>
                <c:pt idx="489">
                  <c:v>4.8925480480000373E-2</c:v>
                </c:pt>
                <c:pt idx="490">
                  <c:v>4.9025480480000376E-2</c:v>
                </c:pt>
                <c:pt idx="491">
                  <c:v>4.9125480480000379E-2</c:v>
                </c:pt>
                <c:pt idx="492">
                  <c:v>4.9225480480000382E-2</c:v>
                </c:pt>
                <c:pt idx="493">
                  <c:v>4.9325480480000385E-2</c:v>
                </c:pt>
                <c:pt idx="494">
                  <c:v>4.9425480480000387E-2</c:v>
                </c:pt>
                <c:pt idx="495">
                  <c:v>4.952548048000039E-2</c:v>
                </c:pt>
                <c:pt idx="496">
                  <c:v>4.9625480480000393E-2</c:v>
                </c:pt>
                <c:pt idx="497">
                  <c:v>4.9725480480000396E-2</c:v>
                </c:pt>
                <c:pt idx="498">
                  <c:v>4.9825480480000399E-2</c:v>
                </c:pt>
                <c:pt idx="499">
                  <c:v>4.9925480480000402E-2</c:v>
                </c:pt>
                <c:pt idx="500">
                  <c:v>5.0025480480000405E-2</c:v>
                </c:pt>
                <c:pt idx="501">
                  <c:v>5.0125480480000408E-2</c:v>
                </c:pt>
                <c:pt idx="502">
                  <c:v>5.022548048000041E-2</c:v>
                </c:pt>
                <c:pt idx="503">
                  <c:v>5.0325480480000413E-2</c:v>
                </c:pt>
                <c:pt idx="504">
                  <c:v>5.0425480480000416E-2</c:v>
                </c:pt>
                <c:pt idx="505">
                  <c:v>5.0525480480000419E-2</c:v>
                </c:pt>
                <c:pt idx="506">
                  <c:v>5.0625480480000422E-2</c:v>
                </c:pt>
                <c:pt idx="507">
                  <c:v>5.0725480480000425E-2</c:v>
                </c:pt>
                <c:pt idx="508">
                  <c:v>5.0825480480000428E-2</c:v>
                </c:pt>
                <c:pt idx="509">
                  <c:v>5.092548048000043E-2</c:v>
                </c:pt>
                <c:pt idx="510">
                  <c:v>5.1025480480000433E-2</c:v>
                </c:pt>
                <c:pt idx="511">
                  <c:v>5.1125480480000436E-2</c:v>
                </c:pt>
                <c:pt idx="512">
                  <c:v>5.1225480480000439E-2</c:v>
                </c:pt>
                <c:pt idx="513">
                  <c:v>5.1325480480000442E-2</c:v>
                </c:pt>
                <c:pt idx="514">
                  <c:v>5.1425480480000445E-2</c:v>
                </c:pt>
                <c:pt idx="515">
                  <c:v>5.1525480480000448E-2</c:v>
                </c:pt>
                <c:pt idx="516">
                  <c:v>5.162548048000045E-2</c:v>
                </c:pt>
                <c:pt idx="517">
                  <c:v>5.1725480480000453E-2</c:v>
                </c:pt>
                <c:pt idx="518">
                  <c:v>5.1825480480000456E-2</c:v>
                </c:pt>
                <c:pt idx="519">
                  <c:v>5.1925480480000459E-2</c:v>
                </c:pt>
                <c:pt idx="520">
                  <c:v>5.2025480480000462E-2</c:v>
                </c:pt>
                <c:pt idx="521">
                  <c:v>5.2125480480000465E-2</c:v>
                </c:pt>
                <c:pt idx="522">
                  <c:v>5.2225480480000468E-2</c:v>
                </c:pt>
                <c:pt idx="523">
                  <c:v>5.2325480480000471E-2</c:v>
                </c:pt>
                <c:pt idx="524">
                  <c:v>5.2425480480000473E-2</c:v>
                </c:pt>
                <c:pt idx="525">
                  <c:v>5.2525480480000476E-2</c:v>
                </c:pt>
                <c:pt idx="526">
                  <c:v>5.2625480480000479E-2</c:v>
                </c:pt>
                <c:pt idx="527">
                  <c:v>5.2725480480000482E-2</c:v>
                </c:pt>
                <c:pt idx="528">
                  <c:v>5.2825480480000485E-2</c:v>
                </c:pt>
                <c:pt idx="529">
                  <c:v>5.2925480480000488E-2</c:v>
                </c:pt>
                <c:pt idx="530">
                  <c:v>5.3025480480000491E-2</c:v>
                </c:pt>
                <c:pt idx="531">
                  <c:v>5.3125480480000493E-2</c:v>
                </c:pt>
                <c:pt idx="532">
                  <c:v>5.3225480480000496E-2</c:v>
                </c:pt>
                <c:pt idx="533">
                  <c:v>5.3325480480000499E-2</c:v>
                </c:pt>
                <c:pt idx="534">
                  <c:v>5.3425480480000502E-2</c:v>
                </c:pt>
                <c:pt idx="535">
                  <c:v>5.3525480480000505E-2</c:v>
                </c:pt>
                <c:pt idx="536">
                  <c:v>5.3625480480000508E-2</c:v>
                </c:pt>
                <c:pt idx="537">
                  <c:v>5.3725480480000511E-2</c:v>
                </c:pt>
                <c:pt idx="538">
                  <c:v>5.3825480480000513E-2</c:v>
                </c:pt>
                <c:pt idx="539">
                  <c:v>5.3925480480000516E-2</c:v>
                </c:pt>
                <c:pt idx="540">
                  <c:v>5.4025480480000519E-2</c:v>
                </c:pt>
                <c:pt idx="541">
                  <c:v>5.4125480480000522E-2</c:v>
                </c:pt>
                <c:pt idx="542">
                  <c:v>5.4225480480000525E-2</c:v>
                </c:pt>
                <c:pt idx="543">
                  <c:v>5.4325480480000528E-2</c:v>
                </c:pt>
                <c:pt idx="544">
                  <c:v>5.4425480480000531E-2</c:v>
                </c:pt>
                <c:pt idx="545">
                  <c:v>5.4525480480000534E-2</c:v>
                </c:pt>
                <c:pt idx="546">
                  <c:v>5.4625480480000536E-2</c:v>
                </c:pt>
                <c:pt idx="547">
                  <c:v>5.4725480480000539E-2</c:v>
                </c:pt>
                <c:pt idx="548">
                  <c:v>5.4825480480000542E-2</c:v>
                </c:pt>
                <c:pt idx="549">
                  <c:v>5.4925480480000545E-2</c:v>
                </c:pt>
                <c:pt idx="550">
                  <c:v>5.5025480480000548E-2</c:v>
                </c:pt>
                <c:pt idx="551">
                  <c:v>5.5125480480000551E-2</c:v>
                </c:pt>
                <c:pt idx="552">
                  <c:v>5.5225480480000554E-2</c:v>
                </c:pt>
                <c:pt idx="553">
                  <c:v>5.5325480480000556E-2</c:v>
                </c:pt>
                <c:pt idx="554">
                  <c:v>5.5425480480000559E-2</c:v>
                </c:pt>
                <c:pt idx="555">
                  <c:v>5.5525480480000562E-2</c:v>
                </c:pt>
                <c:pt idx="556">
                  <c:v>5.5625480480000565E-2</c:v>
                </c:pt>
                <c:pt idx="557">
                  <c:v>5.5725480480000568E-2</c:v>
                </c:pt>
                <c:pt idx="558">
                  <c:v>5.5825480480000571E-2</c:v>
                </c:pt>
                <c:pt idx="559">
                  <c:v>5.5925480480000574E-2</c:v>
                </c:pt>
                <c:pt idx="560">
                  <c:v>5.6025480480000577E-2</c:v>
                </c:pt>
                <c:pt idx="561">
                  <c:v>5.6125480480000579E-2</c:v>
                </c:pt>
                <c:pt idx="562">
                  <c:v>5.6225480480000582E-2</c:v>
                </c:pt>
                <c:pt idx="563">
                  <c:v>5.6325480480000585E-2</c:v>
                </c:pt>
                <c:pt idx="564">
                  <c:v>5.6425480480000588E-2</c:v>
                </c:pt>
                <c:pt idx="565">
                  <c:v>5.6525480480000591E-2</c:v>
                </c:pt>
                <c:pt idx="566">
                  <c:v>5.6625480480000594E-2</c:v>
                </c:pt>
                <c:pt idx="567">
                  <c:v>5.6725480480000597E-2</c:v>
                </c:pt>
                <c:pt idx="568">
                  <c:v>5.6825480480000599E-2</c:v>
                </c:pt>
                <c:pt idx="569">
                  <c:v>5.6925480480000602E-2</c:v>
                </c:pt>
                <c:pt idx="570">
                  <c:v>5.7025480480000605E-2</c:v>
                </c:pt>
                <c:pt idx="571">
                  <c:v>5.7125480480000608E-2</c:v>
                </c:pt>
                <c:pt idx="572">
                  <c:v>5.7225480480000611E-2</c:v>
                </c:pt>
                <c:pt idx="573">
                  <c:v>5.7325480480000614E-2</c:v>
                </c:pt>
                <c:pt idx="574">
                  <c:v>5.7425480480000617E-2</c:v>
                </c:pt>
                <c:pt idx="575">
                  <c:v>5.7525480480000619E-2</c:v>
                </c:pt>
                <c:pt idx="576">
                  <c:v>5.7625480480000622E-2</c:v>
                </c:pt>
                <c:pt idx="577">
                  <c:v>5.7725480480000625E-2</c:v>
                </c:pt>
                <c:pt idx="578">
                  <c:v>5.7825480480000628E-2</c:v>
                </c:pt>
                <c:pt idx="579">
                  <c:v>5.7925480480000631E-2</c:v>
                </c:pt>
                <c:pt idx="580">
                  <c:v>5.8025480480000634E-2</c:v>
                </c:pt>
                <c:pt idx="581">
                  <c:v>5.8125480480000637E-2</c:v>
                </c:pt>
                <c:pt idx="582">
                  <c:v>5.822548048000064E-2</c:v>
                </c:pt>
                <c:pt idx="583">
                  <c:v>5.8325480480000642E-2</c:v>
                </c:pt>
                <c:pt idx="584">
                  <c:v>5.8425480480000645E-2</c:v>
                </c:pt>
                <c:pt idx="585">
                  <c:v>5.8525480480000648E-2</c:v>
                </c:pt>
                <c:pt idx="586">
                  <c:v>5.8625480480000651E-2</c:v>
                </c:pt>
                <c:pt idx="587">
                  <c:v>5.8725480480000654E-2</c:v>
                </c:pt>
                <c:pt idx="588">
                  <c:v>5.8825480480000657E-2</c:v>
                </c:pt>
                <c:pt idx="589">
                  <c:v>5.892548048000066E-2</c:v>
                </c:pt>
                <c:pt idx="590">
                  <c:v>5.9025480480000662E-2</c:v>
                </c:pt>
                <c:pt idx="591">
                  <c:v>5.9125480480000665E-2</c:v>
                </c:pt>
                <c:pt idx="592">
                  <c:v>5.9225480480000668E-2</c:v>
                </c:pt>
                <c:pt idx="593">
                  <c:v>5.9325480480000671E-2</c:v>
                </c:pt>
                <c:pt idx="594">
                  <c:v>5.9425480480000674E-2</c:v>
                </c:pt>
                <c:pt idx="595">
                  <c:v>5.9525480480000677E-2</c:v>
                </c:pt>
                <c:pt idx="596">
                  <c:v>5.962548048000068E-2</c:v>
                </c:pt>
                <c:pt idx="597">
                  <c:v>5.9725480480000682E-2</c:v>
                </c:pt>
                <c:pt idx="598">
                  <c:v>5.9825480480000685E-2</c:v>
                </c:pt>
                <c:pt idx="599">
                  <c:v>5.9925480480000688E-2</c:v>
                </c:pt>
                <c:pt idx="600">
                  <c:v>6.0025480480000691E-2</c:v>
                </c:pt>
                <c:pt idx="601">
                  <c:v>6.0125480480000694E-2</c:v>
                </c:pt>
                <c:pt idx="602">
                  <c:v>6.0225480480000697E-2</c:v>
                </c:pt>
                <c:pt idx="603">
                  <c:v>6.03254804800007E-2</c:v>
                </c:pt>
                <c:pt idx="604">
                  <c:v>6.0425480480000703E-2</c:v>
                </c:pt>
                <c:pt idx="605">
                  <c:v>6.0525480480000705E-2</c:v>
                </c:pt>
                <c:pt idx="606">
                  <c:v>6.0625480480000708E-2</c:v>
                </c:pt>
                <c:pt idx="607">
                  <c:v>6.0725480480000711E-2</c:v>
                </c:pt>
                <c:pt idx="608">
                  <c:v>6.0825480480000714E-2</c:v>
                </c:pt>
                <c:pt idx="609">
                  <c:v>6.0925480480000717E-2</c:v>
                </c:pt>
                <c:pt idx="610">
                  <c:v>6.102548048000072E-2</c:v>
                </c:pt>
                <c:pt idx="611">
                  <c:v>6.1125480480000723E-2</c:v>
                </c:pt>
                <c:pt idx="612">
                  <c:v>6.1225480480000725E-2</c:v>
                </c:pt>
                <c:pt idx="613">
                  <c:v>6.1325480480000728E-2</c:v>
                </c:pt>
                <c:pt idx="614">
                  <c:v>6.1425480480000731E-2</c:v>
                </c:pt>
                <c:pt idx="615">
                  <c:v>6.1525480480000734E-2</c:v>
                </c:pt>
                <c:pt idx="616">
                  <c:v>6.1625480480000737E-2</c:v>
                </c:pt>
                <c:pt idx="617">
                  <c:v>6.172548048000074E-2</c:v>
                </c:pt>
                <c:pt idx="618">
                  <c:v>6.1825480480000743E-2</c:v>
                </c:pt>
                <c:pt idx="619">
                  <c:v>6.1925480480000746E-2</c:v>
                </c:pt>
                <c:pt idx="620">
                  <c:v>6.2025480480000748E-2</c:v>
                </c:pt>
                <c:pt idx="621">
                  <c:v>6.2125480480000751E-2</c:v>
                </c:pt>
                <c:pt idx="622">
                  <c:v>6.2225480480000754E-2</c:v>
                </c:pt>
                <c:pt idx="623">
                  <c:v>6.2325480480000757E-2</c:v>
                </c:pt>
                <c:pt idx="624">
                  <c:v>6.242548048000076E-2</c:v>
                </c:pt>
                <c:pt idx="625">
                  <c:v>6.2525480480000756E-2</c:v>
                </c:pt>
                <c:pt idx="626">
                  <c:v>6.2625480480000759E-2</c:v>
                </c:pt>
                <c:pt idx="627">
                  <c:v>6.2725480480000761E-2</c:v>
                </c:pt>
                <c:pt idx="628">
                  <c:v>6.2825480480000764E-2</c:v>
                </c:pt>
                <c:pt idx="629">
                  <c:v>6.2925480480000767E-2</c:v>
                </c:pt>
                <c:pt idx="630">
                  <c:v>6.302548048000077E-2</c:v>
                </c:pt>
                <c:pt idx="631">
                  <c:v>6.3125480480000773E-2</c:v>
                </c:pt>
                <c:pt idx="632">
                  <c:v>6.3225480480000776E-2</c:v>
                </c:pt>
                <c:pt idx="633">
                  <c:v>6.3325480480000779E-2</c:v>
                </c:pt>
                <c:pt idx="634">
                  <c:v>6.3425480480000782E-2</c:v>
                </c:pt>
                <c:pt idx="635">
                  <c:v>6.3525480480000784E-2</c:v>
                </c:pt>
                <c:pt idx="636">
                  <c:v>6.3625480480000787E-2</c:v>
                </c:pt>
                <c:pt idx="637">
                  <c:v>6.372548048000079E-2</c:v>
                </c:pt>
                <c:pt idx="638">
                  <c:v>6.3825480480000793E-2</c:v>
                </c:pt>
                <c:pt idx="639">
                  <c:v>6.3925480480000796E-2</c:v>
                </c:pt>
                <c:pt idx="640">
                  <c:v>6.4025480480000799E-2</c:v>
                </c:pt>
                <c:pt idx="641">
                  <c:v>6.4125480480000802E-2</c:v>
                </c:pt>
                <c:pt idx="642">
                  <c:v>6.4225480480000804E-2</c:v>
                </c:pt>
                <c:pt idx="643">
                  <c:v>6.4325480480000807E-2</c:v>
                </c:pt>
                <c:pt idx="644">
                  <c:v>6.442548048000081E-2</c:v>
                </c:pt>
                <c:pt idx="645">
                  <c:v>6.4525480480000813E-2</c:v>
                </c:pt>
                <c:pt idx="646">
                  <c:v>6.4625480480000816E-2</c:v>
                </c:pt>
                <c:pt idx="647">
                  <c:v>6.4725480480000819E-2</c:v>
                </c:pt>
                <c:pt idx="648">
                  <c:v>6.4825480480000822E-2</c:v>
                </c:pt>
                <c:pt idx="649">
                  <c:v>6.4925480480000825E-2</c:v>
                </c:pt>
                <c:pt idx="650">
                  <c:v>6.5025480480000827E-2</c:v>
                </c:pt>
                <c:pt idx="651">
                  <c:v>6.512548048000083E-2</c:v>
                </c:pt>
                <c:pt idx="652">
                  <c:v>6.5225480480000833E-2</c:v>
                </c:pt>
                <c:pt idx="653">
                  <c:v>6.5325480480000836E-2</c:v>
                </c:pt>
                <c:pt idx="654">
                  <c:v>6.5425480480000839E-2</c:v>
                </c:pt>
                <c:pt idx="655">
                  <c:v>6.5525480480000842E-2</c:v>
                </c:pt>
                <c:pt idx="656">
                  <c:v>6.5625480480000845E-2</c:v>
                </c:pt>
                <c:pt idx="657">
                  <c:v>6.5725480480000847E-2</c:v>
                </c:pt>
                <c:pt idx="658">
                  <c:v>6.582548048000085E-2</c:v>
                </c:pt>
                <c:pt idx="659">
                  <c:v>6.5925480480000853E-2</c:v>
                </c:pt>
                <c:pt idx="660">
                  <c:v>6.6025480480000856E-2</c:v>
                </c:pt>
                <c:pt idx="661">
                  <c:v>6.6125480480000859E-2</c:v>
                </c:pt>
                <c:pt idx="662">
                  <c:v>6.6225480480000862E-2</c:v>
                </c:pt>
                <c:pt idx="663">
                  <c:v>6.6325480480000865E-2</c:v>
                </c:pt>
                <c:pt idx="664">
                  <c:v>6.6425480480000867E-2</c:v>
                </c:pt>
                <c:pt idx="665">
                  <c:v>6.652548048000087E-2</c:v>
                </c:pt>
                <c:pt idx="666">
                  <c:v>6.6625480480000873E-2</c:v>
                </c:pt>
                <c:pt idx="667">
                  <c:v>6.6725480480000876E-2</c:v>
                </c:pt>
                <c:pt idx="668">
                  <c:v>6.6825480480000879E-2</c:v>
                </c:pt>
                <c:pt idx="669">
                  <c:v>6.6925480480000882E-2</c:v>
                </c:pt>
                <c:pt idx="670">
                  <c:v>6.7025480480000885E-2</c:v>
                </c:pt>
                <c:pt idx="671">
                  <c:v>6.7125480480000888E-2</c:v>
                </c:pt>
                <c:pt idx="672">
                  <c:v>6.722548048000089E-2</c:v>
                </c:pt>
                <c:pt idx="673">
                  <c:v>6.7325480480000893E-2</c:v>
                </c:pt>
                <c:pt idx="674">
                  <c:v>6.7425480480000896E-2</c:v>
                </c:pt>
                <c:pt idx="675">
                  <c:v>6.7525480480000899E-2</c:v>
                </c:pt>
                <c:pt idx="676">
                  <c:v>6.7625480480000902E-2</c:v>
                </c:pt>
                <c:pt idx="677">
                  <c:v>6.7725480480000905E-2</c:v>
                </c:pt>
                <c:pt idx="678">
                  <c:v>6.7825480480000908E-2</c:v>
                </c:pt>
                <c:pt idx="679">
                  <c:v>6.792548048000091E-2</c:v>
                </c:pt>
                <c:pt idx="680">
                  <c:v>6.8025480480000913E-2</c:v>
                </c:pt>
                <c:pt idx="681">
                  <c:v>6.8125480480000916E-2</c:v>
                </c:pt>
                <c:pt idx="682">
                  <c:v>6.8225480480000919E-2</c:v>
                </c:pt>
                <c:pt idx="683">
                  <c:v>6.8325480480000922E-2</c:v>
                </c:pt>
                <c:pt idx="684">
                  <c:v>6.8425480480000925E-2</c:v>
                </c:pt>
                <c:pt idx="685">
                  <c:v>6.8525480480000928E-2</c:v>
                </c:pt>
                <c:pt idx="686">
                  <c:v>6.862548048000093E-2</c:v>
                </c:pt>
                <c:pt idx="687">
                  <c:v>6.8725480480000933E-2</c:v>
                </c:pt>
                <c:pt idx="688">
                  <c:v>6.8825480480000936E-2</c:v>
                </c:pt>
                <c:pt idx="689">
                  <c:v>6.8925480480000939E-2</c:v>
                </c:pt>
                <c:pt idx="690">
                  <c:v>6.9025480480000942E-2</c:v>
                </c:pt>
                <c:pt idx="691">
                  <c:v>6.9125480480000945E-2</c:v>
                </c:pt>
                <c:pt idx="692">
                  <c:v>6.9225480480000948E-2</c:v>
                </c:pt>
                <c:pt idx="693">
                  <c:v>6.9325480480000951E-2</c:v>
                </c:pt>
                <c:pt idx="694">
                  <c:v>6.9425480480000953E-2</c:v>
                </c:pt>
                <c:pt idx="695">
                  <c:v>6.9525480480000956E-2</c:v>
                </c:pt>
                <c:pt idx="696">
                  <c:v>6.9625480480000959E-2</c:v>
                </c:pt>
                <c:pt idx="697">
                  <c:v>6.9725480480000962E-2</c:v>
                </c:pt>
                <c:pt idx="698">
                  <c:v>6.9825480480000965E-2</c:v>
                </c:pt>
                <c:pt idx="699">
                  <c:v>6.9925480480000968E-2</c:v>
                </c:pt>
                <c:pt idx="700">
                  <c:v>7.0025480480000971E-2</c:v>
                </c:pt>
                <c:pt idx="701">
                  <c:v>7.0125480480000973E-2</c:v>
                </c:pt>
                <c:pt idx="702">
                  <c:v>7.0225480480000976E-2</c:v>
                </c:pt>
                <c:pt idx="703">
                  <c:v>7.0325480480000979E-2</c:v>
                </c:pt>
                <c:pt idx="704">
                  <c:v>7.0425480480000982E-2</c:v>
                </c:pt>
                <c:pt idx="705">
                  <c:v>7.0525480480000985E-2</c:v>
                </c:pt>
                <c:pt idx="706">
                  <c:v>7.0625480480000988E-2</c:v>
                </c:pt>
                <c:pt idx="707">
                  <c:v>7.0725480480000991E-2</c:v>
                </c:pt>
                <c:pt idx="708">
                  <c:v>7.0825480480000993E-2</c:v>
                </c:pt>
                <c:pt idx="709">
                  <c:v>7.0925480480000996E-2</c:v>
                </c:pt>
                <c:pt idx="710">
                  <c:v>7.1025480480000999E-2</c:v>
                </c:pt>
                <c:pt idx="711">
                  <c:v>7.1125480480001002E-2</c:v>
                </c:pt>
                <c:pt idx="712">
                  <c:v>7.1225480480001005E-2</c:v>
                </c:pt>
                <c:pt idx="713">
                  <c:v>7.1325480480001008E-2</c:v>
                </c:pt>
                <c:pt idx="714">
                  <c:v>7.1425480480001011E-2</c:v>
                </c:pt>
                <c:pt idx="715">
                  <c:v>7.1525480480001014E-2</c:v>
                </c:pt>
                <c:pt idx="716">
                  <c:v>7.1625480480001016E-2</c:v>
                </c:pt>
                <c:pt idx="717">
                  <c:v>7.1725480480001019E-2</c:v>
                </c:pt>
                <c:pt idx="718">
                  <c:v>7.1825480480001022E-2</c:v>
                </c:pt>
                <c:pt idx="719">
                  <c:v>7.1925480480001025E-2</c:v>
                </c:pt>
                <c:pt idx="720">
                  <c:v>7.2025480480001028E-2</c:v>
                </c:pt>
                <c:pt idx="721">
                  <c:v>7.2125480480001031E-2</c:v>
                </c:pt>
                <c:pt idx="722">
                  <c:v>7.2225480480001034E-2</c:v>
                </c:pt>
                <c:pt idx="723">
                  <c:v>7.2325480480001036E-2</c:v>
                </c:pt>
                <c:pt idx="724">
                  <c:v>7.2425480480001039E-2</c:v>
                </c:pt>
                <c:pt idx="725">
                  <c:v>7.2525480480001042E-2</c:v>
                </c:pt>
                <c:pt idx="726">
                  <c:v>7.2625480480001045E-2</c:v>
                </c:pt>
                <c:pt idx="727">
                  <c:v>7.2725480480001048E-2</c:v>
                </c:pt>
                <c:pt idx="728">
                  <c:v>7.2825480480001051E-2</c:v>
                </c:pt>
                <c:pt idx="729">
                  <c:v>7.2925480480001054E-2</c:v>
                </c:pt>
                <c:pt idx="730">
                  <c:v>7.3025480480001057E-2</c:v>
                </c:pt>
                <c:pt idx="731">
                  <c:v>7.3125480480001059E-2</c:v>
                </c:pt>
                <c:pt idx="732">
                  <c:v>7.3225480480001062E-2</c:v>
                </c:pt>
                <c:pt idx="733">
                  <c:v>7.3325480480001065E-2</c:v>
                </c:pt>
                <c:pt idx="734">
                  <c:v>7.3425480480001068E-2</c:v>
                </c:pt>
                <c:pt idx="735">
                  <c:v>7.3525480480001071E-2</c:v>
                </c:pt>
                <c:pt idx="736">
                  <c:v>7.3625480480001074E-2</c:v>
                </c:pt>
                <c:pt idx="737">
                  <c:v>7.3725480480001077E-2</c:v>
                </c:pt>
                <c:pt idx="738">
                  <c:v>7.3825480480001079E-2</c:v>
                </c:pt>
                <c:pt idx="739">
                  <c:v>7.3925480480001082E-2</c:v>
                </c:pt>
                <c:pt idx="740">
                  <c:v>7.4025480480001085E-2</c:v>
                </c:pt>
                <c:pt idx="741">
                  <c:v>7.4125480480001088E-2</c:v>
                </c:pt>
                <c:pt idx="742">
                  <c:v>7.4225480480001091E-2</c:v>
                </c:pt>
                <c:pt idx="743">
                  <c:v>7.4325480480001094E-2</c:v>
                </c:pt>
                <c:pt idx="744">
                  <c:v>7.4425480480001097E-2</c:v>
                </c:pt>
                <c:pt idx="745">
                  <c:v>7.4525480480001099E-2</c:v>
                </c:pt>
                <c:pt idx="746">
                  <c:v>7.4625480480001102E-2</c:v>
                </c:pt>
                <c:pt idx="747">
                  <c:v>7.4725480480001105E-2</c:v>
                </c:pt>
                <c:pt idx="748">
                  <c:v>7.4825480480001108E-2</c:v>
                </c:pt>
                <c:pt idx="749">
                  <c:v>7.4925480480001111E-2</c:v>
                </c:pt>
                <c:pt idx="750">
                  <c:v>7.5025480480001114E-2</c:v>
                </c:pt>
                <c:pt idx="751">
                  <c:v>7.5125480480001117E-2</c:v>
                </c:pt>
                <c:pt idx="752">
                  <c:v>7.522548048000112E-2</c:v>
                </c:pt>
                <c:pt idx="753">
                  <c:v>7.5325480480001122E-2</c:v>
                </c:pt>
                <c:pt idx="754">
                  <c:v>7.5425480480001125E-2</c:v>
                </c:pt>
                <c:pt idx="755">
                  <c:v>7.5525480480001128E-2</c:v>
                </c:pt>
                <c:pt idx="756">
                  <c:v>7.5625480480001131E-2</c:v>
                </c:pt>
                <c:pt idx="757">
                  <c:v>7.5725480480001134E-2</c:v>
                </c:pt>
                <c:pt idx="758">
                  <c:v>7.5825480480001137E-2</c:v>
                </c:pt>
                <c:pt idx="759">
                  <c:v>7.592548048000114E-2</c:v>
                </c:pt>
                <c:pt idx="760">
                  <c:v>7.6025480480001142E-2</c:v>
                </c:pt>
                <c:pt idx="761">
                  <c:v>7.6125480480001145E-2</c:v>
                </c:pt>
                <c:pt idx="762">
                  <c:v>7.6225480480001148E-2</c:v>
                </c:pt>
                <c:pt idx="763">
                  <c:v>7.6325480480001151E-2</c:v>
                </c:pt>
                <c:pt idx="764">
                  <c:v>7.6425480480001154E-2</c:v>
                </c:pt>
                <c:pt idx="765">
                  <c:v>7.6525480480001157E-2</c:v>
                </c:pt>
                <c:pt idx="766">
                  <c:v>7.662548048000116E-2</c:v>
                </c:pt>
                <c:pt idx="767">
                  <c:v>7.6725480480001162E-2</c:v>
                </c:pt>
                <c:pt idx="768">
                  <c:v>7.6825480480001165E-2</c:v>
                </c:pt>
                <c:pt idx="769">
                  <c:v>7.6925480480001168E-2</c:v>
                </c:pt>
                <c:pt idx="770">
                  <c:v>7.7025480480001171E-2</c:v>
                </c:pt>
                <c:pt idx="771">
                  <c:v>7.7125480480001174E-2</c:v>
                </c:pt>
                <c:pt idx="772">
                  <c:v>7.7225480480001177E-2</c:v>
                </c:pt>
                <c:pt idx="773">
                  <c:v>7.732548048000118E-2</c:v>
                </c:pt>
                <c:pt idx="774">
                  <c:v>7.7425480480001183E-2</c:v>
                </c:pt>
                <c:pt idx="775">
                  <c:v>7.7525480480001185E-2</c:v>
                </c:pt>
                <c:pt idx="776">
                  <c:v>7.7625480480001188E-2</c:v>
                </c:pt>
                <c:pt idx="777">
                  <c:v>7.7725480480001191E-2</c:v>
                </c:pt>
                <c:pt idx="778">
                  <c:v>7.7825480480001194E-2</c:v>
                </c:pt>
                <c:pt idx="779">
                  <c:v>7.7925480480001197E-2</c:v>
                </c:pt>
                <c:pt idx="780">
                  <c:v>7.80254804800012E-2</c:v>
                </c:pt>
                <c:pt idx="781">
                  <c:v>7.8125480480001203E-2</c:v>
                </c:pt>
                <c:pt idx="782">
                  <c:v>7.8225480480001205E-2</c:v>
                </c:pt>
                <c:pt idx="783">
                  <c:v>7.8325480480001208E-2</c:v>
                </c:pt>
                <c:pt idx="784">
                  <c:v>7.8425480480001211E-2</c:v>
                </c:pt>
                <c:pt idx="785">
                  <c:v>7.8525480480001214E-2</c:v>
                </c:pt>
                <c:pt idx="786">
                  <c:v>7.8625480480001217E-2</c:v>
                </c:pt>
                <c:pt idx="787">
                  <c:v>7.872548048000122E-2</c:v>
                </c:pt>
                <c:pt idx="788">
                  <c:v>7.8825480480001223E-2</c:v>
                </c:pt>
                <c:pt idx="789">
                  <c:v>7.8925480480001226E-2</c:v>
                </c:pt>
                <c:pt idx="790">
                  <c:v>7.9025480480001228E-2</c:v>
                </c:pt>
                <c:pt idx="791">
                  <c:v>7.9125480480001231E-2</c:v>
                </c:pt>
                <c:pt idx="792">
                  <c:v>7.9225480480001234E-2</c:v>
                </c:pt>
                <c:pt idx="793">
                  <c:v>7.9325480480001237E-2</c:v>
                </c:pt>
                <c:pt idx="794">
                  <c:v>7.942548048000124E-2</c:v>
                </c:pt>
                <c:pt idx="795">
                  <c:v>7.9525480480001243E-2</c:v>
                </c:pt>
                <c:pt idx="796">
                  <c:v>7.9625480480001246E-2</c:v>
                </c:pt>
                <c:pt idx="797">
                  <c:v>7.9725480480001248E-2</c:v>
                </c:pt>
                <c:pt idx="798">
                  <c:v>7.9825480480001251E-2</c:v>
                </c:pt>
                <c:pt idx="799">
                  <c:v>7.9925480480001254E-2</c:v>
                </c:pt>
                <c:pt idx="800">
                  <c:v>8.0025480480001257E-2</c:v>
                </c:pt>
                <c:pt idx="801">
                  <c:v>8.012548048000126E-2</c:v>
                </c:pt>
                <c:pt idx="802">
                  <c:v>8.0225480480001263E-2</c:v>
                </c:pt>
                <c:pt idx="803">
                  <c:v>8.0325480480001266E-2</c:v>
                </c:pt>
                <c:pt idx="804">
                  <c:v>8.0425480480001268E-2</c:v>
                </c:pt>
                <c:pt idx="805">
                  <c:v>8.0525480480001271E-2</c:v>
                </c:pt>
                <c:pt idx="806">
                  <c:v>8.0625480480001274E-2</c:v>
                </c:pt>
                <c:pt idx="807">
                  <c:v>8.0725480480001277E-2</c:v>
                </c:pt>
                <c:pt idx="808">
                  <c:v>8.082548048000128E-2</c:v>
                </c:pt>
                <c:pt idx="809">
                  <c:v>8.0925480480001283E-2</c:v>
                </c:pt>
                <c:pt idx="810">
                  <c:v>8.1025480480001286E-2</c:v>
                </c:pt>
                <c:pt idx="811">
                  <c:v>8.1125480480001289E-2</c:v>
                </c:pt>
                <c:pt idx="812">
                  <c:v>8.1225480480001291E-2</c:v>
                </c:pt>
                <c:pt idx="813">
                  <c:v>8.1325480480001294E-2</c:v>
                </c:pt>
                <c:pt idx="814">
                  <c:v>8.1425480480001297E-2</c:v>
                </c:pt>
                <c:pt idx="815">
                  <c:v>8.15254804800013E-2</c:v>
                </c:pt>
                <c:pt idx="816">
                  <c:v>8.1625480480001303E-2</c:v>
                </c:pt>
                <c:pt idx="817">
                  <c:v>8.1725480480001306E-2</c:v>
                </c:pt>
                <c:pt idx="818">
                  <c:v>8.1825480480001309E-2</c:v>
                </c:pt>
                <c:pt idx="819">
                  <c:v>8.1925480480001311E-2</c:v>
                </c:pt>
                <c:pt idx="820">
                  <c:v>8.2025480480001314E-2</c:v>
                </c:pt>
                <c:pt idx="821">
                  <c:v>8.2125480480001317E-2</c:v>
                </c:pt>
                <c:pt idx="822">
                  <c:v>8.222548048000132E-2</c:v>
                </c:pt>
                <c:pt idx="823">
                  <c:v>8.2325480480001323E-2</c:v>
                </c:pt>
                <c:pt idx="824">
                  <c:v>8.2425480480001326E-2</c:v>
                </c:pt>
                <c:pt idx="825">
                  <c:v>8.2525480480001329E-2</c:v>
                </c:pt>
                <c:pt idx="826">
                  <c:v>8.2625480480001331E-2</c:v>
                </c:pt>
                <c:pt idx="827">
                  <c:v>8.2725480480001334E-2</c:v>
                </c:pt>
                <c:pt idx="828">
                  <c:v>8.2825480480001337E-2</c:v>
                </c:pt>
                <c:pt idx="829">
                  <c:v>8.292548048000134E-2</c:v>
                </c:pt>
                <c:pt idx="830">
                  <c:v>8.3025480480001343E-2</c:v>
                </c:pt>
                <c:pt idx="831">
                  <c:v>8.3125480480001346E-2</c:v>
                </c:pt>
                <c:pt idx="832">
                  <c:v>8.3225480480001349E-2</c:v>
                </c:pt>
                <c:pt idx="833">
                  <c:v>8.3325480480001352E-2</c:v>
                </c:pt>
                <c:pt idx="834">
                  <c:v>8.3425480480001354E-2</c:v>
                </c:pt>
                <c:pt idx="835">
                  <c:v>8.3525480480001357E-2</c:v>
                </c:pt>
                <c:pt idx="836">
                  <c:v>8.362548048000136E-2</c:v>
                </c:pt>
                <c:pt idx="837">
                  <c:v>8.3725480480001363E-2</c:v>
                </c:pt>
                <c:pt idx="838">
                  <c:v>8.3825480480001366E-2</c:v>
                </c:pt>
                <c:pt idx="839">
                  <c:v>8.3925480480001369E-2</c:v>
                </c:pt>
                <c:pt idx="840">
                  <c:v>8.4025480480001372E-2</c:v>
                </c:pt>
                <c:pt idx="841">
                  <c:v>8.4125480480001374E-2</c:v>
                </c:pt>
                <c:pt idx="842">
                  <c:v>8.4225480480001377E-2</c:v>
                </c:pt>
                <c:pt idx="843">
                  <c:v>8.432548048000138E-2</c:v>
                </c:pt>
                <c:pt idx="844">
                  <c:v>8.4425480480001383E-2</c:v>
                </c:pt>
                <c:pt idx="845">
                  <c:v>8.4525480480001386E-2</c:v>
                </c:pt>
                <c:pt idx="846">
                  <c:v>8.4625480480001389E-2</c:v>
                </c:pt>
                <c:pt idx="847">
                  <c:v>8.4725480480001392E-2</c:v>
                </c:pt>
                <c:pt idx="848">
                  <c:v>8.4825480480001395E-2</c:v>
                </c:pt>
                <c:pt idx="849">
                  <c:v>8.4925480480001397E-2</c:v>
                </c:pt>
                <c:pt idx="850">
                  <c:v>8.50254804800014E-2</c:v>
                </c:pt>
                <c:pt idx="851">
                  <c:v>8.5125480480001403E-2</c:v>
                </c:pt>
                <c:pt idx="852">
                  <c:v>8.5225480480001406E-2</c:v>
                </c:pt>
                <c:pt idx="853">
                  <c:v>8.5325480480001409E-2</c:v>
                </c:pt>
                <c:pt idx="854">
                  <c:v>8.5425480480001412E-2</c:v>
                </c:pt>
                <c:pt idx="855">
                  <c:v>8.5525480480001415E-2</c:v>
                </c:pt>
                <c:pt idx="856">
                  <c:v>8.5625480480001417E-2</c:v>
                </c:pt>
                <c:pt idx="857">
                  <c:v>8.572548048000142E-2</c:v>
                </c:pt>
                <c:pt idx="858">
                  <c:v>8.5825480480001423E-2</c:v>
                </c:pt>
                <c:pt idx="859">
                  <c:v>8.5925480480001426E-2</c:v>
                </c:pt>
                <c:pt idx="860">
                  <c:v>8.6025480480001429E-2</c:v>
                </c:pt>
                <c:pt idx="861">
                  <c:v>8.6125480480001432E-2</c:v>
                </c:pt>
                <c:pt idx="862">
                  <c:v>8.6225480480001435E-2</c:v>
                </c:pt>
                <c:pt idx="863">
                  <c:v>8.6325480480001437E-2</c:v>
                </c:pt>
                <c:pt idx="864">
                  <c:v>8.642548048000144E-2</c:v>
                </c:pt>
                <c:pt idx="865">
                  <c:v>8.6525480480001443E-2</c:v>
                </c:pt>
                <c:pt idx="866">
                  <c:v>8.6625480480001446E-2</c:v>
                </c:pt>
                <c:pt idx="867">
                  <c:v>8.6725480480001449E-2</c:v>
                </c:pt>
                <c:pt idx="868">
                  <c:v>8.6825480480001452E-2</c:v>
                </c:pt>
                <c:pt idx="869">
                  <c:v>8.6925480480001455E-2</c:v>
                </c:pt>
                <c:pt idx="870">
                  <c:v>8.7025480480001458E-2</c:v>
                </c:pt>
                <c:pt idx="871">
                  <c:v>8.712548048000146E-2</c:v>
                </c:pt>
                <c:pt idx="872">
                  <c:v>8.7225480480001463E-2</c:v>
                </c:pt>
                <c:pt idx="873">
                  <c:v>8.7325480480001466E-2</c:v>
                </c:pt>
                <c:pt idx="874">
                  <c:v>8.7425480480001469E-2</c:v>
                </c:pt>
                <c:pt idx="875">
                  <c:v>8.7525480480001472E-2</c:v>
                </c:pt>
                <c:pt idx="876">
                  <c:v>8.7625480480001475E-2</c:v>
                </c:pt>
                <c:pt idx="877">
                  <c:v>8.7725480480001478E-2</c:v>
                </c:pt>
                <c:pt idx="878">
                  <c:v>8.782548048000148E-2</c:v>
                </c:pt>
                <c:pt idx="879">
                  <c:v>8.7925480480001483E-2</c:v>
                </c:pt>
                <c:pt idx="880">
                  <c:v>8.8025480480001486E-2</c:v>
                </c:pt>
                <c:pt idx="881">
                  <c:v>8.8125480480001489E-2</c:v>
                </c:pt>
                <c:pt idx="882">
                  <c:v>8.8225480480001492E-2</c:v>
                </c:pt>
                <c:pt idx="883">
                  <c:v>8.8325480480001495E-2</c:v>
                </c:pt>
                <c:pt idx="884">
                  <c:v>8.8425480480001498E-2</c:v>
                </c:pt>
                <c:pt idx="885">
                  <c:v>8.85254804800015E-2</c:v>
                </c:pt>
                <c:pt idx="886">
                  <c:v>8.8625480480001503E-2</c:v>
                </c:pt>
                <c:pt idx="887">
                  <c:v>8.8725480480001506E-2</c:v>
                </c:pt>
                <c:pt idx="888">
                  <c:v>8.8825480480001509E-2</c:v>
                </c:pt>
                <c:pt idx="889">
                  <c:v>8.8925480480001512E-2</c:v>
                </c:pt>
                <c:pt idx="890">
                  <c:v>8.9025480480001515E-2</c:v>
                </c:pt>
                <c:pt idx="891">
                  <c:v>8.9125480480001518E-2</c:v>
                </c:pt>
                <c:pt idx="892">
                  <c:v>8.9225480480001521E-2</c:v>
                </c:pt>
                <c:pt idx="893">
                  <c:v>8.9325480480001523E-2</c:v>
                </c:pt>
                <c:pt idx="894">
                  <c:v>8.9425480480001526E-2</c:v>
                </c:pt>
                <c:pt idx="895">
                  <c:v>8.9525480480001529E-2</c:v>
                </c:pt>
                <c:pt idx="896">
                  <c:v>8.9625480480001532E-2</c:v>
                </c:pt>
                <c:pt idx="897">
                  <c:v>8.9725480480001535E-2</c:v>
                </c:pt>
                <c:pt idx="898">
                  <c:v>8.9825480480001538E-2</c:v>
                </c:pt>
                <c:pt idx="899">
                  <c:v>8.9925480480001541E-2</c:v>
                </c:pt>
                <c:pt idx="900">
                  <c:v>9.0025480480001543E-2</c:v>
                </c:pt>
                <c:pt idx="901">
                  <c:v>9.0125480480001546E-2</c:v>
                </c:pt>
                <c:pt idx="902">
                  <c:v>9.0225480480001549E-2</c:v>
                </c:pt>
                <c:pt idx="903">
                  <c:v>9.0325480480001552E-2</c:v>
                </c:pt>
                <c:pt idx="904">
                  <c:v>9.0425480480001555E-2</c:v>
                </c:pt>
                <c:pt idx="905">
                  <c:v>9.0525480480001558E-2</c:v>
                </c:pt>
                <c:pt idx="906">
                  <c:v>9.0625480480001561E-2</c:v>
                </c:pt>
                <c:pt idx="907">
                  <c:v>9.0725480480001564E-2</c:v>
                </c:pt>
                <c:pt idx="908">
                  <c:v>9.0825480480001566E-2</c:v>
                </c:pt>
                <c:pt idx="909">
                  <c:v>9.0925480480001569E-2</c:v>
                </c:pt>
                <c:pt idx="910">
                  <c:v>9.1025480480001572E-2</c:v>
                </c:pt>
                <c:pt idx="911">
                  <c:v>9.1125480480001575E-2</c:v>
                </c:pt>
                <c:pt idx="912">
                  <c:v>9.1225480480001578E-2</c:v>
                </c:pt>
                <c:pt idx="913">
                  <c:v>9.1325480480001581E-2</c:v>
                </c:pt>
                <c:pt idx="914">
                  <c:v>9.1425480480001584E-2</c:v>
                </c:pt>
                <c:pt idx="915">
                  <c:v>9.1525480480001586E-2</c:v>
                </c:pt>
                <c:pt idx="916">
                  <c:v>9.1625480480001589E-2</c:v>
                </c:pt>
                <c:pt idx="917">
                  <c:v>9.1725480480001592E-2</c:v>
                </c:pt>
                <c:pt idx="918">
                  <c:v>9.1825480480001595E-2</c:v>
                </c:pt>
                <c:pt idx="919">
                  <c:v>9.1925480480001598E-2</c:v>
                </c:pt>
                <c:pt idx="920">
                  <c:v>9.2025480480001601E-2</c:v>
                </c:pt>
                <c:pt idx="921">
                  <c:v>9.2125480480001604E-2</c:v>
                </c:pt>
                <c:pt idx="922">
                  <c:v>9.2225480480001606E-2</c:v>
                </c:pt>
                <c:pt idx="923">
                  <c:v>9.2325480480001609E-2</c:v>
                </c:pt>
                <c:pt idx="924">
                  <c:v>9.2425480480001612E-2</c:v>
                </c:pt>
                <c:pt idx="925">
                  <c:v>9.2525480480001615E-2</c:v>
                </c:pt>
                <c:pt idx="926">
                  <c:v>9.2625480480001618E-2</c:v>
                </c:pt>
                <c:pt idx="927">
                  <c:v>9.2725480480001621E-2</c:v>
                </c:pt>
                <c:pt idx="928">
                  <c:v>9.2825480480001624E-2</c:v>
                </c:pt>
                <c:pt idx="929">
                  <c:v>9.2925480480001627E-2</c:v>
                </c:pt>
                <c:pt idx="930">
                  <c:v>9.3025480480001629E-2</c:v>
                </c:pt>
                <c:pt idx="931">
                  <c:v>9.3125480480001632E-2</c:v>
                </c:pt>
                <c:pt idx="932">
                  <c:v>9.3225480480001635E-2</c:v>
                </c:pt>
                <c:pt idx="933">
                  <c:v>9.3325480480001638E-2</c:v>
                </c:pt>
                <c:pt idx="934">
                  <c:v>9.3425480480001641E-2</c:v>
                </c:pt>
                <c:pt idx="935">
                  <c:v>9.3525480480001644E-2</c:v>
                </c:pt>
                <c:pt idx="936">
                  <c:v>9.3625480480001647E-2</c:v>
                </c:pt>
                <c:pt idx="937">
                  <c:v>9.3725480480001649E-2</c:v>
                </c:pt>
                <c:pt idx="938">
                  <c:v>9.3825480480001652E-2</c:v>
                </c:pt>
                <c:pt idx="939">
                  <c:v>9.3925480480001655E-2</c:v>
                </c:pt>
                <c:pt idx="940">
                  <c:v>9.4025480480001658E-2</c:v>
                </c:pt>
                <c:pt idx="941">
                  <c:v>9.4125480480001661E-2</c:v>
                </c:pt>
                <c:pt idx="942">
                  <c:v>9.4225480480001664E-2</c:v>
                </c:pt>
                <c:pt idx="943">
                  <c:v>9.4325480480001667E-2</c:v>
                </c:pt>
                <c:pt idx="944">
                  <c:v>9.4425480480001669E-2</c:v>
                </c:pt>
                <c:pt idx="945">
                  <c:v>9.4525480480001672E-2</c:v>
                </c:pt>
                <c:pt idx="946">
                  <c:v>9.4625480480001675E-2</c:v>
                </c:pt>
                <c:pt idx="947">
                  <c:v>9.4725480480001678E-2</c:v>
                </c:pt>
                <c:pt idx="948">
                  <c:v>9.4825480480001681E-2</c:v>
                </c:pt>
                <c:pt idx="949">
                  <c:v>9.4925480480001684E-2</c:v>
                </c:pt>
                <c:pt idx="950">
                  <c:v>9.5025480480001687E-2</c:v>
                </c:pt>
                <c:pt idx="951">
                  <c:v>9.512548048000169E-2</c:v>
                </c:pt>
                <c:pt idx="952">
                  <c:v>9.5225480480001692E-2</c:v>
                </c:pt>
                <c:pt idx="953">
                  <c:v>9.5325480480001695E-2</c:v>
                </c:pt>
                <c:pt idx="954">
                  <c:v>9.5425480480001698E-2</c:v>
                </c:pt>
                <c:pt idx="955">
                  <c:v>9.5525480480001701E-2</c:v>
                </c:pt>
                <c:pt idx="956">
                  <c:v>9.5625480480001704E-2</c:v>
                </c:pt>
                <c:pt idx="957">
                  <c:v>9.5725480480001707E-2</c:v>
                </c:pt>
                <c:pt idx="958">
                  <c:v>9.582548048000171E-2</c:v>
                </c:pt>
                <c:pt idx="959">
                  <c:v>9.5925480480001712E-2</c:v>
                </c:pt>
                <c:pt idx="960">
                  <c:v>9.6025480480001715E-2</c:v>
                </c:pt>
                <c:pt idx="961">
                  <c:v>9.6125480480001718E-2</c:v>
                </c:pt>
                <c:pt idx="962">
                  <c:v>9.6225480480001721E-2</c:v>
                </c:pt>
                <c:pt idx="963">
                  <c:v>9.6325480480001724E-2</c:v>
                </c:pt>
                <c:pt idx="964">
                  <c:v>9.6425480480001727E-2</c:v>
                </c:pt>
                <c:pt idx="965">
                  <c:v>9.652548048000173E-2</c:v>
                </c:pt>
                <c:pt idx="966">
                  <c:v>9.6625480480001733E-2</c:v>
                </c:pt>
                <c:pt idx="967">
                  <c:v>9.6725480480001735E-2</c:v>
                </c:pt>
                <c:pt idx="968">
                  <c:v>9.6825480480001738E-2</c:v>
                </c:pt>
                <c:pt idx="969">
                  <c:v>9.6925480480001741E-2</c:v>
                </c:pt>
                <c:pt idx="970">
                  <c:v>9.7025480480001744E-2</c:v>
                </c:pt>
                <c:pt idx="971">
                  <c:v>9.7125480480001747E-2</c:v>
                </c:pt>
                <c:pt idx="972">
                  <c:v>9.722548048000175E-2</c:v>
                </c:pt>
                <c:pt idx="973">
                  <c:v>9.7325480480001753E-2</c:v>
                </c:pt>
                <c:pt idx="974">
                  <c:v>9.7425480480001755E-2</c:v>
                </c:pt>
                <c:pt idx="975">
                  <c:v>9.7525480480001758E-2</c:v>
                </c:pt>
                <c:pt idx="976">
                  <c:v>9.7625480480001761E-2</c:v>
                </c:pt>
                <c:pt idx="977">
                  <c:v>9.7725480480001764E-2</c:v>
                </c:pt>
                <c:pt idx="978">
                  <c:v>9.7825480480001767E-2</c:v>
                </c:pt>
                <c:pt idx="979">
                  <c:v>9.792548048000177E-2</c:v>
                </c:pt>
                <c:pt idx="980">
                  <c:v>9.8025480480001773E-2</c:v>
                </c:pt>
                <c:pt idx="981">
                  <c:v>9.8125480480001775E-2</c:v>
                </c:pt>
                <c:pt idx="982">
                  <c:v>9.8225480480001778E-2</c:v>
                </c:pt>
                <c:pt idx="983">
                  <c:v>9.8325480480001781E-2</c:v>
                </c:pt>
                <c:pt idx="984">
                  <c:v>9.8425480480001784E-2</c:v>
                </c:pt>
                <c:pt idx="985">
                  <c:v>9.8525480480001787E-2</c:v>
                </c:pt>
                <c:pt idx="986">
                  <c:v>9.862548048000179E-2</c:v>
                </c:pt>
                <c:pt idx="987">
                  <c:v>9.8725480480001793E-2</c:v>
                </c:pt>
                <c:pt idx="988">
                  <c:v>9.8825480480001796E-2</c:v>
                </c:pt>
                <c:pt idx="989">
                  <c:v>9.8925480480001798E-2</c:v>
                </c:pt>
                <c:pt idx="990">
                  <c:v>9.9025480480001801E-2</c:v>
                </c:pt>
                <c:pt idx="991">
                  <c:v>9.9125480480001804E-2</c:v>
                </c:pt>
                <c:pt idx="992">
                  <c:v>9.9225480480001807E-2</c:v>
                </c:pt>
                <c:pt idx="993">
                  <c:v>9.932548048000181E-2</c:v>
                </c:pt>
                <c:pt idx="994">
                  <c:v>9.9425480480001813E-2</c:v>
                </c:pt>
                <c:pt idx="995">
                  <c:v>9.9525480480001816E-2</c:v>
                </c:pt>
                <c:pt idx="996">
                  <c:v>9.9625480480001818E-2</c:v>
                </c:pt>
                <c:pt idx="997">
                  <c:v>9.9725480480001821E-2</c:v>
                </c:pt>
                <c:pt idx="998">
                  <c:v>9.9825480480001824E-2</c:v>
                </c:pt>
                <c:pt idx="999">
                  <c:v>9.9925480480001827E-2</c:v>
                </c:pt>
                <c:pt idx="1000">
                  <c:v>0.10002548048000183</c:v>
                </c:pt>
                <c:pt idx="1001">
                  <c:v>0.10012548048000183</c:v>
                </c:pt>
                <c:pt idx="1002">
                  <c:v>0.10022548048000184</c:v>
                </c:pt>
                <c:pt idx="1003">
                  <c:v>0.10032548048000184</c:v>
                </c:pt>
                <c:pt idx="1004">
                  <c:v>0.10042548048000184</c:v>
                </c:pt>
                <c:pt idx="1005">
                  <c:v>0.10052548048000184</c:v>
                </c:pt>
                <c:pt idx="1006">
                  <c:v>0.10062548048000185</c:v>
                </c:pt>
                <c:pt idx="1007">
                  <c:v>0.10072548048000185</c:v>
                </c:pt>
                <c:pt idx="1008">
                  <c:v>0.10082548048000185</c:v>
                </c:pt>
                <c:pt idx="1009">
                  <c:v>0.10092548048000186</c:v>
                </c:pt>
                <c:pt idx="1010">
                  <c:v>0.10102548048000186</c:v>
                </c:pt>
                <c:pt idx="1011">
                  <c:v>0.10112548048000186</c:v>
                </c:pt>
                <c:pt idx="1012">
                  <c:v>0.10122548048000186</c:v>
                </c:pt>
                <c:pt idx="1013">
                  <c:v>0.10132548048000187</c:v>
                </c:pt>
                <c:pt idx="1014">
                  <c:v>0.10142548048000187</c:v>
                </c:pt>
                <c:pt idx="1015">
                  <c:v>0.10152548048000187</c:v>
                </c:pt>
                <c:pt idx="1016">
                  <c:v>0.10162548048000188</c:v>
                </c:pt>
                <c:pt idx="1017">
                  <c:v>0.10172548048000188</c:v>
                </c:pt>
                <c:pt idx="1018">
                  <c:v>0.10182548048000188</c:v>
                </c:pt>
                <c:pt idx="1019">
                  <c:v>0.10192548048000188</c:v>
                </c:pt>
                <c:pt idx="1020">
                  <c:v>0.10202548048000189</c:v>
                </c:pt>
                <c:pt idx="1021">
                  <c:v>0.10212548048000189</c:v>
                </c:pt>
                <c:pt idx="1022">
                  <c:v>0.10222548048000189</c:v>
                </c:pt>
                <c:pt idx="1023">
                  <c:v>0.1023254804800019</c:v>
                </c:pt>
                <c:pt idx="1024">
                  <c:v>0.1024254804800019</c:v>
                </c:pt>
                <c:pt idx="1025">
                  <c:v>0.1025254804800019</c:v>
                </c:pt>
                <c:pt idx="1026">
                  <c:v>0.1026254804800019</c:v>
                </c:pt>
                <c:pt idx="1027">
                  <c:v>0.10272548048000191</c:v>
                </c:pt>
                <c:pt idx="1028">
                  <c:v>0.10282548048000191</c:v>
                </c:pt>
                <c:pt idx="1029">
                  <c:v>0.10292548048000191</c:v>
                </c:pt>
                <c:pt idx="1030">
                  <c:v>0.10302548048000192</c:v>
                </c:pt>
                <c:pt idx="1031">
                  <c:v>0.10312548048000192</c:v>
                </c:pt>
                <c:pt idx="1032">
                  <c:v>0.10322548048000192</c:v>
                </c:pt>
                <c:pt idx="1033">
                  <c:v>0.10332548048000192</c:v>
                </c:pt>
                <c:pt idx="1034">
                  <c:v>0.10342548048000193</c:v>
                </c:pt>
                <c:pt idx="1035">
                  <c:v>0.10352548048000193</c:v>
                </c:pt>
                <c:pt idx="1036">
                  <c:v>0.10362548048000193</c:v>
                </c:pt>
                <c:pt idx="1037">
                  <c:v>0.10372548048000194</c:v>
                </c:pt>
                <c:pt idx="1038">
                  <c:v>0.10382548048000194</c:v>
                </c:pt>
                <c:pt idx="1039">
                  <c:v>0.10392548048000194</c:v>
                </c:pt>
                <c:pt idx="1040">
                  <c:v>0.10402548048000194</c:v>
                </c:pt>
                <c:pt idx="1041">
                  <c:v>0.10412548048000195</c:v>
                </c:pt>
                <c:pt idx="1042">
                  <c:v>0.10422548048000195</c:v>
                </c:pt>
                <c:pt idx="1043">
                  <c:v>0.10432548048000195</c:v>
                </c:pt>
                <c:pt idx="1044">
                  <c:v>0.10442548048000196</c:v>
                </c:pt>
                <c:pt idx="1045">
                  <c:v>0.10452548048000196</c:v>
                </c:pt>
                <c:pt idx="1046">
                  <c:v>0.10462548048000196</c:v>
                </c:pt>
                <c:pt idx="1047">
                  <c:v>0.10472548048000196</c:v>
                </c:pt>
                <c:pt idx="1048">
                  <c:v>0.10482548048000197</c:v>
                </c:pt>
                <c:pt idx="1049">
                  <c:v>0.10492548048000197</c:v>
                </c:pt>
                <c:pt idx="1050">
                  <c:v>0.10502548048000197</c:v>
                </c:pt>
                <c:pt idx="1051">
                  <c:v>0.10512548048000198</c:v>
                </c:pt>
                <c:pt idx="1052">
                  <c:v>0.10522548048000198</c:v>
                </c:pt>
                <c:pt idx="1053">
                  <c:v>0.10532548048000198</c:v>
                </c:pt>
                <c:pt idx="1054">
                  <c:v>0.10542548048000198</c:v>
                </c:pt>
                <c:pt idx="1055">
                  <c:v>0.10552548048000199</c:v>
                </c:pt>
                <c:pt idx="1056">
                  <c:v>0.10562548048000199</c:v>
                </c:pt>
                <c:pt idx="1057">
                  <c:v>0.10572548048000199</c:v>
                </c:pt>
                <c:pt idx="1058">
                  <c:v>0.105825480480002</c:v>
                </c:pt>
                <c:pt idx="1059">
                  <c:v>0.105925480480002</c:v>
                </c:pt>
                <c:pt idx="1060">
                  <c:v>0.106025480480002</c:v>
                </c:pt>
                <c:pt idx="1061">
                  <c:v>0.106125480480002</c:v>
                </c:pt>
                <c:pt idx="1062">
                  <c:v>0.10622548048000201</c:v>
                </c:pt>
                <c:pt idx="1063">
                  <c:v>0.10632548048000201</c:v>
                </c:pt>
                <c:pt idx="1064">
                  <c:v>0.10642548048000201</c:v>
                </c:pt>
                <c:pt idx="1065">
                  <c:v>0.10652548048000202</c:v>
                </c:pt>
                <c:pt idx="1066">
                  <c:v>0.10662548048000202</c:v>
                </c:pt>
                <c:pt idx="1067">
                  <c:v>0.10672548048000202</c:v>
                </c:pt>
                <c:pt idx="1068">
                  <c:v>0.10682548048000202</c:v>
                </c:pt>
                <c:pt idx="1069">
                  <c:v>0.10692548048000203</c:v>
                </c:pt>
                <c:pt idx="1070">
                  <c:v>0.10702548048000203</c:v>
                </c:pt>
                <c:pt idx="1071">
                  <c:v>0.10712548048000203</c:v>
                </c:pt>
                <c:pt idx="1072">
                  <c:v>0.10722548048000204</c:v>
                </c:pt>
                <c:pt idx="1073">
                  <c:v>0.10732548048000204</c:v>
                </c:pt>
                <c:pt idx="1074">
                  <c:v>0.10742548048000204</c:v>
                </c:pt>
                <c:pt idx="1075">
                  <c:v>0.10752548048000204</c:v>
                </c:pt>
                <c:pt idx="1076">
                  <c:v>0.10762548048000205</c:v>
                </c:pt>
                <c:pt idx="1077">
                  <c:v>0.10772548048000205</c:v>
                </c:pt>
                <c:pt idx="1078">
                  <c:v>0.10782548048000205</c:v>
                </c:pt>
                <c:pt idx="1079">
                  <c:v>0.10792548048000206</c:v>
                </c:pt>
                <c:pt idx="1080">
                  <c:v>0.10802548048000206</c:v>
                </c:pt>
                <c:pt idx="1081">
                  <c:v>0.10812548048000206</c:v>
                </c:pt>
                <c:pt idx="1082">
                  <c:v>0.10822548048000206</c:v>
                </c:pt>
                <c:pt idx="1083">
                  <c:v>0.10832548048000207</c:v>
                </c:pt>
                <c:pt idx="1084">
                  <c:v>0.10842548048000207</c:v>
                </c:pt>
                <c:pt idx="1085">
                  <c:v>0.10852548048000207</c:v>
                </c:pt>
                <c:pt idx="1086">
                  <c:v>0.10862548048000208</c:v>
                </c:pt>
                <c:pt idx="1087">
                  <c:v>0.10872548048000208</c:v>
                </c:pt>
                <c:pt idx="1088">
                  <c:v>0.10882548048000208</c:v>
                </c:pt>
                <c:pt idx="1089">
                  <c:v>0.10892548048000208</c:v>
                </c:pt>
                <c:pt idx="1090">
                  <c:v>0.10902548048000209</c:v>
                </c:pt>
                <c:pt idx="1091">
                  <c:v>0.10912548048000209</c:v>
                </c:pt>
                <c:pt idx="1092">
                  <c:v>0.10922548048000209</c:v>
                </c:pt>
                <c:pt idx="1093">
                  <c:v>0.1093254804800021</c:v>
                </c:pt>
                <c:pt idx="1094">
                  <c:v>0.1094254804800021</c:v>
                </c:pt>
                <c:pt idx="1095">
                  <c:v>0.1095254804800021</c:v>
                </c:pt>
                <c:pt idx="1096">
                  <c:v>0.1096254804800021</c:v>
                </c:pt>
                <c:pt idx="1097">
                  <c:v>0.10972548048000211</c:v>
                </c:pt>
                <c:pt idx="1098">
                  <c:v>0.10982548048000211</c:v>
                </c:pt>
                <c:pt idx="1099">
                  <c:v>0.10992548048000211</c:v>
                </c:pt>
                <c:pt idx="1100">
                  <c:v>0.11002548048000212</c:v>
                </c:pt>
                <c:pt idx="1101">
                  <c:v>0.11012548048000212</c:v>
                </c:pt>
                <c:pt idx="1102">
                  <c:v>0.11022548048000212</c:v>
                </c:pt>
                <c:pt idx="1103">
                  <c:v>0.11032548048000212</c:v>
                </c:pt>
                <c:pt idx="1104">
                  <c:v>0.11042548048000213</c:v>
                </c:pt>
                <c:pt idx="1105">
                  <c:v>0.11052548048000213</c:v>
                </c:pt>
                <c:pt idx="1106">
                  <c:v>0.11062548048000213</c:v>
                </c:pt>
                <c:pt idx="1107">
                  <c:v>0.11072548048000214</c:v>
                </c:pt>
                <c:pt idx="1108">
                  <c:v>0.11082548048000214</c:v>
                </c:pt>
                <c:pt idx="1109">
                  <c:v>0.11092548048000214</c:v>
                </c:pt>
                <c:pt idx="1110">
                  <c:v>0.11102548048000214</c:v>
                </c:pt>
                <c:pt idx="1111">
                  <c:v>0.11112548048000215</c:v>
                </c:pt>
                <c:pt idx="1112">
                  <c:v>0.11122548048000215</c:v>
                </c:pt>
                <c:pt idx="1113">
                  <c:v>0.11132548048000215</c:v>
                </c:pt>
                <c:pt idx="1114">
                  <c:v>0.11142548048000216</c:v>
                </c:pt>
                <c:pt idx="1115">
                  <c:v>0.11152548048000216</c:v>
                </c:pt>
                <c:pt idx="1116">
                  <c:v>0.11162548048000216</c:v>
                </c:pt>
                <c:pt idx="1117">
                  <c:v>0.11172548048000217</c:v>
                </c:pt>
                <c:pt idx="1118">
                  <c:v>0.11182548048000217</c:v>
                </c:pt>
                <c:pt idx="1119">
                  <c:v>0.11192548048000217</c:v>
                </c:pt>
                <c:pt idx="1120">
                  <c:v>0.11202548048000217</c:v>
                </c:pt>
                <c:pt idx="1121">
                  <c:v>0.11212548048000218</c:v>
                </c:pt>
                <c:pt idx="1122">
                  <c:v>0.11222548048000218</c:v>
                </c:pt>
                <c:pt idx="1123">
                  <c:v>0.11232548048000218</c:v>
                </c:pt>
                <c:pt idx="1124">
                  <c:v>0.11242548048000219</c:v>
                </c:pt>
                <c:pt idx="1125">
                  <c:v>0.11252548048000219</c:v>
                </c:pt>
                <c:pt idx="1126">
                  <c:v>0.11262548048000219</c:v>
                </c:pt>
                <c:pt idx="1127">
                  <c:v>0.11272548048000219</c:v>
                </c:pt>
                <c:pt idx="1128">
                  <c:v>0.1128254804800022</c:v>
                </c:pt>
                <c:pt idx="1129">
                  <c:v>0.1129254804800022</c:v>
                </c:pt>
                <c:pt idx="1130">
                  <c:v>0.1130254804800022</c:v>
                </c:pt>
                <c:pt idx="1131">
                  <c:v>0.11312548048000221</c:v>
                </c:pt>
                <c:pt idx="1132">
                  <c:v>0.11322548048000221</c:v>
                </c:pt>
                <c:pt idx="1133">
                  <c:v>0.11332548048000221</c:v>
                </c:pt>
                <c:pt idx="1134">
                  <c:v>0.11342548048000221</c:v>
                </c:pt>
                <c:pt idx="1135">
                  <c:v>0.11352548048000222</c:v>
                </c:pt>
                <c:pt idx="1136">
                  <c:v>0.11362548048000222</c:v>
                </c:pt>
                <c:pt idx="1137">
                  <c:v>0.11372548048000222</c:v>
                </c:pt>
                <c:pt idx="1138">
                  <c:v>0.11382548048000223</c:v>
                </c:pt>
                <c:pt idx="1139">
                  <c:v>0.11392548048000223</c:v>
                </c:pt>
                <c:pt idx="1140">
                  <c:v>0.11402548048000223</c:v>
                </c:pt>
                <c:pt idx="1141">
                  <c:v>0.11412548048000223</c:v>
                </c:pt>
                <c:pt idx="1142">
                  <c:v>0.11422548048000224</c:v>
                </c:pt>
                <c:pt idx="1143">
                  <c:v>0.11432548048000224</c:v>
                </c:pt>
                <c:pt idx="1144">
                  <c:v>0.11442548048000224</c:v>
                </c:pt>
                <c:pt idx="1145">
                  <c:v>0.11452548048000225</c:v>
                </c:pt>
                <c:pt idx="1146">
                  <c:v>0.11462548048000225</c:v>
                </c:pt>
                <c:pt idx="1147">
                  <c:v>0.11472548048000225</c:v>
                </c:pt>
                <c:pt idx="1148">
                  <c:v>0.11482548048000225</c:v>
                </c:pt>
                <c:pt idx="1149">
                  <c:v>0.11492548048000226</c:v>
                </c:pt>
                <c:pt idx="1150">
                  <c:v>0.11502548048000226</c:v>
                </c:pt>
                <c:pt idx="1151">
                  <c:v>0.11512548048000226</c:v>
                </c:pt>
                <c:pt idx="1152">
                  <c:v>0.11522548048000227</c:v>
                </c:pt>
                <c:pt idx="1153">
                  <c:v>0.11532548048000227</c:v>
                </c:pt>
                <c:pt idx="1154">
                  <c:v>0.11542548048000227</c:v>
                </c:pt>
                <c:pt idx="1155">
                  <c:v>0.11552548048000227</c:v>
                </c:pt>
                <c:pt idx="1156">
                  <c:v>0.11562548048000228</c:v>
                </c:pt>
                <c:pt idx="1157">
                  <c:v>0.11572548048000228</c:v>
                </c:pt>
                <c:pt idx="1158">
                  <c:v>0.11582548048000228</c:v>
                </c:pt>
                <c:pt idx="1159">
                  <c:v>0.11592548048000229</c:v>
                </c:pt>
                <c:pt idx="1160">
                  <c:v>0.11602548048000229</c:v>
                </c:pt>
                <c:pt idx="1161">
                  <c:v>0.11612548048000229</c:v>
                </c:pt>
                <c:pt idx="1162">
                  <c:v>0.11622548048000229</c:v>
                </c:pt>
                <c:pt idx="1163">
                  <c:v>0.1163254804800023</c:v>
                </c:pt>
                <c:pt idx="1164">
                  <c:v>0.1164254804800023</c:v>
                </c:pt>
                <c:pt idx="1165">
                  <c:v>0.1165254804800023</c:v>
                </c:pt>
                <c:pt idx="1166">
                  <c:v>0.11662548048000231</c:v>
                </c:pt>
                <c:pt idx="1167">
                  <c:v>0.11672548048000231</c:v>
                </c:pt>
                <c:pt idx="1168">
                  <c:v>0.11682548048000231</c:v>
                </c:pt>
                <c:pt idx="1169">
                  <c:v>0.11692548048000231</c:v>
                </c:pt>
                <c:pt idx="1170">
                  <c:v>0.11702548048000232</c:v>
                </c:pt>
                <c:pt idx="1171">
                  <c:v>0.11712548048000232</c:v>
                </c:pt>
                <c:pt idx="1172">
                  <c:v>0.11722548048000232</c:v>
                </c:pt>
                <c:pt idx="1173">
                  <c:v>0.11732548048000233</c:v>
                </c:pt>
                <c:pt idx="1174">
                  <c:v>0.11742548048000233</c:v>
                </c:pt>
                <c:pt idx="1175">
                  <c:v>0.11752548048000233</c:v>
                </c:pt>
                <c:pt idx="1176">
                  <c:v>0.11762548048000233</c:v>
                </c:pt>
                <c:pt idx="1177">
                  <c:v>0.11772548048000234</c:v>
                </c:pt>
                <c:pt idx="1178">
                  <c:v>0.11782548048000234</c:v>
                </c:pt>
                <c:pt idx="1179">
                  <c:v>0.11792548048000234</c:v>
                </c:pt>
                <c:pt idx="1180">
                  <c:v>0.11802548048000235</c:v>
                </c:pt>
                <c:pt idx="1181">
                  <c:v>0.11812548048000235</c:v>
                </c:pt>
                <c:pt idx="1182">
                  <c:v>0.11822548048000235</c:v>
                </c:pt>
                <c:pt idx="1183">
                  <c:v>0.11832548048000235</c:v>
                </c:pt>
                <c:pt idx="1184">
                  <c:v>0.11842548048000236</c:v>
                </c:pt>
                <c:pt idx="1185">
                  <c:v>0.11852548048000236</c:v>
                </c:pt>
                <c:pt idx="1186">
                  <c:v>0.11862548048000236</c:v>
                </c:pt>
                <c:pt idx="1187">
                  <c:v>0.11872548048000237</c:v>
                </c:pt>
                <c:pt idx="1188">
                  <c:v>0.11882548048000237</c:v>
                </c:pt>
                <c:pt idx="1189">
                  <c:v>0.11892548048000237</c:v>
                </c:pt>
                <c:pt idx="1190">
                  <c:v>0.11902548048000237</c:v>
                </c:pt>
                <c:pt idx="1191">
                  <c:v>0.11912548048000238</c:v>
                </c:pt>
                <c:pt idx="1192">
                  <c:v>0.11922548048000238</c:v>
                </c:pt>
                <c:pt idx="1193">
                  <c:v>0.11932548048000238</c:v>
                </c:pt>
                <c:pt idx="1194">
                  <c:v>0.11942548048000239</c:v>
                </c:pt>
                <c:pt idx="1195">
                  <c:v>0.11952548048000239</c:v>
                </c:pt>
                <c:pt idx="1196">
                  <c:v>0.11962548048000239</c:v>
                </c:pt>
                <c:pt idx="1197">
                  <c:v>0.11972548048000239</c:v>
                </c:pt>
                <c:pt idx="1198">
                  <c:v>0.1198254804800024</c:v>
                </c:pt>
                <c:pt idx="1199">
                  <c:v>0.1199254804800024</c:v>
                </c:pt>
                <c:pt idx="1200">
                  <c:v>0.1200254804800024</c:v>
                </c:pt>
                <c:pt idx="1201">
                  <c:v>0.12012548048000241</c:v>
                </c:pt>
                <c:pt idx="1202">
                  <c:v>0.12022548048000241</c:v>
                </c:pt>
                <c:pt idx="1203">
                  <c:v>0.12032548048000241</c:v>
                </c:pt>
                <c:pt idx="1204">
                  <c:v>0.12042548048000241</c:v>
                </c:pt>
                <c:pt idx="1205">
                  <c:v>0.12052548048000242</c:v>
                </c:pt>
                <c:pt idx="1206">
                  <c:v>0.12062548048000242</c:v>
                </c:pt>
                <c:pt idx="1207">
                  <c:v>0.12072548048000242</c:v>
                </c:pt>
                <c:pt idx="1208">
                  <c:v>0.12082548048000243</c:v>
                </c:pt>
                <c:pt idx="1209">
                  <c:v>0.12092548048000243</c:v>
                </c:pt>
                <c:pt idx="1210">
                  <c:v>0.12102548048000243</c:v>
                </c:pt>
                <c:pt idx="1211">
                  <c:v>0.12112548048000243</c:v>
                </c:pt>
                <c:pt idx="1212">
                  <c:v>0.12122548048000244</c:v>
                </c:pt>
                <c:pt idx="1213">
                  <c:v>0.12132548048000244</c:v>
                </c:pt>
                <c:pt idx="1214">
                  <c:v>0.12142548048000244</c:v>
                </c:pt>
                <c:pt idx="1215">
                  <c:v>0.12152548048000245</c:v>
                </c:pt>
                <c:pt idx="1216">
                  <c:v>0.12162548048000245</c:v>
                </c:pt>
                <c:pt idx="1217">
                  <c:v>0.12172548048000245</c:v>
                </c:pt>
                <c:pt idx="1218">
                  <c:v>0.12182548048000245</c:v>
                </c:pt>
                <c:pt idx="1219">
                  <c:v>0.12192548048000246</c:v>
                </c:pt>
                <c:pt idx="1220">
                  <c:v>0.12202548048000246</c:v>
                </c:pt>
                <c:pt idx="1221">
                  <c:v>0.12212548048000246</c:v>
                </c:pt>
                <c:pt idx="1222">
                  <c:v>0.12222548048000247</c:v>
                </c:pt>
                <c:pt idx="1223">
                  <c:v>0.12232548048000247</c:v>
                </c:pt>
                <c:pt idx="1224">
                  <c:v>0.12242548048000247</c:v>
                </c:pt>
                <c:pt idx="1225">
                  <c:v>0.12252548048000247</c:v>
                </c:pt>
                <c:pt idx="1226">
                  <c:v>0.12262548048000248</c:v>
                </c:pt>
                <c:pt idx="1227">
                  <c:v>0.12272548048000248</c:v>
                </c:pt>
                <c:pt idx="1228">
                  <c:v>0.12282548048000248</c:v>
                </c:pt>
                <c:pt idx="1229">
                  <c:v>0.12292548048000249</c:v>
                </c:pt>
                <c:pt idx="1230">
                  <c:v>0.12302548048000249</c:v>
                </c:pt>
                <c:pt idx="1231">
                  <c:v>0.12312548048000249</c:v>
                </c:pt>
                <c:pt idx="1232">
                  <c:v>0.12322548048000249</c:v>
                </c:pt>
                <c:pt idx="1233">
                  <c:v>0.1233254804800025</c:v>
                </c:pt>
                <c:pt idx="1234">
                  <c:v>0.1234254804800025</c:v>
                </c:pt>
                <c:pt idx="1235">
                  <c:v>0.1235254804800025</c:v>
                </c:pt>
                <c:pt idx="1236">
                  <c:v>0.12362548048000251</c:v>
                </c:pt>
                <c:pt idx="1237">
                  <c:v>0.12372548048000251</c:v>
                </c:pt>
                <c:pt idx="1238">
                  <c:v>0.12382548048000251</c:v>
                </c:pt>
                <c:pt idx="1239">
                  <c:v>0.12392548048000251</c:v>
                </c:pt>
                <c:pt idx="1240">
                  <c:v>0.12402548048000252</c:v>
                </c:pt>
                <c:pt idx="1241">
                  <c:v>0.12412548048000252</c:v>
                </c:pt>
                <c:pt idx="1242">
                  <c:v>0.12422548048000252</c:v>
                </c:pt>
                <c:pt idx="1243">
                  <c:v>0.12432548048000253</c:v>
                </c:pt>
                <c:pt idx="1244">
                  <c:v>0.12442548048000253</c:v>
                </c:pt>
                <c:pt idx="1245">
                  <c:v>0.12452548048000253</c:v>
                </c:pt>
                <c:pt idx="1246">
                  <c:v>0.12462548048000253</c:v>
                </c:pt>
                <c:pt idx="1247">
                  <c:v>0.12472548048000254</c:v>
                </c:pt>
                <c:pt idx="1248">
                  <c:v>0.12482548048000254</c:v>
                </c:pt>
                <c:pt idx="1249">
                  <c:v>0.12492548048000254</c:v>
                </c:pt>
                <c:pt idx="1250">
                  <c:v>0.12502548048000253</c:v>
                </c:pt>
                <c:pt idx="1251">
                  <c:v>0.12512548048000252</c:v>
                </c:pt>
                <c:pt idx="1252">
                  <c:v>0.12522548048000251</c:v>
                </c:pt>
                <c:pt idx="1253">
                  <c:v>0.1253254804800025</c:v>
                </c:pt>
                <c:pt idx="1254">
                  <c:v>0.12542548048000249</c:v>
                </c:pt>
                <c:pt idx="1255">
                  <c:v>0.12552548048000248</c:v>
                </c:pt>
                <c:pt idx="1256">
                  <c:v>0.12562548048000247</c:v>
                </c:pt>
                <c:pt idx="1257">
                  <c:v>0.12572548048000246</c:v>
                </c:pt>
                <c:pt idx="1258">
                  <c:v>0.12582548048000244</c:v>
                </c:pt>
                <c:pt idx="1259">
                  <c:v>0.12592548048000243</c:v>
                </c:pt>
                <c:pt idx="1260">
                  <c:v>0.12602548048000242</c:v>
                </c:pt>
                <c:pt idx="1261">
                  <c:v>0.12612548048000241</c:v>
                </c:pt>
                <c:pt idx="1262">
                  <c:v>0.1262254804800024</c:v>
                </c:pt>
                <c:pt idx="1263">
                  <c:v>0.12632548048000239</c:v>
                </c:pt>
                <c:pt idx="1264">
                  <c:v>0.12642548048000238</c:v>
                </c:pt>
                <c:pt idx="1265">
                  <c:v>0.12652548048000237</c:v>
                </c:pt>
                <c:pt idx="1266">
                  <c:v>0.12662548048000236</c:v>
                </c:pt>
                <c:pt idx="1267">
                  <c:v>0.12672548048000234</c:v>
                </c:pt>
                <c:pt idx="1268">
                  <c:v>0.12682548048000233</c:v>
                </c:pt>
                <c:pt idx="1269">
                  <c:v>0.12692548048000232</c:v>
                </c:pt>
                <c:pt idx="1270">
                  <c:v>0.12702548048000231</c:v>
                </c:pt>
                <c:pt idx="1271">
                  <c:v>0.1271254804800023</c:v>
                </c:pt>
                <c:pt idx="1272">
                  <c:v>0.12722548048000229</c:v>
                </c:pt>
                <c:pt idx="1273">
                  <c:v>0.12732548048000228</c:v>
                </c:pt>
                <c:pt idx="1274">
                  <c:v>0.12742548048000227</c:v>
                </c:pt>
                <c:pt idx="1275">
                  <c:v>0.12752548048000226</c:v>
                </c:pt>
                <c:pt idx="1276">
                  <c:v>0.12762548048000225</c:v>
                </c:pt>
                <c:pt idx="1277">
                  <c:v>0.12772548048000223</c:v>
                </c:pt>
                <c:pt idx="1278">
                  <c:v>0.12782548048000222</c:v>
                </c:pt>
                <c:pt idx="1279">
                  <c:v>0.12792548048000221</c:v>
                </c:pt>
                <c:pt idx="1280">
                  <c:v>0.1280254804800022</c:v>
                </c:pt>
                <c:pt idx="1281">
                  <c:v>0.12812548048000219</c:v>
                </c:pt>
                <c:pt idx="1282">
                  <c:v>0.12822548048000218</c:v>
                </c:pt>
                <c:pt idx="1283">
                  <c:v>0.12832548048000217</c:v>
                </c:pt>
                <c:pt idx="1284">
                  <c:v>0.12842548048000216</c:v>
                </c:pt>
                <c:pt idx="1285">
                  <c:v>0.12852548048000215</c:v>
                </c:pt>
                <c:pt idx="1286">
                  <c:v>0.12862548048000214</c:v>
                </c:pt>
                <c:pt idx="1287">
                  <c:v>0.12872548048000212</c:v>
                </c:pt>
                <c:pt idx="1288">
                  <c:v>0.12882548048000211</c:v>
                </c:pt>
                <c:pt idx="1289">
                  <c:v>0.1289254804800021</c:v>
                </c:pt>
                <c:pt idx="1290">
                  <c:v>0.12902548048000209</c:v>
                </c:pt>
                <c:pt idx="1291">
                  <c:v>0.12912548048000208</c:v>
                </c:pt>
                <c:pt idx="1292">
                  <c:v>0.12922548048000207</c:v>
                </c:pt>
                <c:pt idx="1293">
                  <c:v>0.12932548048000206</c:v>
                </c:pt>
                <c:pt idx="1294">
                  <c:v>0.12942548048000205</c:v>
                </c:pt>
                <c:pt idx="1295">
                  <c:v>0.12952548048000204</c:v>
                </c:pt>
                <c:pt idx="1296">
                  <c:v>0.12962548048000203</c:v>
                </c:pt>
                <c:pt idx="1297">
                  <c:v>0.12972548048000201</c:v>
                </c:pt>
                <c:pt idx="1298">
                  <c:v>0.129825480480002</c:v>
                </c:pt>
                <c:pt idx="1299">
                  <c:v>0.12992548048000199</c:v>
                </c:pt>
                <c:pt idx="1300">
                  <c:v>0.13002548048000198</c:v>
                </c:pt>
                <c:pt idx="1301">
                  <c:v>0.13012548048000197</c:v>
                </c:pt>
                <c:pt idx="1302">
                  <c:v>0.13022548048000196</c:v>
                </c:pt>
                <c:pt idx="1303">
                  <c:v>0.13032548048000195</c:v>
                </c:pt>
                <c:pt idx="1304">
                  <c:v>0.13042548048000194</c:v>
                </c:pt>
                <c:pt idx="1305">
                  <c:v>0.13052548048000193</c:v>
                </c:pt>
                <c:pt idx="1306">
                  <c:v>0.13062548048000192</c:v>
                </c:pt>
                <c:pt idx="1307">
                  <c:v>0.1307254804800019</c:v>
                </c:pt>
                <c:pt idx="1308">
                  <c:v>0.13082548048000189</c:v>
                </c:pt>
                <c:pt idx="1309">
                  <c:v>0.13092548048000188</c:v>
                </c:pt>
                <c:pt idx="1310">
                  <c:v>0.13102548048000187</c:v>
                </c:pt>
                <c:pt idx="1311">
                  <c:v>0.13112548048000186</c:v>
                </c:pt>
                <c:pt idx="1312">
                  <c:v>0.13122548048000185</c:v>
                </c:pt>
                <c:pt idx="1313">
                  <c:v>0.13132548048000184</c:v>
                </c:pt>
                <c:pt idx="1314">
                  <c:v>0.13142548048000183</c:v>
                </c:pt>
                <c:pt idx="1315">
                  <c:v>0.13152548048000182</c:v>
                </c:pt>
                <c:pt idx="1316">
                  <c:v>0.13162548048000181</c:v>
                </c:pt>
                <c:pt idx="1317">
                  <c:v>0.13172548048000179</c:v>
                </c:pt>
                <c:pt idx="1318">
                  <c:v>0.13182548048000178</c:v>
                </c:pt>
                <c:pt idx="1319">
                  <c:v>0.13192548048000177</c:v>
                </c:pt>
                <c:pt idx="1320">
                  <c:v>0.13202548048000176</c:v>
                </c:pt>
                <c:pt idx="1321">
                  <c:v>0.13212548048000175</c:v>
                </c:pt>
                <c:pt idx="1322">
                  <c:v>0.13222548048000174</c:v>
                </c:pt>
                <c:pt idx="1323">
                  <c:v>0.13232548048000173</c:v>
                </c:pt>
                <c:pt idx="1324">
                  <c:v>0.13242548048000172</c:v>
                </c:pt>
                <c:pt idx="1325">
                  <c:v>0.13252548048000171</c:v>
                </c:pt>
                <c:pt idx="1326">
                  <c:v>0.1326254804800017</c:v>
                </c:pt>
                <c:pt idx="1327">
                  <c:v>0.13272548048000168</c:v>
                </c:pt>
                <c:pt idx="1328">
                  <c:v>0.13282548048000167</c:v>
                </c:pt>
                <c:pt idx="1329">
                  <c:v>0.13292548048000166</c:v>
                </c:pt>
                <c:pt idx="1330">
                  <c:v>0.13302548048000165</c:v>
                </c:pt>
                <c:pt idx="1331">
                  <c:v>0.13312548048000164</c:v>
                </c:pt>
                <c:pt idx="1332">
                  <c:v>0.13322548048000163</c:v>
                </c:pt>
                <c:pt idx="1333">
                  <c:v>0.13332548048000162</c:v>
                </c:pt>
                <c:pt idx="1334">
                  <c:v>0.13342548048000161</c:v>
                </c:pt>
                <c:pt idx="1335">
                  <c:v>0.1335254804800016</c:v>
                </c:pt>
                <c:pt idx="1336">
                  <c:v>0.13362548048000158</c:v>
                </c:pt>
                <c:pt idx="1337">
                  <c:v>0.13372548048000157</c:v>
                </c:pt>
                <c:pt idx="1338">
                  <c:v>0.13382548048000156</c:v>
                </c:pt>
                <c:pt idx="1339">
                  <c:v>0.13392548048000155</c:v>
                </c:pt>
                <c:pt idx="1340">
                  <c:v>0.13402548048000154</c:v>
                </c:pt>
                <c:pt idx="1341">
                  <c:v>0.13412548048000153</c:v>
                </c:pt>
                <c:pt idx="1342">
                  <c:v>0.13422548048000152</c:v>
                </c:pt>
                <c:pt idx="1343">
                  <c:v>0.13432548048000151</c:v>
                </c:pt>
                <c:pt idx="1344">
                  <c:v>0.1344254804800015</c:v>
                </c:pt>
                <c:pt idx="1345">
                  <c:v>0.13452548048000149</c:v>
                </c:pt>
                <c:pt idx="1346">
                  <c:v>0.13462548048000147</c:v>
                </c:pt>
                <c:pt idx="1347">
                  <c:v>0.13472548048000146</c:v>
                </c:pt>
                <c:pt idx="1348">
                  <c:v>0.13482548048000145</c:v>
                </c:pt>
                <c:pt idx="1349">
                  <c:v>0.13492548048000144</c:v>
                </c:pt>
                <c:pt idx="1350">
                  <c:v>0.13502548048000143</c:v>
                </c:pt>
                <c:pt idx="1351">
                  <c:v>0.13512548048000142</c:v>
                </c:pt>
                <c:pt idx="1352">
                  <c:v>0.13522548048000141</c:v>
                </c:pt>
                <c:pt idx="1353">
                  <c:v>0.1353254804800014</c:v>
                </c:pt>
                <c:pt idx="1354">
                  <c:v>0.13542548048000139</c:v>
                </c:pt>
                <c:pt idx="1355">
                  <c:v>0.13552548048000138</c:v>
                </c:pt>
                <c:pt idx="1356">
                  <c:v>0.13562548048000136</c:v>
                </c:pt>
                <c:pt idx="1357">
                  <c:v>0.13572548048000135</c:v>
                </c:pt>
                <c:pt idx="1358">
                  <c:v>0.13582548048000134</c:v>
                </c:pt>
                <c:pt idx="1359">
                  <c:v>0.13592548048000133</c:v>
                </c:pt>
                <c:pt idx="1360">
                  <c:v>0.13602548048000132</c:v>
                </c:pt>
                <c:pt idx="1361">
                  <c:v>0.13612548048000131</c:v>
                </c:pt>
                <c:pt idx="1362">
                  <c:v>0.1362254804800013</c:v>
                </c:pt>
                <c:pt idx="1363">
                  <c:v>0.13632548048000129</c:v>
                </c:pt>
                <c:pt idx="1364">
                  <c:v>0.13642548048000128</c:v>
                </c:pt>
                <c:pt idx="1365">
                  <c:v>0.13652548048000127</c:v>
                </c:pt>
                <c:pt idx="1366">
                  <c:v>0.13662548048000125</c:v>
                </c:pt>
                <c:pt idx="1367">
                  <c:v>0.13672548048000124</c:v>
                </c:pt>
                <c:pt idx="1368">
                  <c:v>0.13682548048000123</c:v>
                </c:pt>
                <c:pt idx="1369">
                  <c:v>0.13692548048000122</c:v>
                </c:pt>
                <c:pt idx="1370">
                  <c:v>0.13702548048000121</c:v>
                </c:pt>
                <c:pt idx="1371">
                  <c:v>0.1371254804800012</c:v>
                </c:pt>
                <c:pt idx="1372">
                  <c:v>0.13722548048000119</c:v>
                </c:pt>
                <c:pt idx="1373">
                  <c:v>0.13732548048000118</c:v>
                </c:pt>
                <c:pt idx="1374">
                  <c:v>0.13742548048000117</c:v>
                </c:pt>
                <c:pt idx="1375">
                  <c:v>0.13752548048000116</c:v>
                </c:pt>
                <c:pt idx="1376">
                  <c:v>0.13762548048000114</c:v>
                </c:pt>
                <c:pt idx="1377">
                  <c:v>0.13772548048000113</c:v>
                </c:pt>
                <c:pt idx="1378">
                  <c:v>0.13782548048000112</c:v>
                </c:pt>
                <c:pt idx="1379">
                  <c:v>0.13792548048000111</c:v>
                </c:pt>
                <c:pt idx="1380">
                  <c:v>0.1380254804800011</c:v>
                </c:pt>
                <c:pt idx="1381">
                  <c:v>0.13812548048000109</c:v>
                </c:pt>
                <c:pt idx="1382">
                  <c:v>0.13822548048000108</c:v>
                </c:pt>
                <c:pt idx="1383">
                  <c:v>0.13832548048000107</c:v>
                </c:pt>
                <c:pt idx="1384">
                  <c:v>0.13842548048000106</c:v>
                </c:pt>
                <c:pt idx="1385">
                  <c:v>0.13852548048000105</c:v>
                </c:pt>
                <c:pt idx="1386">
                  <c:v>0.13862548048000103</c:v>
                </c:pt>
                <c:pt idx="1387">
                  <c:v>0.13872548048000102</c:v>
                </c:pt>
                <c:pt idx="1388">
                  <c:v>0.13882548048000101</c:v>
                </c:pt>
                <c:pt idx="1389">
                  <c:v>0.138925480480001</c:v>
                </c:pt>
                <c:pt idx="1390">
                  <c:v>0.13902548048000099</c:v>
                </c:pt>
                <c:pt idx="1391">
                  <c:v>0.13912548048000098</c:v>
                </c:pt>
                <c:pt idx="1392">
                  <c:v>0.13922548048000097</c:v>
                </c:pt>
                <c:pt idx="1393">
                  <c:v>0.13932548048000096</c:v>
                </c:pt>
                <c:pt idx="1394">
                  <c:v>0.13942548048000095</c:v>
                </c:pt>
                <c:pt idx="1395">
                  <c:v>0.13952548048000094</c:v>
                </c:pt>
                <c:pt idx="1396">
                  <c:v>0.13962548048000092</c:v>
                </c:pt>
                <c:pt idx="1397">
                  <c:v>0.13972548048000091</c:v>
                </c:pt>
                <c:pt idx="1398">
                  <c:v>0.1398254804800009</c:v>
                </c:pt>
                <c:pt idx="1399">
                  <c:v>0.13992548048000089</c:v>
                </c:pt>
                <c:pt idx="1400">
                  <c:v>0.14002548048000088</c:v>
                </c:pt>
                <c:pt idx="1401">
                  <c:v>0.14012548048000087</c:v>
                </c:pt>
                <c:pt idx="1402">
                  <c:v>0.14022548048000086</c:v>
                </c:pt>
                <c:pt idx="1403">
                  <c:v>0.14032548048000085</c:v>
                </c:pt>
                <c:pt idx="1404">
                  <c:v>0.14042548048000084</c:v>
                </c:pt>
                <c:pt idx="1405">
                  <c:v>0.14052548048000083</c:v>
                </c:pt>
                <c:pt idx="1406">
                  <c:v>0.14062548048000081</c:v>
                </c:pt>
                <c:pt idx="1407">
                  <c:v>0.1407254804800008</c:v>
                </c:pt>
                <c:pt idx="1408">
                  <c:v>0.14082548048000079</c:v>
                </c:pt>
                <c:pt idx="1409">
                  <c:v>0.14092548048000078</c:v>
                </c:pt>
                <c:pt idx="1410">
                  <c:v>0.14102548048000077</c:v>
                </c:pt>
                <c:pt idx="1411">
                  <c:v>0.14112548048000076</c:v>
                </c:pt>
                <c:pt idx="1412">
                  <c:v>0.14122548048000075</c:v>
                </c:pt>
                <c:pt idx="1413">
                  <c:v>0.14132548048000074</c:v>
                </c:pt>
                <c:pt idx="1414">
                  <c:v>0.14142548048000073</c:v>
                </c:pt>
                <c:pt idx="1415">
                  <c:v>0.14152548048000071</c:v>
                </c:pt>
                <c:pt idx="1416">
                  <c:v>0.1416254804800007</c:v>
                </c:pt>
                <c:pt idx="1417">
                  <c:v>0.14172548048000069</c:v>
                </c:pt>
                <c:pt idx="1418">
                  <c:v>0.14182548048000068</c:v>
                </c:pt>
                <c:pt idx="1419">
                  <c:v>0.14192548048000067</c:v>
                </c:pt>
                <c:pt idx="1420">
                  <c:v>0.14202548048000066</c:v>
                </c:pt>
                <c:pt idx="1421">
                  <c:v>0.14212548048000065</c:v>
                </c:pt>
                <c:pt idx="1422">
                  <c:v>0.14222548048000064</c:v>
                </c:pt>
                <c:pt idx="1423">
                  <c:v>0.14232548048000063</c:v>
                </c:pt>
                <c:pt idx="1424">
                  <c:v>0.14242548048000062</c:v>
                </c:pt>
                <c:pt idx="1425">
                  <c:v>0.1425254804800006</c:v>
                </c:pt>
                <c:pt idx="1426">
                  <c:v>0.14262548048000059</c:v>
                </c:pt>
                <c:pt idx="1427">
                  <c:v>0.14272548048000058</c:v>
                </c:pt>
                <c:pt idx="1428">
                  <c:v>0.14282548048000057</c:v>
                </c:pt>
                <c:pt idx="1429">
                  <c:v>0.14292548048000056</c:v>
                </c:pt>
                <c:pt idx="1430">
                  <c:v>0.14302548048000055</c:v>
                </c:pt>
                <c:pt idx="1431">
                  <c:v>0.14312548048000054</c:v>
                </c:pt>
                <c:pt idx="1432">
                  <c:v>0.14322548048000053</c:v>
                </c:pt>
                <c:pt idx="1433">
                  <c:v>0.14332548048000052</c:v>
                </c:pt>
                <c:pt idx="1434">
                  <c:v>0.14342548048000051</c:v>
                </c:pt>
                <c:pt idx="1435">
                  <c:v>0.14352548048000049</c:v>
                </c:pt>
                <c:pt idx="1436">
                  <c:v>0.14362548048000048</c:v>
                </c:pt>
                <c:pt idx="1437">
                  <c:v>0.14372548048000047</c:v>
                </c:pt>
                <c:pt idx="1438">
                  <c:v>0.14382548048000046</c:v>
                </c:pt>
                <c:pt idx="1439">
                  <c:v>0.14392548048000045</c:v>
                </c:pt>
                <c:pt idx="1440">
                  <c:v>0.14402548048000044</c:v>
                </c:pt>
                <c:pt idx="1441">
                  <c:v>0.14412548048000043</c:v>
                </c:pt>
                <c:pt idx="1442">
                  <c:v>0.14422548048000042</c:v>
                </c:pt>
                <c:pt idx="1443">
                  <c:v>0.14432548048000041</c:v>
                </c:pt>
                <c:pt idx="1444">
                  <c:v>0.1444254804800004</c:v>
                </c:pt>
                <c:pt idx="1445">
                  <c:v>0.14452548048000038</c:v>
                </c:pt>
                <c:pt idx="1446">
                  <c:v>0.14462548048000037</c:v>
                </c:pt>
                <c:pt idx="1447">
                  <c:v>0.14472548048000036</c:v>
                </c:pt>
                <c:pt idx="1448">
                  <c:v>0.14482548048000035</c:v>
                </c:pt>
                <c:pt idx="1449">
                  <c:v>0.14492548048000034</c:v>
                </c:pt>
                <c:pt idx="1450">
                  <c:v>0.14502548048000033</c:v>
                </c:pt>
                <c:pt idx="1451">
                  <c:v>0.14512548048000032</c:v>
                </c:pt>
                <c:pt idx="1452">
                  <c:v>0.14522548048000031</c:v>
                </c:pt>
                <c:pt idx="1453">
                  <c:v>0.1453254804800003</c:v>
                </c:pt>
                <c:pt idx="1454">
                  <c:v>0.14542548048000029</c:v>
                </c:pt>
                <c:pt idx="1455">
                  <c:v>0.14552548048000027</c:v>
                </c:pt>
                <c:pt idx="1456">
                  <c:v>0.14562548048000026</c:v>
                </c:pt>
                <c:pt idx="1457">
                  <c:v>0.14572548048000025</c:v>
                </c:pt>
                <c:pt idx="1458">
                  <c:v>0.14582548048000024</c:v>
                </c:pt>
                <c:pt idx="1459">
                  <c:v>0.14592548048000023</c:v>
                </c:pt>
                <c:pt idx="1460">
                  <c:v>0.14602548048000022</c:v>
                </c:pt>
                <c:pt idx="1461">
                  <c:v>0.14612548048000021</c:v>
                </c:pt>
                <c:pt idx="1462">
                  <c:v>0.1462254804800002</c:v>
                </c:pt>
                <c:pt idx="1463">
                  <c:v>0.14632548048000019</c:v>
                </c:pt>
                <c:pt idx="1464">
                  <c:v>0.14642548048000018</c:v>
                </c:pt>
                <c:pt idx="1465">
                  <c:v>0.14652548048000016</c:v>
                </c:pt>
                <c:pt idx="1466">
                  <c:v>0.14662548048000015</c:v>
                </c:pt>
                <c:pt idx="1467">
                  <c:v>0.14672548048000014</c:v>
                </c:pt>
                <c:pt idx="1468">
                  <c:v>0.14682548048000013</c:v>
                </c:pt>
                <c:pt idx="1469">
                  <c:v>0.14692548048000012</c:v>
                </c:pt>
                <c:pt idx="1470">
                  <c:v>0.14702548048000011</c:v>
                </c:pt>
                <c:pt idx="1471">
                  <c:v>0.1471254804800001</c:v>
                </c:pt>
                <c:pt idx="1472">
                  <c:v>0.14722548048000009</c:v>
                </c:pt>
                <c:pt idx="1473">
                  <c:v>0.14732548048000008</c:v>
                </c:pt>
                <c:pt idx="1474">
                  <c:v>0.14742548048000007</c:v>
                </c:pt>
                <c:pt idx="1475">
                  <c:v>0.14752548048000005</c:v>
                </c:pt>
                <c:pt idx="1476">
                  <c:v>0.14762548048000004</c:v>
                </c:pt>
                <c:pt idx="1477">
                  <c:v>0.14772548048000003</c:v>
                </c:pt>
                <c:pt idx="1478">
                  <c:v>0.14782548048000002</c:v>
                </c:pt>
                <c:pt idx="1479">
                  <c:v>0.14792548048000001</c:v>
                </c:pt>
                <c:pt idx="1480">
                  <c:v>0.14802548048</c:v>
                </c:pt>
                <c:pt idx="1481">
                  <c:v>0.14812548047999999</c:v>
                </c:pt>
                <c:pt idx="1482">
                  <c:v>0.14822548047999998</c:v>
                </c:pt>
                <c:pt idx="1483">
                  <c:v>0.14832548047999997</c:v>
                </c:pt>
                <c:pt idx="1484">
                  <c:v>0.14842548047999995</c:v>
                </c:pt>
                <c:pt idx="1485">
                  <c:v>0.14852548047999994</c:v>
                </c:pt>
                <c:pt idx="1486">
                  <c:v>0.14862548047999993</c:v>
                </c:pt>
                <c:pt idx="1487">
                  <c:v>0.14872548047999992</c:v>
                </c:pt>
                <c:pt idx="1488">
                  <c:v>0.14882548047999991</c:v>
                </c:pt>
                <c:pt idx="1489">
                  <c:v>0.1489254804799999</c:v>
                </c:pt>
                <c:pt idx="1490">
                  <c:v>0.14902548047999989</c:v>
                </c:pt>
                <c:pt idx="1491">
                  <c:v>0.14912548047999988</c:v>
                </c:pt>
                <c:pt idx="1492">
                  <c:v>0.14922548047999987</c:v>
                </c:pt>
                <c:pt idx="1493">
                  <c:v>0.14932548047999986</c:v>
                </c:pt>
                <c:pt idx="1494">
                  <c:v>0.14942548047999984</c:v>
                </c:pt>
                <c:pt idx="1495">
                  <c:v>0.14952548047999983</c:v>
                </c:pt>
                <c:pt idx="1496">
                  <c:v>0.14962548047999982</c:v>
                </c:pt>
                <c:pt idx="1497">
                  <c:v>0.14972548047999981</c:v>
                </c:pt>
                <c:pt idx="1498">
                  <c:v>0.1498254804799998</c:v>
                </c:pt>
                <c:pt idx="1499">
                  <c:v>0.14992548047999979</c:v>
                </c:pt>
                <c:pt idx="1500">
                  <c:v>0.15002548047999978</c:v>
                </c:pt>
                <c:pt idx="1501">
                  <c:v>0.15012548047999977</c:v>
                </c:pt>
                <c:pt idx="1502">
                  <c:v>0.15022548047999976</c:v>
                </c:pt>
                <c:pt idx="1503">
                  <c:v>0.15032548047999975</c:v>
                </c:pt>
                <c:pt idx="1504">
                  <c:v>0.15042548047999973</c:v>
                </c:pt>
                <c:pt idx="1505">
                  <c:v>0.15052548047999972</c:v>
                </c:pt>
                <c:pt idx="1506">
                  <c:v>0.15062548047999971</c:v>
                </c:pt>
                <c:pt idx="1507">
                  <c:v>0.1507254804799997</c:v>
                </c:pt>
                <c:pt idx="1508">
                  <c:v>0.15082548047999969</c:v>
                </c:pt>
                <c:pt idx="1509">
                  <c:v>0.15092548047999968</c:v>
                </c:pt>
                <c:pt idx="1510">
                  <c:v>0.15102548047999967</c:v>
                </c:pt>
                <c:pt idx="1511">
                  <c:v>0.15112548047999966</c:v>
                </c:pt>
                <c:pt idx="1512">
                  <c:v>0.15122548047999965</c:v>
                </c:pt>
                <c:pt idx="1513">
                  <c:v>0.15132548047999964</c:v>
                </c:pt>
                <c:pt idx="1514">
                  <c:v>0.15142548047999962</c:v>
                </c:pt>
                <c:pt idx="1515">
                  <c:v>0.15152548047999961</c:v>
                </c:pt>
                <c:pt idx="1516">
                  <c:v>0.1516254804799996</c:v>
                </c:pt>
                <c:pt idx="1517">
                  <c:v>0.15172548047999959</c:v>
                </c:pt>
                <c:pt idx="1518">
                  <c:v>0.15182548047999958</c:v>
                </c:pt>
                <c:pt idx="1519">
                  <c:v>0.15192548047999957</c:v>
                </c:pt>
                <c:pt idx="1520">
                  <c:v>0.15202548047999956</c:v>
                </c:pt>
                <c:pt idx="1521">
                  <c:v>0.15212548047999955</c:v>
                </c:pt>
                <c:pt idx="1522">
                  <c:v>0.15222548047999954</c:v>
                </c:pt>
                <c:pt idx="1523">
                  <c:v>0.15232548047999953</c:v>
                </c:pt>
                <c:pt idx="1524">
                  <c:v>0.15242548047999951</c:v>
                </c:pt>
                <c:pt idx="1525">
                  <c:v>0.1525254804799995</c:v>
                </c:pt>
                <c:pt idx="1526">
                  <c:v>0.15262548047999949</c:v>
                </c:pt>
                <c:pt idx="1527">
                  <c:v>0.15272548047999948</c:v>
                </c:pt>
                <c:pt idx="1528">
                  <c:v>0.15282548047999947</c:v>
                </c:pt>
                <c:pt idx="1529">
                  <c:v>0.15292548047999946</c:v>
                </c:pt>
                <c:pt idx="1530">
                  <c:v>0.15302548047999945</c:v>
                </c:pt>
                <c:pt idx="1531">
                  <c:v>0.15312548047999944</c:v>
                </c:pt>
                <c:pt idx="1532">
                  <c:v>0.15322548047999943</c:v>
                </c:pt>
                <c:pt idx="1533">
                  <c:v>0.15332548047999942</c:v>
                </c:pt>
                <c:pt idx="1534">
                  <c:v>0.1534254804799994</c:v>
                </c:pt>
                <c:pt idx="1535">
                  <c:v>0.15352548047999939</c:v>
                </c:pt>
                <c:pt idx="1536">
                  <c:v>0.15362548047999938</c:v>
                </c:pt>
                <c:pt idx="1537">
                  <c:v>0.15372548047999937</c:v>
                </c:pt>
                <c:pt idx="1538">
                  <c:v>0.15382548047999936</c:v>
                </c:pt>
                <c:pt idx="1539">
                  <c:v>0.15392548047999935</c:v>
                </c:pt>
                <c:pt idx="1540">
                  <c:v>0.15402548047999934</c:v>
                </c:pt>
                <c:pt idx="1541">
                  <c:v>0.15412548047999933</c:v>
                </c:pt>
                <c:pt idx="1542">
                  <c:v>0.15422548047999932</c:v>
                </c:pt>
                <c:pt idx="1543">
                  <c:v>0.15432548047999931</c:v>
                </c:pt>
                <c:pt idx="1544">
                  <c:v>0.15442548047999929</c:v>
                </c:pt>
                <c:pt idx="1545">
                  <c:v>0.15452548047999928</c:v>
                </c:pt>
                <c:pt idx="1546">
                  <c:v>0.15462548047999927</c:v>
                </c:pt>
                <c:pt idx="1547">
                  <c:v>0.15472548047999926</c:v>
                </c:pt>
                <c:pt idx="1548">
                  <c:v>0.15482548047999925</c:v>
                </c:pt>
                <c:pt idx="1549">
                  <c:v>0.15492548047999924</c:v>
                </c:pt>
                <c:pt idx="1550">
                  <c:v>0.15502548047999923</c:v>
                </c:pt>
                <c:pt idx="1551">
                  <c:v>0.15512548047999922</c:v>
                </c:pt>
                <c:pt idx="1552">
                  <c:v>0.15522548047999921</c:v>
                </c:pt>
                <c:pt idx="1553">
                  <c:v>0.1553254804799992</c:v>
                </c:pt>
                <c:pt idx="1554">
                  <c:v>0.15542548047999918</c:v>
                </c:pt>
                <c:pt idx="1555">
                  <c:v>0.15552548047999917</c:v>
                </c:pt>
                <c:pt idx="1556">
                  <c:v>0.15562548047999916</c:v>
                </c:pt>
                <c:pt idx="1557">
                  <c:v>0.15572548047999915</c:v>
                </c:pt>
                <c:pt idx="1558">
                  <c:v>0.15582548047999914</c:v>
                </c:pt>
                <c:pt idx="1559">
                  <c:v>0.15592548047999913</c:v>
                </c:pt>
                <c:pt idx="1560">
                  <c:v>0.15602548047999912</c:v>
                </c:pt>
                <c:pt idx="1561">
                  <c:v>0.15612548047999911</c:v>
                </c:pt>
                <c:pt idx="1562">
                  <c:v>0.1562254804799991</c:v>
                </c:pt>
                <c:pt idx="1563">
                  <c:v>0.15632548047999908</c:v>
                </c:pt>
                <c:pt idx="1564">
                  <c:v>0.15642548047999907</c:v>
                </c:pt>
                <c:pt idx="1565">
                  <c:v>0.15652548047999906</c:v>
                </c:pt>
                <c:pt idx="1566">
                  <c:v>0.15662548047999905</c:v>
                </c:pt>
                <c:pt idx="1567">
                  <c:v>0.15672548047999904</c:v>
                </c:pt>
                <c:pt idx="1568">
                  <c:v>0.15682548047999903</c:v>
                </c:pt>
                <c:pt idx="1569">
                  <c:v>0.15692548047999902</c:v>
                </c:pt>
                <c:pt idx="1570">
                  <c:v>0.15702548047999901</c:v>
                </c:pt>
                <c:pt idx="1571">
                  <c:v>0.157125480479999</c:v>
                </c:pt>
                <c:pt idx="1572">
                  <c:v>0.15722548047999899</c:v>
                </c:pt>
                <c:pt idx="1573">
                  <c:v>0.15732548047999897</c:v>
                </c:pt>
                <c:pt idx="1574">
                  <c:v>0.15742548047999896</c:v>
                </c:pt>
                <c:pt idx="1575">
                  <c:v>0.15752548047999895</c:v>
                </c:pt>
                <c:pt idx="1576">
                  <c:v>0.15762548047999894</c:v>
                </c:pt>
                <c:pt idx="1577">
                  <c:v>0.15772548047999893</c:v>
                </c:pt>
                <c:pt idx="1578">
                  <c:v>0.15782548047999892</c:v>
                </c:pt>
                <c:pt idx="1579">
                  <c:v>0.15792548047999891</c:v>
                </c:pt>
                <c:pt idx="1580">
                  <c:v>0.1580254804799989</c:v>
                </c:pt>
                <c:pt idx="1581">
                  <c:v>0.15812548047999889</c:v>
                </c:pt>
                <c:pt idx="1582">
                  <c:v>0.15822548047999888</c:v>
                </c:pt>
                <c:pt idx="1583">
                  <c:v>0.15832548047999886</c:v>
                </c:pt>
                <c:pt idx="1584">
                  <c:v>0.15842548047999885</c:v>
                </c:pt>
                <c:pt idx="1585">
                  <c:v>0.15852548047999884</c:v>
                </c:pt>
                <c:pt idx="1586">
                  <c:v>0.15862548047999883</c:v>
                </c:pt>
                <c:pt idx="1587">
                  <c:v>0.15872548047999882</c:v>
                </c:pt>
                <c:pt idx="1588">
                  <c:v>0.15882548047999881</c:v>
                </c:pt>
                <c:pt idx="1589">
                  <c:v>0.1589254804799988</c:v>
                </c:pt>
                <c:pt idx="1590">
                  <c:v>0.15902548047999879</c:v>
                </c:pt>
                <c:pt idx="1591">
                  <c:v>0.15912548047999878</c:v>
                </c:pt>
                <c:pt idx="1592">
                  <c:v>0.15922548047999877</c:v>
                </c:pt>
                <c:pt idx="1593">
                  <c:v>0.15932548047999875</c:v>
                </c:pt>
                <c:pt idx="1594">
                  <c:v>0.15942548047999874</c:v>
                </c:pt>
                <c:pt idx="1595">
                  <c:v>0.15952548047999873</c:v>
                </c:pt>
                <c:pt idx="1596">
                  <c:v>0.15962548047999872</c:v>
                </c:pt>
                <c:pt idx="1597">
                  <c:v>0.15972548047999871</c:v>
                </c:pt>
                <c:pt idx="1598">
                  <c:v>0.1598254804799987</c:v>
                </c:pt>
                <c:pt idx="1599">
                  <c:v>0.15992548047999869</c:v>
                </c:pt>
                <c:pt idx="1600">
                  <c:v>0.16002548047999868</c:v>
                </c:pt>
                <c:pt idx="1601">
                  <c:v>0.16012548047999867</c:v>
                </c:pt>
                <c:pt idx="1602">
                  <c:v>0.16022548047999866</c:v>
                </c:pt>
                <c:pt idx="1603">
                  <c:v>0.16032548047999864</c:v>
                </c:pt>
                <c:pt idx="1604">
                  <c:v>0.16042548047999863</c:v>
                </c:pt>
                <c:pt idx="1605">
                  <c:v>0.16052548047999862</c:v>
                </c:pt>
                <c:pt idx="1606">
                  <c:v>0.16062548047999861</c:v>
                </c:pt>
                <c:pt idx="1607">
                  <c:v>0.1607254804799986</c:v>
                </c:pt>
                <c:pt idx="1608">
                  <c:v>0.16082548047999859</c:v>
                </c:pt>
                <c:pt idx="1609">
                  <c:v>0.16092548047999858</c:v>
                </c:pt>
                <c:pt idx="1610">
                  <c:v>0.16102548047999857</c:v>
                </c:pt>
                <c:pt idx="1611">
                  <c:v>0.16112548047999856</c:v>
                </c:pt>
                <c:pt idx="1612">
                  <c:v>0.16122548047999855</c:v>
                </c:pt>
                <c:pt idx="1613">
                  <c:v>0.16132548047999853</c:v>
                </c:pt>
                <c:pt idx="1614">
                  <c:v>0.16142548047999852</c:v>
                </c:pt>
                <c:pt idx="1615">
                  <c:v>0.16152548047999851</c:v>
                </c:pt>
                <c:pt idx="1616">
                  <c:v>0.1616254804799985</c:v>
                </c:pt>
                <c:pt idx="1617">
                  <c:v>0.16172548047999849</c:v>
                </c:pt>
                <c:pt idx="1618">
                  <c:v>0.16182548047999848</c:v>
                </c:pt>
                <c:pt idx="1619">
                  <c:v>0.16192548047999847</c:v>
                </c:pt>
                <c:pt idx="1620">
                  <c:v>0.16202548047999846</c:v>
                </c:pt>
                <c:pt idx="1621">
                  <c:v>0.16212548047999845</c:v>
                </c:pt>
                <c:pt idx="1622">
                  <c:v>0.16222548047999844</c:v>
                </c:pt>
                <c:pt idx="1623">
                  <c:v>0.16232548047999842</c:v>
                </c:pt>
                <c:pt idx="1624">
                  <c:v>0.16242548047999841</c:v>
                </c:pt>
                <c:pt idx="1625">
                  <c:v>0.1625254804799984</c:v>
                </c:pt>
                <c:pt idx="1626">
                  <c:v>0.16262548047999839</c:v>
                </c:pt>
                <c:pt idx="1627">
                  <c:v>0.16272548047999838</c:v>
                </c:pt>
                <c:pt idx="1628">
                  <c:v>0.16282548047999837</c:v>
                </c:pt>
                <c:pt idx="1629">
                  <c:v>0.16292548047999836</c:v>
                </c:pt>
                <c:pt idx="1630">
                  <c:v>0.16302548047999835</c:v>
                </c:pt>
                <c:pt idx="1631">
                  <c:v>0.16312548047999834</c:v>
                </c:pt>
                <c:pt idx="1632">
                  <c:v>0.16322548047999832</c:v>
                </c:pt>
                <c:pt idx="1633">
                  <c:v>0.16332548047999831</c:v>
                </c:pt>
                <c:pt idx="1634">
                  <c:v>0.1634254804799983</c:v>
                </c:pt>
                <c:pt idx="1635">
                  <c:v>0.16352548047999829</c:v>
                </c:pt>
                <c:pt idx="1636">
                  <c:v>0.16362548047999828</c:v>
                </c:pt>
                <c:pt idx="1637">
                  <c:v>0.16372548047999827</c:v>
                </c:pt>
                <c:pt idx="1638">
                  <c:v>0.16382548047999826</c:v>
                </c:pt>
                <c:pt idx="1639">
                  <c:v>0.16392548047999825</c:v>
                </c:pt>
                <c:pt idx="1640">
                  <c:v>0.16402548047999824</c:v>
                </c:pt>
                <c:pt idx="1641">
                  <c:v>0.16412548047999823</c:v>
                </c:pt>
                <c:pt idx="1642">
                  <c:v>0.16422548047999821</c:v>
                </c:pt>
                <c:pt idx="1643">
                  <c:v>0.1643254804799982</c:v>
                </c:pt>
                <c:pt idx="1644">
                  <c:v>0.16442548047999819</c:v>
                </c:pt>
                <c:pt idx="1645">
                  <c:v>0.16452548047999818</c:v>
                </c:pt>
                <c:pt idx="1646">
                  <c:v>0.16462548047999817</c:v>
                </c:pt>
                <c:pt idx="1647">
                  <c:v>0.16472548047999816</c:v>
                </c:pt>
                <c:pt idx="1648">
                  <c:v>0.16482548047999815</c:v>
                </c:pt>
                <c:pt idx="1649">
                  <c:v>0.16492548047999814</c:v>
                </c:pt>
                <c:pt idx="1650">
                  <c:v>0.16502548047999813</c:v>
                </c:pt>
                <c:pt idx="1651">
                  <c:v>0.16512548047999812</c:v>
                </c:pt>
                <c:pt idx="1652">
                  <c:v>0.1652254804799981</c:v>
                </c:pt>
                <c:pt idx="1653">
                  <c:v>0.16532548047999809</c:v>
                </c:pt>
                <c:pt idx="1654">
                  <c:v>0.16542548047999808</c:v>
                </c:pt>
                <c:pt idx="1655">
                  <c:v>0.16552548047999807</c:v>
                </c:pt>
                <c:pt idx="1656">
                  <c:v>0.16562548047999806</c:v>
                </c:pt>
                <c:pt idx="1657">
                  <c:v>0.16572548047999805</c:v>
                </c:pt>
                <c:pt idx="1658">
                  <c:v>0.16582548047999804</c:v>
                </c:pt>
                <c:pt idx="1659">
                  <c:v>0.16592548047999803</c:v>
                </c:pt>
                <c:pt idx="1660">
                  <c:v>0.16602548047999802</c:v>
                </c:pt>
                <c:pt idx="1661">
                  <c:v>0.16612548047999801</c:v>
                </c:pt>
                <c:pt idx="1662">
                  <c:v>0.16622548047999799</c:v>
                </c:pt>
                <c:pt idx="1663">
                  <c:v>0.16632548047999798</c:v>
                </c:pt>
                <c:pt idx="1664">
                  <c:v>0.16642548047999797</c:v>
                </c:pt>
                <c:pt idx="1665">
                  <c:v>0.16652548047999796</c:v>
                </c:pt>
                <c:pt idx="1666">
                  <c:v>0.16662548047999795</c:v>
                </c:pt>
                <c:pt idx="1667">
                  <c:v>0.16672548047999794</c:v>
                </c:pt>
                <c:pt idx="1668">
                  <c:v>0.16682548047999793</c:v>
                </c:pt>
                <c:pt idx="1669">
                  <c:v>0.16692548047999792</c:v>
                </c:pt>
                <c:pt idx="1670">
                  <c:v>0.16702548047999791</c:v>
                </c:pt>
                <c:pt idx="1671">
                  <c:v>0.1671254804799979</c:v>
                </c:pt>
                <c:pt idx="1672">
                  <c:v>0.16722548047999788</c:v>
                </c:pt>
                <c:pt idx="1673">
                  <c:v>0.16732548047999787</c:v>
                </c:pt>
                <c:pt idx="1674">
                  <c:v>0.16742548047999786</c:v>
                </c:pt>
                <c:pt idx="1675">
                  <c:v>0.16752548047999785</c:v>
                </c:pt>
                <c:pt idx="1676">
                  <c:v>0.16762548047999784</c:v>
                </c:pt>
                <c:pt idx="1677">
                  <c:v>0.16772548047999783</c:v>
                </c:pt>
                <c:pt idx="1678">
                  <c:v>0.16782548047999782</c:v>
                </c:pt>
                <c:pt idx="1679">
                  <c:v>0.16792548047999781</c:v>
                </c:pt>
                <c:pt idx="1680">
                  <c:v>0.1680254804799978</c:v>
                </c:pt>
                <c:pt idx="1681">
                  <c:v>0.16812548047999779</c:v>
                </c:pt>
                <c:pt idx="1682">
                  <c:v>0.16822548047999777</c:v>
                </c:pt>
                <c:pt idx="1683">
                  <c:v>0.16832548047999776</c:v>
                </c:pt>
                <c:pt idx="1684">
                  <c:v>0.16842548047999775</c:v>
                </c:pt>
                <c:pt idx="1685">
                  <c:v>0.16852548047999774</c:v>
                </c:pt>
                <c:pt idx="1686">
                  <c:v>0.16862548047999773</c:v>
                </c:pt>
                <c:pt idx="1687">
                  <c:v>0.16872548047999772</c:v>
                </c:pt>
                <c:pt idx="1688">
                  <c:v>0.16882548047999771</c:v>
                </c:pt>
                <c:pt idx="1689">
                  <c:v>0.1689254804799977</c:v>
                </c:pt>
                <c:pt idx="1690">
                  <c:v>0.16902548047999769</c:v>
                </c:pt>
                <c:pt idx="1691">
                  <c:v>0.16912548047999768</c:v>
                </c:pt>
                <c:pt idx="1692">
                  <c:v>0.16922548047999766</c:v>
                </c:pt>
                <c:pt idx="1693">
                  <c:v>0.16932548047999765</c:v>
                </c:pt>
                <c:pt idx="1694">
                  <c:v>0.16942548047999764</c:v>
                </c:pt>
                <c:pt idx="1695">
                  <c:v>0.16952548047999763</c:v>
                </c:pt>
                <c:pt idx="1696">
                  <c:v>0.16962548047999762</c:v>
                </c:pt>
                <c:pt idx="1697">
                  <c:v>0.16972548047999761</c:v>
                </c:pt>
                <c:pt idx="1698">
                  <c:v>0.1698254804799976</c:v>
                </c:pt>
                <c:pt idx="1699">
                  <c:v>0.16992548047999759</c:v>
                </c:pt>
                <c:pt idx="1700">
                  <c:v>0.17002548047999758</c:v>
                </c:pt>
                <c:pt idx="1701">
                  <c:v>0.17012548047999757</c:v>
                </c:pt>
                <c:pt idx="1702">
                  <c:v>0.17022548047999755</c:v>
                </c:pt>
                <c:pt idx="1703">
                  <c:v>0.17032548047999754</c:v>
                </c:pt>
                <c:pt idx="1704">
                  <c:v>0.17042548047999753</c:v>
                </c:pt>
                <c:pt idx="1705">
                  <c:v>0.17052548047999752</c:v>
                </c:pt>
                <c:pt idx="1706">
                  <c:v>0.17062548047999751</c:v>
                </c:pt>
                <c:pt idx="1707">
                  <c:v>0.1707254804799975</c:v>
                </c:pt>
                <c:pt idx="1708">
                  <c:v>0.17082548047999749</c:v>
                </c:pt>
                <c:pt idx="1709">
                  <c:v>0.17092548047999748</c:v>
                </c:pt>
                <c:pt idx="1710">
                  <c:v>0.17102548047999747</c:v>
                </c:pt>
                <c:pt idx="1711">
                  <c:v>0.17112548047999745</c:v>
                </c:pt>
                <c:pt idx="1712">
                  <c:v>0.17122548047999744</c:v>
                </c:pt>
                <c:pt idx="1713">
                  <c:v>0.17132548047999743</c:v>
                </c:pt>
                <c:pt idx="1714">
                  <c:v>0.17142548047999742</c:v>
                </c:pt>
                <c:pt idx="1715">
                  <c:v>0.17152548047999741</c:v>
                </c:pt>
                <c:pt idx="1716">
                  <c:v>0.1716254804799974</c:v>
                </c:pt>
                <c:pt idx="1717">
                  <c:v>0.17172548047999739</c:v>
                </c:pt>
                <c:pt idx="1718">
                  <c:v>0.17182548047999738</c:v>
                </c:pt>
                <c:pt idx="1719">
                  <c:v>0.17192548047999737</c:v>
                </c:pt>
                <c:pt idx="1720">
                  <c:v>0.17202548047999736</c:v>
                </c:pt>
                <c:pt idx="1721">
                  <c:v>0.17212548047999734</c:v>
                </c:pt>
                <c:pt idx="1722">
                  <c:v>0.17222548047999733</c:v>
                </c:pt>
                <c:pt idx="1723">
                  <c:v>0.17232548047999732</c:v>
                </c:pt>
                <c:pt idx="1724">
                  <c:v>0.17242548047999731</c:v>
                </c:pt>
                <c:pt idx="1725">
                  <c:v>0.1725254804799973</c:v>
                </c:pt>
                <c:pt idx="1726">
                  <c:v>0.17262548047999729</c:v>
                </c:pt>
                <c:pt idx="1727">
                  <c:v>0.17272548047999728</c:v>
                </c:pt>
                <c:pt idx="1728">
                  <c:v>0.17282548047999727</c:v>
                </c:pt>
                <c:pt idx="1729">
                  <c:v>0.17292548047999726</c:v>
                </c:pt>
                <c:pt idx="1730">
                  <c:v>0.17302548047999725</c:v>
                </c:pt>
                <c:pt idx="1731">
                  <c:v>0.17312548047999723</c:v>
                </c:pt>
                <c:pt idx="1732">
                  <c:v>0.17322548047999722</c:v>
                </c:pt>
                <c:pt idx="1733">
                  <c:v>0.17332548047999721</c:v>
                </c:pt>
                <c:pt idx="1734">
                  <c:v>0.1734254804799972</c:v>
                </c:pt>
                <c:pt idx="1735">
                  <c:v>0.17352548047999719</c:v>
                </c:pt>
                <c:pt idx="1736">
                  <c:v>0.17362548047999718</c:v>
                </c:pt>
                <c:pt idx="1737">
                  <c:v>0.17372548047999717</c:v>
                </c:pt>
                <c:pt idx="1738">
                  <c:v>0.17382548047999716</c:v>
                </c:pt>
                <c:pt idx="1739">
                  <c:v>0.17392548047999715</c:v>
                </c:pt>
                <c:pt idx="1740">
                  <c:v>0.17402548047999714</c:v>
                </c:pt>
                <c:pt idx="1741">
                  <c:v>0.17412548047999712</c:v>
                </c:pt>
                <c:pt idx="1742">
                  <c:v>0.17422548047999711</c:v>
                </c:pt>
                <c:pt idx="1743">
                  <c:v>0.1743254804799971</c:v>
                </c:pt>
                <c:pt idx="1744">
                  <c:v>0.17442548047999709</c:v>
                </c:pt>
                <c:pt idx="1745">
                  <c:v>0.17452548047999708</c:v>
                </c:pt>
                <c:pt idx="1746">
                  <c:v>0.17462548047999707</c:v>
                </c:pt>
                <c:pt idx="1747">
                  <c:v>0.17472548047999706</c:v>
                </c:pt>
                <c:pt idx="1748">
                  <c:v>0.17482548047999705</c:v>
                </c:pt>
                <c:pt idx="1749">
                  <c:v>0.17492548047999704</c:v>
                </c:pt>
                <c:pt idx="1750">
                  <c:v>0.17502548047999703</c:v>
                </c:pt>
                <c:pt idx="1751">
                  <c:v>0.17512548047999701</c:v>
                </c:pt>
                <c:pt idx="1752">
                  <c:v>0.175225480479997</c:v>
                </c:pt>
                <c:pt idx="1753">
                  <c:v>0.17532548047999699</c:v>
                </c:pt>
                <c:pt idx="1754">
                  <c:v>0.17542548047999698</c:v>
                </c:pt>
                <c:pt idx="1755">
                  <c:v>0.17552548047999697</c:v>
                </c:pt>
                <c:pt idx="1756">
                  <c:v>0.17562548047999696</c:v>
                </c:pt>
                <c:pt idx="1757">
                  <c:v>0.17572548047999695</c:v>
                </c:pt>
                <c:pt idx="1758">
                  <c:v>0.17582548047999694</c:v>
                </c:pt>
                <c:pt idx="1759">
                  <c:v>0.17592548047999693</c:v>
                </c:pt>
                <c:pt idx="1760">
                  <c:v>0.17602548047999692</c:v>
                </c:pt>
                <c:pt idx="1761">
                  <c:v>0.1761254804799969</c:v>
                </c:pt>
                <c:pt idx="1762">
                  <c:v>0.17622548047999689</c:v>
                </c:pt>
                <c:pt idx="1763">
                  <c:v>0.17632548047999688</c:v>
                </c:pt>
                <c:pt idx="1764">
                  <c:v>0.17642548047999687</c:v>
                </c:pt>
                <c:pt idx="1765">
                  <c:v>0.17652548047999686</c:v>
                </c:pt>
                <c:pt idx="1766">
                  <c:v>0.17662548047999685</c:v>
                </c:pt>
                <c:pt idx="1767">
                  <c:v>0.17672548047999684</c:v>
                </c:pt>
                <c:pt idx="1768">
                  <c:v>0.17682548047999683</c:v>
                </c:pt>
                <c:pt idx="1769">
                  <c:v>0.17692548047999682</c:v>
                </c:pt>
                <c:pt idx="1770">
                  <c:v>0.17702548047999681</c:v>
                </c:pt>
                <c:pt idx="1771">
                  <c:v>0.17712548047999679</c:v>
                </c:pt>
                <c:pt idx="1772">
                  <c:v>0.17722548047999678</c:v>
                </c:pt>
                <c:pt idx="1773">
                  <c:v>0.17732548047999677</c:v>
                </c:pt>
                <c:pt idx="1774">
                  <c:v>0.17742548047999676</c:v>
                </c:pt>
                <c:pt idx="1775">
                  <c:v>0.17752548047999675</c:v>
                </c:pt>
                <c:pt idx="1776">
                  <c:v>0.17762548047999674</c:v>
                </c:pt>
                <c:pt idx="1777">
                  <c:v>0.17772548047999673</c:v>
                </c:pt>
                <c:pt idx="1778">
                  <c:v>0.17782548047999672</c:v>
                </c:pt>
                <c:pt idx="1779">
                  <c:v>0.17792548047999671</c:v>
                </c:pt>
                <c:pt idx="1780">
                  <c:v>0.1780254804799967</c:v>
                </c:pt>
                <c:pt idx="1781">
                  <c:v>0.17812548047999668</c:v>
                </c:pt>
                <c:pt idx="1782">
                  <c:v>0.17822548047999667</c:v>
                </c:pt>
                <c:pt idx="1783">
                  <c:v>0.17832548047999666</c:v>
                </c:pt>
                <c:pt idx="1784">
                  <c:v>0.17842548047999665</c:v>
                </c:pt>
                <c:pt idx="1785">
                  <c:v>0.17852548047999664</c:v>
                </c:pt>
                <c:pt idx="1786">
                  <c:v>0.17862548047999663</c:v>
                </c:pt>
                <c:pt idx="1787">
                  <c:v>0.17872548047999662</c:v>
                </c:pt>
                <c:pt idx="1788">
                  <c:v>0.17882548047999661</c:v>
                </c:pt>
                <c:pt idx="1789">
                  <c:v>0.1789254804799966</c:v>
                </c:pt>
                <c:pt idx="1790">
                  <c:v>0.17902548047999658</c:v>
                </c:pt>
                <c:pt idx="1791">
                  <c:v>0.17912548047999657</c:v>
                </c:pt>
                <c:pt idx="1792">
                  <c:v>0.17922548047999656</c:v>
                </c:pt>
                <c:pt idx="1793">
                  <c:v>0.17932548047999655</c:v>
                </c:pt>
                <c:pt idx="1794">
                  <c:v>0.17942548047999654</c:v>
                </c:pt>
                <c:pt idx="1795">
                  <c:v>0.17952548047999653</c:v>
                </c:pt>
                <c:pt idx="1796">
                  <c:v>0.17962548047999652</c:v>
                </c:pt>
                <c:pt idx="1797">
                  <c:v>0.17972548047999651</c:v>
                </c:pt>
                <c:pt idx="1798">
                  <c:v>0.1798254804799965</c:v>
                </c:pt>
                <c:pt idx="1799">
                  <c:v>0.17992548047999649</c:v>
                </c:pt>
                <c:pt idx="1800">
                  <c:v>0.18002548047999647</c:v>
                </c:pt>
                <c:pt idx="1801">
                  <c:v>0.18012548047999646</c:v>
                </c:pt>
                <c:pt idx="1802">
                  <c:v>0.18022548047999645</c:v>
                </c:pt>
                <c:pt idx="1803">
                  <c:v>0.18032548047999644</c:v>
                </c:pt>
                <c:pt idx="1804">
                  <c:v>0.18042548047999643</c:v>
                </c:pt>
                <c:pt idx="1805">
                  <c:v>0.18052548047999642</c:v>
                </c:pt>
                <c:pt idx="1806">
                  <c:v>0.18062548047999641</c:v>
                </c:pt>
                <c:pt idx="1807">
                  <c:v>0.1807254804799964</c:v>
                </c:pt>
                <c:pt idx="1808">
                  <c:v>0.18082548047999639</c:v>
                </c:pt>
                <c:pt idx="1809">
                  <c:v>0.18092548047999638</c:v>
                </c:pt>
                <c:pt idx="1810">
                  <c:v>0.18102548047999636</c:v>
                </c:pt>
                <c:pt idx="1811">
                  <c:v>0.18112548047999635</c:v>
                </c:pt>
                <c:pt idx="1812">
                  <c:v>0.18122548047999634</c:v>
                </c:pt>
                <c:pt idx="1813">
                  <c:v>0.18132548047999633</c:v>
                </c:pt>
                <c:pt idx="1814">
                  <c:v>0.18142548047999632</c:v>
                </c:pt>
                <c:pt idx="1815">
                  <c:v>0.18152548047999631</c:v>
                </c:pt>
                <c:pt idx="1816">
                  <c:v>0.1816254804799963</c:v>
                </c:pt>
                <c:pt idx="1817">
                  <c:v>0.18172548047999629</c:v>
                </c:pt>
                <c:pt idx="1818">
                  <c:v>0.18182548047999628</c:v>
                </c:pt>
                <c:pt idx="1819">
                  <c:v>0.18192548047999627</c:v>
                </c:pt>
                <c:pt idx="1820">
                  <c:v>0.18202548047999625</c:v>
                </c:pt>
                <c:pt idx="1821">
                  <c:v>0.18212548047999624</c:v>
                </c:pt>
                <c:pt idx="1822">
                  <c:v>0.18222548047999623</c:v>
                </c:pt>
                <c:pt idx="1823">
                  <c:v>0.18232548047999622</c:v>
                </c:pt>
                <c:pt idx="1824">
                  <c:v>0.18242548047999621</c:v>
                </c:pt>
                <c:pt idx="1825">
                  <c:v>0.1825254804799962</c:v>
                </c:pt>
                <c:pt idx="1826">
                  <c:v>0.18262548047999619</c:v>
                </c:pt>
                <c:pt idx="1827">
                  <c:v>0.18272548047999618</c:v>
                </c:pt>
                <c:pt idx="1828">
                  <c:v>0.18282548047999617</c:v>
                </c:pt>
                <c:pt idx="1829">
                  <c:v>0.18292548047999616</c:v>
                </c:pt>
                <c:pt idx="1830">
                  <c:v>0.18302548047999614</c:v>
                </c:pt>
                <c:pt idx="1831">
                  <c:v>0.18312548047999613</c:v>
                </c:pt>
                <c:pt idx="1832">
                  <c:v>0.18322548047999612</c:v>
                </c:pt>
                <c:pt idx="1833">
                  <c:v>0.18332548047999611</c:v>
                </c:pt>
                <c:pt idx="1834">
                  <c:v>0.1834254804799961</c:v>
                </c:pt>
                <c:pt idx="1835">
                  <c:v>0.18352548047999609</c:v>
                </c:pt>
                <c:pt idx="1836">
                  <c:v>0.18362548047999608</c:v>
                </c:pt>
                <c:pt idx="1837">
                  <c:v>0.18372548047999607</c:v>
                </c:pt>
                <c:pt idx="1838">
                  <c:v>0.18382548047999606</c:v>
                </c:pt>
                <c:pt idx="1839">
                  <c:v>0.18392548047999605</c:v>
                </c:pt>
                <c:pt idx="1840">
                  <c:v>0.18402548047999603</c:v>
                </c:pt>
                <c:pt idx="1841">
                  <c:v>0.18412548047999602</c:v>
                </c:pt>
                <c:pt idx="1842">
                  <c:v>0.18422548047999601</c:v>
                </c:pt>
                <c:pt idx="1843">
                  <c:v>0.184325480479996</c:v>
                </c:pt>
                <c:pt idx="1844">
                  <c:v>0.18442548047999599</c:v>
                </c:pt>
                <c:pt idx="1845">
                  <c:v>0.18452548047999598</c:v>
                </c:pt>
                <c:pt idx="1846">
                  <c:v>0.18462548047999597</c:v>
                </c:pt>
                <c:pt idx="1847">
                  <c:v>0.18472548047999596</c:v>
                </c:pt>
                <c:pt idx="1848">
                  <c:v>0.18482548047999595</c:v>
                </c:pt>
                <c:pt idx="1849">
                  <c:v>0.18492548047999594</c:v>
                </c:pt>
                <c:pt idx="1850">
                  <c:v>0.18502548047999592</c:v>
                </c:pt>
                <c:pt idx="1851">
                  <c:v>0.18512548047999591</c:v>
                </c:pt>
                <c:pt idx="1852">
                  <c:v>0.1852254804799959</c:v>
                </c:pt>
                <c:pt idx="1853">
                  <c:v>0.18532548047999589</c:v>
                </c:pt>
                <c:pt idx="1854">
                  <c:v>0.18542548047999588</c:v>
                </c:pt>
                <c:pt idx="1855">
                  <c:v>0.18552548047999587</c:v>
                </c:pt>
                <c:pt idx="1856">
                  <c:v>0.18562548047999586</c:v>
                </c:pt>
                <c:pt idx="1857">
                  <c:v>0.18572548047999585</c:v>
                </c:pt>
                <c:pt idx="1858">
                  <c:v>0.18582548047999584</c:v>
                </c:pt>
                <c:pt idx="1859">
                  <c:v>0.18592548047999582</c:v>
                </c:pt>
                <c:pt idx="1860">
                  <c:v>0.18602548047999581</c:v>
                </c:pt>
                <c:pt idx="1861">
                  <c:v>0.1861254804799958</c:v>
                </c:pt>
                <c:pt idx="1862">
                  <c:v>0.18622548047999579</c:v>
                </c:pt>
                <c:pt idx="1863">
                  <c:v>0.18632548047999578</c:v>
                </c:pt>
                <c:pt idx="1864">
                  <c:v>0.18642548047999577</c:v>
                </c:pt>
                <c:pt idx="1865">
                  <c:v>0.18652548047999576</c:v>
                </c:pt>
                <c:pt idx="1866">
                  <c:v>0.18662548047999575</c:v>
                </c:pt>
                <c:pt idx="1867">
                  <c:v>0.18672548047999574</c:v>
                </c:pt>
                <c:pt idx="1868">
                  <c:v>0.18682548047999573</c:v>
                </c:pt>
                <c:pt idx="1869">
                  <c:v>0.18692548047999571</c:v>
                </c:pt>
                <c:pt idx="1870">
                  <c:v>0.1870254804799957</c:v>
                </c:pt>
                <c:pt idx="1871">
                  <c:v>0.18712548047999569</c:v>
                </c:pt>
                <c:pt idx="1872">
                  <c:v>0.18722548047999568</c:v>
                </c:pt>
                <c:pt idx="1873">
                  <c:v>0.18732548047999567</c:v>
                </c:pt>
                <c:pt idx="1874">
                  <c:v>0.18742548047999566</c:v>
                </c:pt>
                <c:pt idx="1875">
                  <c:v>0.18752548047999565</c:v>
                </c:pt>
                <c:pt idx="1876">
                  <c:v>0.18762548047999564</c:v>
                </c:pt>
                <c:pt idx="1877">
                  <c:v>0.18772548047999563</c:v>
                </c:pt>
                <c:pt idx="1878">
                  <c:v>0.18782548047999562</c:v>
                </c:pt>
                <c:pt idx="1879">
                  <c:v>0.1879254804799956</c:v>
                </c:pt>
                <c:pt idx="1880">
                  <c:v>0.18802548047999559</c:v>
                </c:pt>
                <c:pt idx="1881">
                  <c:v>0.18812548047999558</c:v>
                </c:pt>
                <c:pt idx="1882">
                  <c:v>0.18822548047999557</c:v>
                </c:pt>
                <c:pt idx="1883">
                  <c:v>0.18832548047999556</c:v>
                </c:pt>
                <c:pt idx="1884">
                  <c:v>0.18842548047999555</c:v>
                </c:pt>
                <c:pt idx="1885">
                  <c:v>0.18852548047999554</c:v>
                </c:pt>
                <c:pt idx="1886">
                  <c:v>0.18862548047999553</c:v>
                </c:pt>
                <c:pt idx="1887">
                  <c:v>0.18872548047999552</c:v>
                </c:pt>
                <c:pt idx="1888">
                  <c:v>0.18882548047999551</c:v>
                </c:pt>
                <c:pt idx="1889">
                  <c:v>0.18892548047999549</c:v>
                </c:pt>
                <c:pt idx="1890">
                  <c:v>0.18902548047999548</c:v>
                </c:pt>
                <c:pt idx="1891">
                  <c:v>0.18912548047999547</c:v>
                </c:pt>
                <c:pt idx="1892">
                  <c:v>0.18922548047999546</c:v>
                </c:pt>
                <c:pt idx="1893">
                  <c:v>0.18932548047999545</c:v>
                </c:pt>
                <c:pt idx="1894">
                  <c:v>0.18942548047999544</c:v>
                </c:pt>
                <c:pt idx="1895">
                  <c:v>0.18952548047999543</c:v>
                </c:pt>
                <c:pt idx="1896">
                  <c:v>0.18962548047999542</c:v>
                </c:pt>
                <c:pt idx="1897">
                  <c:v>0.18972548047999541</c:v>
                </c:pt>
                <c:pt idx="1898">
                  <c:v>0.1898254804799954</c:v>
                </c:pt>
                <c:pt idx="1899">
                  <c:v>0.18992548047999538</c:v>
                </c:pt>
                <c:pt idx="1900">
                  <c:v>0.19002548047999537</c:v>
                </c:pt>
                <c:pt idx="1901">
                  <c:v>0.19012548047999536</c:v>
                </c:pt>
                <c:pt idx="1902">
                  <c:v>0.19022548047999535</c:v>
                </c:pt>
                <c:pt idx="1903">
                  <c:v>0.19032548047999534</c:v>
                </c:pt>
                <c:pt idx="1904">
                  <c:v>0.19042548047999533</c:v>
                </c:pt>
                <c:pt idx="1905">
                  <c:v>0.19052548047999532</c:v>
                </c:pt>
                <c:pt idx="1906">
                  <c:v>0.19062548047999531</c:v>
                </c:pt>
                <c:pt idx="1907">
                  <c:v>0.1907254804799953</c:v>
                </c:pt>
                <c:pt idx="1908">
                  <c:v>0.19082548047999529</c:v>
                </c:pt>
                <c:pt idx="1909">
                  <c:v>0.19092548047999527</c:v>
                </c:pt>
                <c:pt idx="1910">
                  <c:v>0.19102548047999526</c:v>
                </c:pt>
                <c:pt idx="1911">
                  <c:v>0.19112548047999525</c:v>
                </c:pt>
                <c:pt idx="1912">
                  <c:v>0.19122548047999524</c:v>
                </c:pt>
                <c:pt idx="1913">
                  <c:v>0.19132548047999523</c:v>
                </c:pt>
                <c:pt idx="1914">
                  <c:v>0.19142548047999522</c:v>
                </c:pt>
                <c:pt idx="1915">
                  <c:v>0.19152548047999521</c:v>
                </c:pt>
                <c:pt idx="1916">
                  <c:v>0.1916254804799952</c:v>
                </c:pt>
                <c:pt idx="1917">
                  <c:v>0.19172548047999519</c:v>
                </c:pt>
                <c:pt idx="1918">
                  <c:v>0.19182548047999518</c:v>
                </c:pt>
                <c:pt idx="1919">
                  <c:v>0.19192548047999516</c:v>
                </c:pt>
                <c:pt idx="1920">
                  <c:v>0.19202548047999515</c:v>
                </c:pt>
                <c:pt idx="1921">
                  <c:v>0.19212548047999514</c:v>
                </c:pt>
                <c:pt idx="1922">
                  <c:v>0.19222548047999513</c:v>
                </c:pt>
                <c:pt idx="1923">
                  <c:v>0.19232548047999512</c:v>
                </c:pt>
                <c:pt idx="1924">
                  <c:v>0.19242548047999511</c:v>
                </c:pt>
                <c:pt idx="1925">
                  <c:v>0.1925254804799951</c:v>
                </c:pt>
                <c:pt idx="1926">
                  <c:v>0.19262548047999509</c:v>
                </c:pt>
                <c:pt idx="1927">
                  <c:v>0.19272548047999508</c:v>
                </c:pt>
                <c:pt idx="1928">
                  <c:v>0.19282548047999507</c:v>
                </c:pt>
                <c:pt idx="1929">
                  <c:v>0.19292548047999505</c:v>
                </c:pt>
                <c:pt idx="1930">
                  <c:v>0.19302548047999504</c:v>
                </c:pt>
                <c:pt idx="1931">
                  <c:v>0.19312548047999503</c:v>
                </c:pt>
                <c:pt idx="1932">
                  <c:v>0.19322548047999502</c:v>
                </c:pt>
                <c:pt idx="1933">
                  <c:v>0.19332548047999501</c:v>
                </c:pt>
                <c:pt idx="1934">
                  <c:v>0.193425480479995</c:v>
                </c:pt>
                <c:pt idx="1935">
                  <c:v>0.19352548047999499</c:v>
                </c:pt>
                <c:pt idx="1936">
                  <c:v>0.19362548047999498</c:v>
                </c:pt>
                <c:pt idx="1937">
                  <c:v>0.19372548047999497</c:v>
                </c:pt>
                <c:pt idx="1938">
                  <c:v>0.19382548047999495</c:v>
                </c:pt>
                <c:pt idx="1939">
                  <c:v>0.19392548047999494</c:v>
                </c:pt>
                <c:pt idx="1940">
                  <c:v>0.19402548047999493</c:v>
                </c:pt>
                <c:pt idx="1941">
                  <c:v>0.19412548047999492</c:v>
                </c:pt>
                <c:pt idx="1942">
                  <c:v>0.19422548047999491</c:v>
                </c:pt>
                <c:pt idx="1943">
                  <c:v>0.1943254804799949</c:v>
                </c:pt>
                <c:pt idx="1944">
                  <c:v>0.19442548047999489</c:v>
                </c:pt>
                <c:pt idx="1945">
                  <c:v>0.19452548047999488</c:v>
                </c:pt>
                <c:pt idx="1946">
                  <c:v>0.19462548047999487</c:v>
                </c:pt>
                <c:pt idx="1947">
                  <c:v>0.19472548047999486</c:v>
                </c:pt>
                <c:pt idx="1948">
                  <c:v>0.19482548047999484</c:v>
                </c:pt>
                <c:pt idx="1949">
                  <c:v>0.19492548047999483</c:v>
                </c:pt>
                <c:pt idx="1950">
                  <c:v>0.19502548047999482</c:v>
                </c:pt>
                <c:pt idx="1951">
                  <c:v>0.19512548047999481</c:v>
                </c:pt>
                <c:pt idx="1952">
                  <c:v>0.1952254804799948</c:v>
                </c:pt>
                <c:pt idx="1953">
                  <c:v>0.19532548047999479</c:v>
                </c:pt>
                <c:pt idx="1954">
                  <c:v>0.19542548047999478</c:v>
                </c:pt>
                <c:pt idx="1955">
                  <c:v>0.19552548047999477</c:v>
                </c:pt>
                <c:pt idx="1956">
                  <c:v>0.19562548047999476</c:v>
                </c:pt>
                <c:pt idx="1957">
                  <c:v>0.19572548047999475</c:v>
                </c:pt>
                <c:pt idx="1958">
                  <c:v>0.19582548047999473</c:v>
                </c:pt>
                <c:pt idx="1959">
                  <c:v>0.19592548047999472</c:v>
                </c:pt>
                <c:pt idx="1960">
                  <c:v>0.19602548047999471</c:v>
                </c:pt>
                <c:pt idx="1961">
                  <c:v>0.1961254804799947</c:v>
                </c:pt>
                <c:pt idx="1962">
                  <c:v>0.19622548047999469</c:v>
                </c:pt>
                <c:pt idx="1963">
                  <c:v>0.19632548047999468</c:v>
                </c:pt>
                <c:pt idx="1964">
                  <c:v>0.19642548047999467</c:v>
                </c:pt>
                <c:pt idx="1965">
                  <c:v>0.19652548047999466</c:v>
                </c:pt>
                <c:pt idx="1966">
                  <c:v>0.19662548047999465</c:v>
                </c:pt>
                <c:pt idx="1967">
                  <c:v>0.19672548047999464</c:v>
                </c:pt>
                <c:pt idx="1968">
                  <c:v>0.19682548047999462</c:v>
                </c:pt>
                <c:pt idx="1969">
                  <c:v>0.19692548047999461</c:v>
                </c:pt>
                <c:pt idx="1970">
                  <c:v>0.1970254804799946</c:v>
                </c:pt>
                <c:pt idx="1971">
                  <c:v>0.19712548047999459</c:v>
                </c:pt>
                <c:pt idx="1972">
                  <c:v>0.19722548047999458</c:v>
                </c:pt>
                <c:pt idx="1973">
                  <c:v>0.19732548047999457</c:v>
                </c:pt>
                <c:pt idx="1974">
                  <c:v>0.19742548047999456</c:v>
                </c:pt>
                <c:pt idx="1975">
                  <c:v>0.19752548047999455</c:v>
                </c:pt>
                <c:pt idx="1976">
                  <c:v>0.19762548047999454</c:v>
                </c:pt>
                <c:pt idx="1977">
                  <c:v>0.19772548047999453</c:v>
                </c:pt>
                <c:pt idx="1978">
                  <c:v>0.19782548047999451</c:v>
                </c:pt>
                <c:pt idx="1979">
                  <c:v>0.1979254804799945</c:v>
                </c:pt>
                <c:pt idx="1980">
                  <c:v>0.19802548047999449</c:v>
                </c:pt>
                <c:pt idx="1981">
                  <c:v>0.19812548047999448</c:v>
                </c:pt>
                <c:pt idx="1982">
                  <c:v>0.19822548047999447</c:v>
                </c:pt>
                <c:pt idx="1983">
                  <c:v>0.19832548047999446</c:v>
                </c:pt>
                <c:pt idx="1984">
                  <c:v>0.19842548047999445</c:v>
                </c:pt>
                <c:pt idx="1985">
                  <c:v>0.19852548047999444</c:v>
                </c:pt>
                <c:pt idx="1986">
                  <c:v>0.19862548047999443</c:v>
                </c:pt>
                <c:pt idx="1987">
                  <c:v>0.19872548047999442</c:v>
                </c:pt>
                <c:pt idx="1988">
                  <c:v>0.1988254804799944</c:v>
                </c:pt>
                <c:pt idx="1989">
                  <c:v>0.19892548047999439</c:v>
                </c:pt>
                <c:pt idx="1990">
                  <c:v>0.19902548047999438</c:v>
                </c:pt>
                <c:pt idx="1991">
                  <c:v>0.19912548047999437</c:v>
                </c:pt>
                <c:pt idx="1992">
                  <c:v>0.19922548047999436</c:v>
                </c:pt>
                <c:pt idx="1993">
                  <c:v>0.19932548047999435</c:v>
                </c:pt>
                <c:pt idx="1994">
                  <c:v>0.19942548047999434</c:v>
                </c:pt>
                <c:pt idx="1995">
                  <c:v>0.19952548047999433</c:v>
                </c:pt>
                <c:pt idx="1996">
                  <c:v>0.19962548047999432</c:v>
                </c:pt>
                <c:pt idx="1997">
                  <c:v>0.19972548047999431</c:v>
                </c:pt>
                <c:pt idx="1998">
                  <c:v>0.19982548047999429</c:v>
                </c:pt>
                <c:pt idx="1999">
                  <c:v>0.19992548047999428</c:v>
                </c:pt>
                <c:pt idx="2000">
                  <c:v>0.20002548047999427</c:v>
                </c:pt>
                <c:pt idx="2001">
                  <c:v>0.20012548047999426</c:v>
                </c:pt>
                <c:pt idx="2002">
                  <c:v>0.20022548047999425</c:v>
                </c:pt>
                <c:pt idx="2003">
                  <c:v>0.20032548047999424</c:v>
                </c:pt>
                <c:pt idx="2004">
                  <c:v>0.20042548047999423</c:v>
                </c:pt>
                <c:pt idx="2005">
                  <c:v>0.20052548047999422</c:v>
                </c:pt>
                <c:pt idx="2006">
                  <c:v>0.20062548047999421</c:v>
                </c:pt>
                <c:pt idx="2007">
                  <c:v>0.20072548047999419</c:v>
                </c:pt>
                <c:pt idx="2008">
                  <c:v>0.20082548047999418</c:v>
                </c:pt>
                <c:pt idx="2009">
                  <c:v>0.20092548047999417</c:v>
                </c:pt>
                <c:pt idx="2010">
                  <c:v>0.20102548047999416</c:v>
                </c:pt>
                <c:pt idx="2011">
                  <c:v>0.20112548047999415</c:v>
                </c:pt>
                <c:pt idx="2012">
                  <c:v>0.20122548047999414</c:v>
                </c:pt>
                <c:pt idx="2013">
                  <c:v>0.20132548047999413</c:v>
                </c:pt>
                <c:pt idx="2014">
                  <c:v>0.20142548047999412</c:v>
                </c:pt>
                <c:pt idx="2015">
                  <c:v>0.20152548047999411</c:v>
                </c:pt>
                <c:pt idx="2016">
                  <c:v>0.2016254804799941</c:v>
                </c:pt>
                <c:pt idx="2017">
                  <c:v>0.20172548047999408</c:v>
                </c:pt>
                <c:pt idx="2018">
                  <c:v>0.20182548047999407</c:v>
                </c:pt>
                <c:pt idx="2019">
                  <c:v>0.20192548047999406</c:v>
                </c:pt>
                <c:pt idx="2020">
                  <c:v>0.20202548047999405</c:v>
                </c:pt>
                <c:pt idx="2021">
                  <c:v>0.20212548047999404</c:v>
                </c:pt>
                <c:pt idx="2022">
                  <c:v>0.20222548047999403</c:v>
                </c:pt>
                <c:pt idx="2023">
                  <c:v>0.20232548047999402</c:v>
                </c:pt>
                <c:pt idx="2024">
                  <c:v>0.20242548047999401</c:v>
                </c:pt>
                <c:pt idx="2025">
                  <c:v>0.202525480479994</c:v>
                </c:pt>
                <c:pt idx="2026">
                  <c:v>0.20262548047999399</c:v>
                </c:pt>
                <c:pt idx="2027">
                  <c:v>0.20272548047999397</c:v>
                </c:pt>
                <c:pt idx="2028">
                  <c:v>0.20282548047999396</c:v>
                </c:pt>
                <c:pt idx="2029">
                  <c:v>0.20292548047999395</c:v>
                </c:pt>
                <c:pt idx="2030">
                  <c:v>0.20302548047999394</c:v>
                </c:pt>
                <c:pt idx="2031">
                  <c:v>0.20312548047999393</c:v>
                </c:pt>
                <c:pt idx="2032">
                  <c:v>0.20322548047999392</c:v>
                </c:pt>
                <c:pt idx="2033">
                  <c:v>0.20332548047999391</c:v>
                </c:pt>
                <c:pt idx="2034">
                  <c:v>0.2034254804799939</c:v>
                </c:pt>
                <c:pt idx="2035">
                  <c:v>0.20352548047999389</c:v>
                </c:pt>
                <c:pt idx="2036">
                  <c:v>0.20362548047999388</c:v>
                </c:pt>
                <c:pt idx="2037">
                  <c:v>0.20372548047999386</c:v>
                </c:pt>
                <c:pt idx="2038">
                  <c:v>0.20382548047999385</c:v>
                </c:pt>
                <c:pt idx="2039">
                  <c:v>0.20392548047999384</c:v>
                </c:pt>
                <c:pt idx="2040">
                  <c:v>0.20402548047999383</c:v>
                </c:pt>
                <c:pt idx="2041">
                  <c:v>0.20412548047999382</c:v>
                </c:pt>
                <c:pt idx="2042">
                  <c:v>0.20422548047999381</c:v>
                </c:pt>
                <c:pt idx="2043">
                  <c:v>0.2043254804799938</c:v>
                </c:pt>
                <c:pt idx="2044">
                  <c:v>0.20442548047999379</c:v>
                </c:pt>
                <c:pt idx="2045">
                  <c:v>0.20452548047999378</c:v>
                </c:pt>
                <c:pt idx="2046">
                  <c:v>0.20462548047999377</c:v>
                </c:pt>
                <c:pt idx="2047">
                  <c:v>0.20472548047999375</c:v>
                </c:pt>
                <c:pt idx="2048">
                  <c:v>0.20482548047999374</c:v>
                </c:pt>
                <c:pt idx="2049">
                  <c:v>0.20492548047999373</c:v>
                </c:pt>
              </c:numCache>
            </c:numRef>
          </c:xVal>
          <c:yVal>
            <c:numRef>
              <c:f>Sheet1!$G$11:$G$2060</c:f>
              <c:numCache>
                <c:formatCode>#,##0</c:formatCode>
                <c:ptCount val="2050"/>
                <c:pt idx="0">
                  <c:v>505.70030458217587</c:v>
                </c:pt>
                <c:pt idx="1">
                  <c:v>483.10463801140207</c:v>
                </c:pt>
                <c:pt idx="2">
                  <c:v>462.44200732632169</c:v>
                </c:pt>
                <c:pt idx="3">
                  <c:v>443.47453383619512</c:v>
                </c:pt>
                <c:pt idx="4">
                  <c:v>426.00183190940021</c:v>
                </c:pt>
                <c:pt idx="5">
                  <c:v>409.85390220718398</c:v>
                </c:pt>
                <c:pt idx="6">
                  <c:v>394.88558236998949</c:v>
                </c:pt>
                <c:pt idx="7">
                  <c:v>380.97217098534765</c:v>
                </c:pt>
                <c:pt idx="8">
                  <c:v>368.00594527941934</c:v>
                </c:pt>
                <c:pt idx="9">
                  <c:v>355.89336659440016</c:v>
                </c:pt>
                <c:pt idx="10">
                  <c:v>344.55282021830021</c:v>
                </c:pt>
                <c:pt idx="11">
                  <c:v>333.91277404367025</c:v>
                </c:pt>
                <c:pt idx="12">
                  <c:v>323.91026822001186</c:v>
                </c:pt>
                <c:pt idx="13">
                  <c:v>314.48966840423572</c:v>
                </c:pt>
                <c:pt idx="14">
                  <c:v>305.6016304534719</c:v>
                </c:pt>
                <c:pt idx="15">
                  <c:v>297.20223587412545</c:v>
                </c:pt>
                <c:pt idx="16">
                  <c:v>289.25226604900416</c:v>
                </c:pt>
                <c:pt idx="17">
                  <c:v>281.71658993020992</c:v>
                </c:pt>
                <c:pt idx="18">
                  <c:v>274.56364502785721</c:v>
                </c:pt>
                <c:pt idx="19">
                  <c:v>267.76499552086199</c:v>
                </c:pt>
                <c:pt idx="20">
                  <c:v>261.29495444303831</c:v>
                </c:pt>
                <c:pt idx="21">
                  <c:v>255.13025936064597</c:v>
                </c:pt>
                <c:pt idx="22">
                  <c:v>249.24979290944523</c:v>
                </c:pt>
                <c:pt idx="23">
                  <c:v>243.63434111537467</c:v>
                </c:pt>
                <c:pt idx="24">
                  <c:v>238.2663836704138</c:v>
                </c:pt>
                <c:pt idx="25">
                  <c:v>233.12991134056236</c:v>
                </c:pt>
                <c:pt idx="26">
                  <c:v>228.21026649725968</c:v>
                </c:pt>
                <c:pt idx="27">
                  <c:v>223.49400342645185</c:v>
                </c:pt>
                <c:pt idx="28">
                  <c:v>218.96876561158294</c:v>
                </c:pt>
                <c:pt idx="29">
                  <c:v>214.62317763201071</c:v>
                </c:pt>
                <c:pt idx="30">
                  <c:v>210.44674968558317</c:v>
                </c:pt>
                <c:pt idx="31">
                  <c:v>206.429793048248</c:v>
                </c:pt>
                <c:pt idx="32">
                  <c:v>202.56334503642154</c:v>
                </c:pt>
                <c:pt idx="33">
                  <c:v>198.83910224885125</c:v>
                </c:pt>
                <c:pt idx="34">
                  <c:v>195.24936104141784</c:v>
                </c:pt>
                <c:pt idx="35">
                  <c:v>191.78696433682887</c:v>
                </c:pt>
                <c:pt idx="36">
                  <c:v>188.44525399636532</c:v>
                </c:pt>
                <c:pt idx="37">
                  <c:v>185.21802808675031</c:v>
                </c:pt>
                <c:pt idx="38">
                  <c:v>182.09950246506421</c:v>
                </c:pt>
                <c:pt idx="39">
                  <c:v>179.0842761810917</c:v>
                </c:pt>
                <c:pt idx="40">
                  <c:v>176.16730026173457</c:v>
                </c:pt>
                <c:pt idx="41">
                  <c:v>173.34384949796254</c:v>
                </c:pt>
                <c:pt idx="42">
                  <c:v>170.60949690267688</c:v>
                </c:pt>
                <c:pt idx="43">
                  <c:v>167.96009054907415</c:v>
                </c:pt>
                <c:pt idx="44">
                  <c:v>165.39173253463147</c:v>
                </c:pt>
                <c:pt idx="45">
                  <c:v>162.90075984655522</c:v>
                </c:pt>
                <c:pt idx="46">
                  <c:v>160.48372693114644</c:v>
                </c:pt>
                <c:pt idx="47">
                  <c:v>158.13738979265301</c:v>
                </c:pt>
                <c:pt idx="48">
                  <c:v>155.8586914672874</c:v>
                </c:pt>
                <c:pt idx="49">
                  <c:v>153.64474873563444</c:v>
                </c:pt>
                <c:pt idx="50">
                  <c:v>151.49283995200048</c:v>
                </c:pt>
                <c:pt idx="51">
                  <c:v>149.40039388268121</c:v>
                </c:pt>
                <c:pt idx="52">
                  <c:v>147.36497945690027</c:v>
                </c:pt>
                <c:pt idx="53">
                  <c:v>145.38429634452575</c:v>
                </c:pt>
                <c:pt idx="54">
                  <c:v>143.456166283784</c:v>
                </c:pt>
                <c:pt idx="55">
                  <c:v>141.57852509023664</c:v>
                </c:pt>
                <c:pt idx="56">
                  <c:v>139.74941528538832</c:v>
                </c:pt>
                <c:pt idx="57">
                  <c:v>137.96697928958784</c:v>
                </c:pt>
                <c:pt idx="58">
                  <c:v>136.22945312945873</c:v>
                </c:pt>
                <c:pt idx="59">
                  <c:v>134.53516061505118</c:v>
                </c:pt>
                <c:pt idx="60">
                  <c:v>132.88250794630983</c:v>
                </c:pt>
                <c:pt idx="61">
                  <c:v>131.26997871237779</c:v>
                </c:pt>
                <c:pt idx="62">
                  <c:v>129.69612925075572</c:v>
                </c:pt>
                <c:pt idx="63">
                  <c:v>128.15958433646315</c:v>
                </c:pt>
                <c:pt idx="64">
                  <c:v>126.65903317414515</c:v>
                </c:pt>
                <c:pt idx="65">
                  <c:v>125.19322566857505</c:v>
                </c:pt>
                <c:pt idx="66">
                  <c:v>123.76096895124928</c:v>
                </c:pt>
                <c:pt idx="67">
                  <c:v>122.36112414279187</c:v>
                </c:pt>
                <c:pt idx="68">
                  <c:v>120.99260333269912</c:v>
                </c:pt>
                <c:pt idx="69">
                  <c:v>119.65436675959209</c:v>
                </c:pt>
                <c:pt idx="70">
                  <c:v>118.34542017661599</c:v>
                </c:pt>
                <c:pt idx="71">
                  <c:v>117.06481238795816</c:v>
                </c:pt>
                <c:pt idx="72">
                  <c:v>115.8116329436555</c:v>
                </c:pt>
                <c:pt idx="73">
                  <c:v>114.58500998095278</c:v>
                </c:pt>
                <c:pt idx="74">
                  <c:v>113.38410820145431</c:v>
                </c:pt>
                <c:pt idx="75">
                  <c:v>112.20812697420811</c:v>
                </c:pt>
                <c:pt idx="76">
                  <c:v>111.05629855566842</c:v>
                </c:pt>
                <c:pt idx="77">
                  <c:v>109.92788641822128</c:v>
                </c:pt>
                <c:pt idx="78">
                  <c:v>108.82218367962577</c:v>
                </c:pt>
                <c:pt idx="79">
                  <c:v>107.73851162633339</c:v>
                </c:pt>
                <c:pt idx="80">
                  <c:v>106.67621832420375</c:v>
                </c:pt>
                <c:pt idx="81">
                  <c:v>105.63467731064063</c:v>
                </c:pt>
                <c:pt idx="82">
                  <c:v>104.61328636263552</c:v>
                </c:pt>
                <c:pt idx="83">
                  <c:v>103.61146633562795</c:v>
                </c:pt>
                <c:pt idx="84">
                  <c:v>102.62866006847815</c:v>
                </c:pt>
                <c:pt idx="85">
                  <c:v>101.66433135020216</c:v>
                </c:pt>
                <c:pt idx="86">
                  <c:v>100.71796394444263</c:v>
                </c:pt>
                <c:pt idx="87">
                  <c:v>99.789060667946615</c:v>
                </c:pt>
                <c:pt idx="88">
                  <c:v>98.877142519593733</c:v>
                </c:pt>
                <c:pt idx="89">
                  <c:v>97.981747856769033</c:v>
                </c:pt>
                <c:pt idx="90">
                  <c:v>97.102431616105065</c:v>
                </c:pt>
                <c:pt idx="91">
                  <c:v>96.238764575829293</c:v>
                </c:pt>
                <c:pt idx="92">
                  <c:v>95.390332657147994</c:v>
                </c:pt>
                <c:pt idx="93">
                  <c:v>94.55673626227815</c:v>
                </c:pt>
                <c:pt idx="94">
                  <c:v>93.737589646903189</c:v>
                </c:pt>
                <c:pt idx="95">
                  <c:v>92.932520324982463</c:v>
                </c:pt>
                <c:pt idx="96">
                  <c:v>92.141168503985057</c:v>
                </c:pt>
                <c:pt idx="97">
                  <c:v>91.363186548748402</c:v>
                </c:pt>
                <c:pt idx="98">
                  <c:v>90.598238472283995</c:v>
                </c:pt>
                <c:pt idx="99">
                  <c:v>89.845999451962371</c:v>
                </c:pt>
                <c:pt idx="100">
                  <c:v>89.106155369614243</c:v>
                </c:pt>
                <c:pt idx="101">
                  <c:v>88.378402374179885</c:v>
                </c:pt>
                <c:pt idx="102">
                  <c:v>87.662446465626914</c:v>
                </c:pt>
                <c:pt idx="103">
                  <c:v>86.958003098940068</c:v>
                </c:pt>
                <c:pt idx="104">
                  <c:v>86.264796807061984</c:v>
                </c:pt>
                <c:pt idx="105">
                  <c:v>85.5825608417355</c:v>
                </c:pt>
                <c:pt idx="106">
                  <c:v>84.911036831263615</c:v>
                </c:pt>
                <c:pt idx="107">
                  <c:v>84.249974454264546</c:v>
                </c:pt>
                <c:pt idx="108">
                  <c:v>83.599131128556664</c:v>
                </c:pt>
                <c:pt idx="109">
                  <c:v>82.958271714361061</c:v>
                </c:pt>
                <c:pt idx="110">
                  <c:v>82.327168231058437</c:v>
                </c:pt>
                <c:pt idx="111">
                  <c:v>81.705599586784047</c:v>
                </c:pt>
                <c:pt idx="112">
                  <c:v>81.093351320186798</c:v>
                </c:pt>
                <c:pt idx="113">
                  <c:v>80.49021535371871</c:v>
                </c:pt>
                <c:pt idx="114">
                  <c:v>79.8959897578587</c:v>
                </c:pt>
                <c:pt idx="115">
                  <c:v>79.310478525709357</c:v>
                </c:pt>
                <c:pt idx="116">
                  <c:v>78.733491357438169</c:v>
                </c:pt>
                <c:pt idx="117">
                  <c:v>78.164843454065405</c:v>
                </c:pt>
                <c:pt idx="118">
                  <c:v>77.604355320128832</c:v>
                </c:pt>
                <c:pt idx="119">
                  <c:v>77.051852574782998</c:v>
                </c:pt>
                <c:pt idx="120">
                  <c:v>76.507165770915449</c:v>
                </c:pt>
                <c:pt idx="121">
                  <c:v>75.970130221885256</c:v>
                </c:pt>
                <c:pt idx="122">
                  <c:v>75.440585835512422</c:v>
                </c:pt>
                <c:pt idx="123">
                  <c:v>74.918376954966078</c:v>
                </c:pt>
                <c:pt idx="124">
                  <c:v>74.40335220621958</c:v>
                </c:pt>
                <c:pt idx="125">
                  <c:v>73.895364351758232</c:v>
                </c:pt>
                <c:pt idx="126">
                  <c:v>73.394270150242917</c:v>
                </c:pt>
                <c:pt idx="127">
                  <c:v>72.899930221848436</c:v>
                </c:pt>
                <c:pt idx="128">
                  <c:v>72.412208919010908</c:v>
                </c:pt>
                <c:pt idx="129">
                  <c:v>71.930974202331925</c:v>
                </c:pt>
                <c:pt idx="130">
                  <c:v>71.456097521401773</c:v>
                </c:pt>
                <c:pt idx="131">
                  <c:v>70.987453700314859</c:v>
                </c:pt>
                <c:pt idx="132">
                  <c:v>70.524920827664104</c:v>
                </c:pt>
                <c:pt idx="133">
                  <c:v>70.068380150810398</c:v>
                </c:pt>
                <c:pt idx="134">
                  <c:v>69.61771597423504</c:v>
                </c:pt>
                <c:pt idx="135">
                  <c:v>69.172815561792305</c:v>
                </c:pt>
                <c:pt idx="136">
                  <c:v>68.73356904268843</c:v>
                </c:pt>
                <c:pt idx="137">
                  <c:v>68.299869321022641</c:v>
                </c:pt>
                <c:pt idx="138">
                  <c:v>67.871611988733505</c:v>
                </c:pt>
                <c:pt idx="139">
                  <c:v>67.448695241802184</c:v>
                </c:pt>
                <c:pt idx="140">
                  <c:v>67.031019799571169</c:v>
                </c:pt>
                <c:pt idx="141">
                  <c:v>66.618488827044288</c:v>
                </c:pt>
                <c:pt idx="142">
                  <c:v>66.211007860040084</c:v>
                </c:pt>
                <c:pt idx="143">
                  <c:v>65.808484733077421</c:v>
                </c:pt>
                <c:pt idx="144">
                  <c:v>65.410829509877232</c:v>
                </c:pt>
                <c:pt idx="145">
                  <c:v>65.017954416370515</c:v>
                </c:pt>
                <c:pt idx="146">
                  <c:v>64.629773776108038</c:v>
                </c:pt>
                <c:pt idx="147">
                  <c:v>64.246203947971324</c:v>
                </c:pt>
                <c:pt idx="148">
                  <c:v>63.867163266090394</c:v>
                </c:pt>
                <c:pt idx="149">
                  <c:v>63.492571981877255</c:v>
                </c:pt>
                <c:pt idx="150">
                  <c:v>63.122352208088728</c:v>
                </c:pt>
                <c:pt idx="151">
                  <c:v>62.756427864836503</c:v>
                </c:pt>
                <c:pt idx="152">
                  <c:v>62.394724627465344</c:v>
                </c:pt>
                <c:pt idx="153">
                  <c:v>62.037169876224873</c:v>
                </c:pt>
                <c:pt idx="154">
                  <c:v>61.683692647663143</c:v>
                </c:pt>
                <c:pt idx="155">
                  <c:v>61.334223587673549</c:v>
                </c:pt>
                <c:pt idx="156">
                  <c:v>60.98869490613022</c:v>
                </c:pt>
                <c:pt idx="157">
                  <c:v>60.647040333049041</c:v>
                </c:pt>
                <c:pt idx="158">
                  <c:v>60.309195076215303</c:v>
                </c:pt>
                <c:pt idx="159">
                  <c:v>59.975095780220585</c:v>
                </c:pt>
                <c:pt idx="160">
                  <c:v>59.644680486854803</c:v>
                </c:pt>
                <c:pt idx="161">
                  <c:v>59.317888596801296</c:v>
                </c:pt>
                <c:pt idx="162">
                  <c:v>58.994660832585211</c:v>
                </c:pt>
                <c:pt idx="163">
                  <c:v>58.674939202727593</c:v>
                </c:pt>
                <c:pt idx="164">
                  <c:v>58.358666967059719</c:v>
                </c:pt>
                <c:pt idx="165">
                  <c:v>58.045788603153959</c:v>
                </c:pt>
                <c:pt idx="166">
                  <c:v>57.736249773829712</c:v>
                </c:pt>
                <c:pt idx="167">
                  <c:v>57.42999729569415</c:v>
                </c:pt>
                <c:pt idx="168">
                  <c:v>57.126979108679663</c:v>
                </c:pt>
                <c:pt idx="169">
                  <c:v>56.827144246541543</c:v>
                </c:pt>
                <c:pt idx="170">
                  <c:v>56.530442808280441</c:v>
                </c:pt>
                <c:pt idx="171">
                  <c:v>56.236825930456142</c:v>
                </c:pt>
                <c:pt idx="172">
                  <c:v>55.946245760360476</c:v>
                </c:pt>
                <c:pt idx="173">
                  <c:v>55.658655430018129</c:v>
                </c:pt>
                <c:pt idx="174">
                  <c:v>55.374009030986095</c:v>
                </c:pt>
                <c:pt idx="175">
                  <c:v>55.09226158992292</c:v>
                </c:pt>
                <c:pt idx="176">
                  <c:v>54.813369044900675</c:v>
                </c:pt>
                <c:pt idx="177">
                  <c:v>54.537288222433368</c:v>
                </c:pt>
                <c:pt idx="178">
                  <c:v>54.263976815196649</c:v>
                </c:pt>
                <c:pt idx="179">
                  <c:v>53.993393360414679</c:v>
                </c:pt>
                <c:pt idx="180">
                  <c:v>53.725497218890915</c:v>
                </c:pt>
                <c:pt idx="181">
                  <c:v>53.460248554660616</c:v>
                </c:pt>
                <c:pt idx="182">
                  <c:v>53.197608315243627</c:v>
                </c:pt>
                <c:pt idx="183">
                  <c:v>52.937538212476866</c:v>
                </c:pt>
                <c:pt idx="184">
                  <c:v>52.680000703906792</c:v>
                </c:pt>
                <c:pt idx="185">
                  <c:v>52.424958974722891</c:v>
                </c:pt>
                <c:pt idx="186">
                  <c:v>52.172376920213743</c:v>
                </c:pt>
                <c:pt idx="187">
                  <c:v>51.922219128728443</c:v>
                </c:pt>
                <c:pt idx="188">
                  <c:v>51.674450865126062</c:v>
                </c:pt>
                <c:pt idx="189">
                  <c:v>51.429038054697308</c:v>
                </c:pt>
                <c:pt idx="190">
                  <c:v>51.18594726754251</c:v>
                </c:pt>
                <c:pt idx="191">
                  <c:v>50.945145703390892</c:v>
                </c:pt>
                <c:pt idx="192">
                  <c:v>50.70660117684681</c:v>
                </c:pt>
                <c:pt idx="193">
                  <c:v>50.470282103048845</c:v>
                </c:pt>
                <c:pt idx="194">
                  <c:v>50.236157483728441</c:v>
                </c:pt>
                <c:pt idx="195">
                  <c:v>50.004196893655099</c:v>
                </c:pt>
                <c:pt idx="196">
                  <c:v>49.774370467455753</c:v>
                </c:pt>
                <c:pt idx="197">
                  <c:v>49.546648886796213</c:v>
                </c:pt>
                <c:pt idx="198">
                  <c:v>49.321003367913292</c:v>
                </c:pt>
                <c:pt idx="199">
                  <c:v>49.09740564948622</c:v>
                </c:pt>
                <c:pt idx="200">
                  <c:v>48.87582798083703</c:v>
                </c:pt>
                <c:pt idx="201">
                  <c:v>48.656243110449068</c:v>
                </c:pt>
                <c:pt idx="202">
                  <c:v>48.438624274794016</c:v>
                </c:pt>
                <c:pt idx="203">
                  <c:v>48.222945187457682</c:v>
                </c:pt>
                <c:pt idx="204">
                  <c:v>48.009180028555235</c:v>
                </c:pt>
                <c:pt idx="205">
                  <c:v>47.79730343442705</c:v>
                </c:pt>
                <c:pt idx="206">
                  <c:v>47.587290487606403</c:v>
                </c:pt>
                <c:pt idx="207">
                  <c:v>47.379116707050748</c:v>
                </c:pt>
                <c:pt idx="208">
                  <c:v>47.17275803862853</c:v>
                </c:pt>
                <c:pt idx="209">
                  <c:v>46.968190845853727</c:v>
                </c:pt>
                <c:pt idx="210">
                  <c:v>46.765391900860763</c:v>
                </c:pt>
                <c:pt idx="211">
                  <c:v>46.564338375612301</c:v>
                </c:pt>
                <c:pt idx="212">
                  <c:v>46.365007833333173</c:v>
                </c:pt>
                <c:pt idx="213">
                  <c:v>46.167378220163613</c:v>
                </c:pt>
                <c:pt idx="214">
                  <c:v>45.971427857025134</c:v>
                </c:pt>
                <c:pt idx="215">
                  <c:v>45.777135431693026</c:v>
                </c:pt>
                <c:pt idx="216">
                  <c:v>45.58447999106918</c:v>
                </c:pt>
                <c:pt idx="217">
                  <c:v>45.393440933649316</c:v>
                </c:pt>
                <c:pt idx="218">
                  <c:v>45.203998002179169</c:v>
                </c:pt>
                <c:pt idx="219">
                  <c:v>45.016131276493823</c:v>
                </c:pt>
                <c:pt idx="220">
                  <c:v>44.82982116653519</c:v>
                </c:pt>
                <c:pt idx="221">
                  <c:v>44.645048405542248</c:v>
                </c:pt>
                <c:pt idx="222">
                  <c:v>44.461794043409164</c:v>
                </c:pt>
                <c:pt idx="223">
                  <c:v>44.280039440206529</c:v>
                </c:pt>
                <c:pt idx="224">
                  <c:v>44.099766259860957</c:v>
                </c:pt>
                <c:pt idx="225">
                  <c:v>43.920956463988695</c:v>
                </c:pt>
                <c:pt idx="226">
                  <c:v>43.743592305878664</c:v>
                </c:pt>
                <c:pt idx="227">
                  <c:v>43.567656324620977</c:v>
                </c:pt>
                <c:pt idx="228">
                  <c:v>43.393131339376637</c:v>
                </c:pt>
                <c:pt idx="229">
                  <c:v>43.220000443784606</c:v>
                </c:pt>
                <c:pt idx="230">
                  <c:v>43.0482470005023</c:v>
                </c:pt>
                <c:pt idx="231">
                  <c:v>42.877854635876005</c:v>
                </c:pt>
                <c:pt idx="232">
                  <c:v>42.70880723473735</c:v>
                </c:pt>
                <c:pt idx="233">
                  <c:v>42.541088935322605</c:v>
                </c:pt>
                <c:pt idx="234">
                  <c:v>42.374684124311358</c:v>
                </c:pt>
                <c:pt idx="235">
                  <c:v>42.209577431981174</c:v>
                </c:pt>
                <c:pt idx="236">
                  <c:v>42.045753727475429</c:v>
                </c:pt>
                <c:pt idx="237">
                  <c:v>41.8831981141808</c:v>
                </c:pt>
                <c:pt idx="238">
                  <c:v>41.721895925211868</c:v>
                </c:pt>
                <c:pt idx="239">
                  <c:v>41.561832718999646</c:v>
                </c:pt>
                <c:pt idx="240">
                  <c:v>41.402994274981431</c:v>
                </c:pt>
                <c:pt idx="241">
                  <c:v>41.245366589389228</c:v>
                </c:pt>
                <c:pt idx="242">
                  <c:v>41.088935871134076</c:v>
                </c:pt>
                <c:pt idx="243">
                  <c:v>40.933688537783837</c:v>
                </c:pt>
                <c:pt idx="244">
                  <c:v>40.779611211631853</c:v>
                </c:pt>
                <c:pt idx="245">
                  <c:v>40.626690715854167</c:v>
                </c:pt>
                <c:pt idx="246">
                  <c:v>40.474914070753087</c:v>
                </c:pt>
                <c:pt idx="247">
                  <c:v>40.324268490084556</c:v>
                </c:pt>
                <c:pt idx="248">
                  <c:v>40.17474137746747</c:v>
                </c:pt>
                <c:pt idx="249">
                  <c:v>40.026320322872571</c:v>
                </c:pt>
                <c:pt idx="250">
                  <c:v>39.878993099189046</c:v>
                </c:pt>
                <c:pt idx="251">
                  <c:v>39.732747658866714</c:v>
                </c:pt>
                <c:pt idx="252">
                  <c:v>39.587572130631933</c:v>
                </c:pt>
                <c:pt idx="253">
                  <c:v>39.443454816275306</c:v>
                </c:pt>
                <c:pt idx="254">
                  <c:v>39.30038418750938</c:v>
                </c:pt>
                <c:pt idx="255">
                  <c:v>39.158348882894543</c:v>
                </c:pt>
                <c:pt idx="256">
                  <c:v>39.017337704831505</c:v>
                </c:pt>
                <c:pt idx="257">
                  <c:v>38.877339616618464</c:v>
                </c:pt>
                <c:pt idx="258">
                  <c:v>38.738343739571576</c:v>
                </c:pt>
                <c:pt idx="259">
                  <c:v>38.60033935020703</c:v>
                </c:pt>
                <c:pt idx="260">
                  <c:v>38.463315877483147</c:v>
                </c:pt>
                <c:pt idx="261">
                  <c:v>38.327262900101161</c:v>
                </c:pt>
                <c:pt idx="262">
                  <c:v>38.19217014386313</c:v>
                </c:pt>
                <c:pt idx="263">
                  <c:v>38.058027479085567</c:v>
                </c:pt>
                <c:pt idx="264">
                  <c:v>37.924824918067429</c:v>
                </c:pt>
                <c:pt idx="265">
                  <c:v>37.79255261261126</c:v>
                </c:pt>
                <c:pt idx="266">
                  <c:v>37.6612008515959</c:v>
                </c:pt>
                <c:pt idx="267">
                  <c:v>37.530760058599945</c:v>
                </c:pt>
                <c:pt idx="268">
                  <c:v>37.401220789574253</c:v>
                </c:pt>
                <c:pt idx="269">
                  <c:v>37.272573730562677</c:v>
                </c:pt>
                <c:pt idx="270">
                  <c:v>37.144809695469682</c:v>
                </c:pt>
                <c:pt idx="271">
                  <c:v>37.01791962387378</c:v>
                </c:pt>
                <c:pt idx="272">
                  <c:v>36.891894578885712</c:v>
                </c:pt>
                <c:pt idx="273">
                  <c:v>36.766725745050231</c:v>
                </c:pt>
                <c:pt idx="274">
                  <c:v>36.642404426290575</c:v>
                </c:pt>
                <c:pt idx="275">
                  <c:v>36.518922043894435</c:v>
                </c:pt>
                <c:pt idx="276">
                  <c:v>36.396270134540742</c:v>
                </c:pt>
                <c:pt idx="277">
                  <c:v>36.274440348365935</c:v>
                </c:pt>
                <c:pt idx="278">
                  <c:v>36.153424447069149</c:v>
                </c:pt>
                <c:pt idx="279">
                  <c:v>36.033214302055121</c:v>
                </c:pt>
                <c:pt idx="280">
                  <c:v>35.91380189261416</c:v>
                </c:pt>
                <c:pt idx="281">
                  <c:v>35.795179304138209</c:v>
                </c:pt>
                <c:pt idx="282">
                  <c:v>35.677338726372113</c:v>
                </c:pt>
                <c:pt idx="283">
                  <c:v>35.560272451699497</c:v>
                </c:pt>
                <c:pt idx="284">
                  <c:v>35.443972873462215</c:v>
                </c:pt>
                <c:pt idx="285">
                  <c:v>35.328432484312735</c:v>
                </c:pt>
                <c:pt idx="286">
                  <c:v>35.213643874598716</c:v>
                </c:pt>
                <c:pt idx="287">
                  <c:v>35.099599730778969</c:v>
                </c:pt>
                <c:pt idx="288">
                  <c:v>34.986292833870174</c:v>
                </c:pt>
                <c:pt idx="289">
                  <c:v>34.873716057923637</c:v>
                </c:pt>
                <c:pt idx="290">
                  <c:v>34.761862368531318</c:v>
                </c:pt>
                <c:pt idx="291">
                  <c:v>34.650724821360662</c:v>
                </c:pt>
                <c:pt idx="292">
                  <c:v>34.540296560717401</c:v>
                </c:pt>
                <c:pt idx="293">
                  <c:v>34.430570818135848</c:v>
                </c:pt>
                <c:pt idx="294">
                  <c:v>34.321540910995928</c:v>
                </c:pt>
                <c:pt idx="295">
                  <c:v>34.21320024116654</c:v>
                </c:pt>
                <c:pt idx="296">
                  <c:v>34.105542293674461</c:v>
                </c:pt>
                <c:pt idx="297">
                  <c:v>33.998560635398448</c:v>
                </c:pt>
                <c:pt idx="298">
                  <c:v>33.892248913787725</c:v>
                </c:pt>
                <c:pt idx="299">
                  <c:v>33.786600855604661</c:v>
                </c:pt>
                <c:pt idx="300">
                  <c:v>33.681610265690708</c:v>
                </c:pt>
                <c:pt idx="301">
                  <c:v>33.577271025755536</c:v>
                </c:pt>
                <c:pt idx="302">
                  <c:v>33.473577093188389</c:v>
                </c:pt>
                <c:pt idx="303">
                  <c:v>33.370522499891656</c:v>
                </c:pt>
                <c:pt idx="304">
                  <c:v>33.268101351135776</c:v>
                </c:pt>
                <c:pt idx="305">
                  <c:v>33.166307824435336</c:v>
                </c:pt>
                <c:pt idx="306">
                  <c:v>33.065136168445612</c:v>
                </c:pt>
                <c:pt idx="307">
                  <c:v>32.964580701879434</c:v>
                </c:pt>
                <c:pt idx="308">
                  <c:v>32.864635812443659</c:v>
                </c:pt>
                <c:pt idx="309">
                  <c:v>32.765295955795025</c:v>
                </c:pt>
                <c:pt idx="310">
                  <c:v>32.66655565451488</c:v>
                </c:pt>
                <c:pt idx="311">
                  <c:v>32.568409497102444</c:v>
                </c:pt>
                <c:pt idx="312">
                  <c:v>32.470852136986139</c:v>
                </c:pt>
                <c:pt idx="313">
                  <c:v>32.373878291552742</c:v>
                </c:pt>
                <c:pt idx="314">
                  <c:v>32.277482741193836</c:v>
                </c:pt>
                <c:pt idx="315">
                  <c:v>32.181660328369276</c:v>
                </c:pt>
                <c:pt idx="316">
                  <c:v>32.086405956687365</c:v>
                </c:pt>
                <c:pt idx="317">
                  <c:v>31.991714590001273</c:v>
                </c:pt>
                <c:pt idx="318">
                  <c:v>31.897581251521473</c:v>
                </c:pt>
                <c:pt idx="319">
                  <c:v>31.804001022943808</c:v>
                </c:pt>
                <c:pt idx="320">
                  <c:v>31.710969043592897</c:v>
                </c:pt>
                <c:pt idx="321">
                  <c:v>31.618480509580507</c:v>
                </c:pt>
                <c:pt idx="322">
                  <c:v>31.526530672978691</c:v>
                </c:pt>
                <c:pt idx="323">
                  <c:v>31.435114841007312</c:v>
                </c:pt>
                <c:pt idx="324">
                  <c:v>31.344228375235662</c:v>
                </c:pt>
                <c:pt idx="325">
                  <c:v>31.253866690797903</c:v>
                </c:pt>
                <c:pt idx="326">
                  <c:v>31.164025255622128</c:v>
                </c:pt>
                <c:pt idx="327">
                  <c:v>31.074699589672615</c:v>
                </c:pt>
                <c:pt idx="328">
                  <c:v>30.985885264205137</c:v>
                </c:pt>
                <c:pt idx="329">
                  <c:v>30.897577901035017</c:v>
                </c:pt>
                <c:pt idx="330">
                  <c:v>30.809773171817707</c:v>
                </c:pt>
                <c:pt idx="331">
                  <c:v>30.722466797341546</c:v>
                </c:pt>
                <c:pt idx="332">
                  <c:v>30.635654546832615</c:v>
                </c:pt>
                <c:pt idx="333">
                  <c:v>30.54933223727129</c:v>
                </c:pt>
                <c:pt idx="334">
                  <c:v>30.463495732720375</c:v>
                </c:pt>
                <c:pt idx="335">
                  <c:v>30.378140943664544</c:v>
                </c:pt>
                <c:pt idx="336">
                  <c:v>30.293263826360839</c:v>
                </c:pt>
                <c:pt idx="337">
                  <c:v>30.208860382200079</c:v>
                </c:pt>
                <c:pt idx="338">
                  <c:v>30.124926657078923</c:v>
                </c:pt>
                <c:pt idx="339">
                  <c:v>30.041458740782375</c:v>
                </c:pt>
                <c:pt idx="340">
                  <c:v>29.958452766376556</c:v>
                </c:pt>
                <c:pt idx="341">
                  <c:v>29.87590490961151</c:v>
                </c:pt>
                <c:pt idx="342">
                  <c:v>29.793811388333889</c:v>
                </c:pt>
                <c:pt idx="343">
                  <c:v>29.712168461909322</c:v>
                </c:pt>
                <c:pt idx="344">
                  <c:v>29.630972430654211</c:v>
                </c:pt>
                <c:pt idx="345">
                  <c:v>29.550219635276914</c:v>
                </c:pt>
                <c:pt idx="346">
                  <c:v>29.469906456327983</c:v>
                </c:pt>
                <c:pt idx="347">
                  <c:v>29.390029313659404</c:v>
                </c:pt>
                <c:pt idx="348">
                  <c:v>29.310584665892591</c:v>
                </c:pt>
                <c:pt idx="349">
                  <c:v>29.231569009895029</c:v>
                </c:pt>
                <c:pt idx="350">
                  <c:v>29.152978880265316</c:v>
                </c:pt>
                <c:pt idx="351">
                  <c:v>29.074810848826573</c:v>
                </c:pt>
                <c:pt idx="352">
                  <c:v>28.997061524127968</c:v>
                </c:pt>
                <c:pt idx="353">
                  <c:v>28.919727550954178</c:v>
                </c:pt>
                <c:pt idx="354">
                  <c:v>28.842805609842785</c:v>
                </c:pt>
                <c:pt idx="355">
                  <c:v>28.766292416609286</c:v>
                </c:pt>
                <c:pt idx="356">
                  <c:v>28.69018472187971</c:v>
                </c:pt>
                <c:pt idx="357">
                  <c:v>28.614479310630578</c:v>
                </c:pt>
                <c:pt idx="358">
                  <c:v>28.539173001736234</c:v>
                </c:pt>
                <c:pt idx="359">
                  <c:v>28.464262647523245</c:v>
                </c:pt>
                <c:pt idx="360">
                  <c:v>28.389745133331807</c:v>
                </c:pt>
                <c:pt idx="361">
                  <c:v>28.315617377084088</c:v>
                </c:pt>
                <c:pt idx="362">
                  <c:v>28.241876328859291</c:v>
                </c:pt>
                <c:pt idx="363">
                  <c:v>28.168518970475347</c:v>
                </c:pt>
                <c:pt idx="364">
                  <c:v>28.095542315077125</c:v>
                </c:pt>
                <c:pt idx="365">
                  <c:v>28.022943406731056</c:v>
                </c:pt>
                <c:pt idx="366">
                  <c:v>27.950719320025989</c:v>
                </c:pt>
                <c:pt idx="367">
                  <c:v>27.87886715968029</c:v>
                </c:pt>
                <c:pt idx="368">
                  <c:v>27.807384060154916</c:v>
                </c:pt>
                <c:pt idx="369">
                  <c:v>27.736267185272474</c:v>
                </c:pt>
                <c:pt idx="370">
                  <c:v>27.665513727842118</c:v>
                </c:pt>
                <c:pt idx="371">
                  <c:v>27.595120909290184</c:v>
                </c:pt>
                <c:pt idx="372">
                  <c:v>27.525085979296456</c:v>
                </c:pt>
                <c:pt idx="373">
                  <c:v>27.455406215435946</c:v>
                </c:pt>
                <c:pt idx="374">
                  <c:v>27.386078922826147</c:v>
                </c:pt>
                <c:pt idx="375">
                  <c:v>27.317101433779602</c:v>
                </c:pt>
                <c:pt idx="376">
                  <c:v>27.248471107461715</c:v>
                </c:pt>
                <c:pt idx="377">
                  <c:v>27.18018532955373</c:v>
                </c:pt>
                <c:pt idx="378">
                  <c:v>27.112241511920772</c:v>
                </c:pt>
                <c:pt idx="379">
                  <c:v>27.044637092284841</c:v>
                </c:pt>
                <c:pt idx="380">
                  <c:v>26.977369533902746</c:v>
                </c:pt>
                <c:pt idx="381">
                  <c:v>26.910436325248757</c:v>
                </c:pt>
                <c:pt idx="382">
                  <c:v>26.843834979702059</c:v>
                </c:pt>
                <c:pt idx="383">
                  <c:v>26.777563035238817</c:v>
                </c:pt>
                <c:pt idx="384">
                  <c:v>26.711618054128774</c:v>
                </c:pt>
                <c:pt idx="385">
                  <c:v>26.645997622636354</c:v>
                </c:pt>
                <c:pt idx="386">
                  <c:v>26.580699350726164</c:v>
                </c:pt>
                <c:pt idx="387">
                  <c:v>26.515720871772814</c:v>
                </c:pt>
                <c:pt idx="388">
                  <c:v>26.451059842275008</c:v>
                </c:pt>
                <c:pt idx="389">
                  <c:v>26.386713941573781</c:v>
                </c:pt>
                <c:pt idx="390">
                  <c:v>26.322680871574885</c:v>
                </c:pt>
                <c:pt idx="391">
                  <c:v>26.258958356475205</c:v>
                </c:pt>
                <c:pt idx="392">
                  <c:v>26.195544142493105</c:v>
                </c:pt>
                <c:pt idx="393">
                  <c:v>26.132435997602744</c:v>
                </c:pt>
                <c:pt idx="394">
                  <c:v>26.06963171127218</c:v>
                </c:pt>
                <c:pt idx="395">
                  <c:v>26.007129094205265</c:v>
                </c:pt>
                <c:pt idx="396">
                  <c:v>25.944925978087255</c:v>
                </c:pt>
                <c:pt idx="397">
                  <c:v>25.883020215334067</c:v>
                </c:pt>
                <c:pt idx="398">
                  <c:v>25.8214096788451</c:v>
                </c:pt>
                <c:pt idx="399">
                  <c:v>25.760092261759635</c:v>
                </c:pt>
                <c:pt idx="400">
                  <c:v>25.699065877216643</c:v>
                </c:pt>
                <c:pt idx="401">
                  <c:v>25.638328458118057</c:v>
                </c:pt>
                <c:pt idx="402">
                  <c:v>25.577877956895353</c:v>
                </c:pt>
                <c:pt idx="403">
                  <c:v>25.517712345279467</c:v>
                </c:pt>
                <c:pt idx="404">
                  <c:v>25.457829614073951</c:v>
                </c:pt>
                <c:pt idx="405">
                  <c:v>25.39822777293131</c:v>
                </c:pt>
                <c:pt idx="406">
                  <c:v>25.338904850132469</c:v>
                </c:pt>
                <c:pt idx="407">
                  <c:v>25.279858892369365</c:v>
                </c:pt>
                <c:pt idx="408">
                  <c:v>25.221087964530547</c:v>
                </c:pt>
                <c:pt idx="409">
                  <c:v>25.162590149489763</c:v>
                </c:pt>
                <c:pt idx="410">
                  <c:v>25.104363547897517</c:v>
                </c:pt>
                <c:pt idx="411">
                  <c:v>25.046406277975482</c:v>
                </c:pt>
                <c:pt idx="412">
                  <c:v>24.988716475313797</c:v>
                </c:pt>
                <c:pt idx="413">
                  <c:v>24.931292292671124</c:v>
                </c:pt>
                <c:pt idx="414">
                  <c:v>24.874131899777488</c:v>
                </c:pt>
                <c:pt idx="415">
                  <c:v>24.81723348313983</c:v>
                </c:pt>
                <c:pt idx="416">
                  <c:v>24.760595245850187</c:v>
                </c:pt>
                <c:pt idx="417">
                  <c:v>24.704215407396568</c:v>
                </c:pt>
                <c:pt idx="418">
                  <c:v>24.648092203476342</c:v>
                </c:pt>
                <c:pt idx="419">
                  <c:v>24.592223885812221</c:v>
                </c:pt>
                <c:pt idx="420">
                  <c:v>24.536608721970701</c:v>
                </c:pt>
                <c:pt idx="421">
                  <c:v>24.481244995183008</c:v>
                </c:pt>
                <c:pt idx="422">
                  <c:v>24.426131004168425</c:v>
                </c:pt>
                <c:pt idx="423">
                  <c:v>24.371265062960038</c:v>
                </c:pt>
                <c:pt idx="424">
                  <c:v>24.316645500732822</c:v>
                </c:pt>
                <c:pt idx="425">
                  <c:v>24.262270661634027</c:v>
                </c:pt>
                <c:pt idx="426">
                  <c:v>24.208138904615829</c:v>
                </c:pt>
                <c:pt idx="427">
                  <c:v>24.154248603270261</c:v>
                </c:pt>
                <c:pt idx="428">
                  <c:v>24.100598145666329</c:v>
                </c:pt>
                <c:pt idx="429">
                  <c:v>24.047185934189233</c:v>
                </c:pt>
                <c:pt idx="430">
                  <c:v>23.994010385381866</c:v>
                </c:pt>
                <c:pt idx="431">
                  <c:v>23.941069929788284</c:v>
                </c:pt>
                <c:pt idx="432">
                  <c:v>23.888363011799289</c:v>
                </c:pt>
                <c:pt idx="433">
                  <c:v>23.835888089500092</c:v>
                </c:pt>
                <c:pt idx="434">
                  <c:v>23.78364363451994</c:v>
                </c:pt>
                <c:pt idx="435">
                  <c:v>23.731628131883703</c:v>
                </c:pt>
                <c:pt idx="436">
                  <c:v>23.679840079865471</c:v>
                </c:pt>
                <c:pt idx="437">
                  <c:v>23.628277989844019</c:v>
                </c:pt>
                <c:pt idx="438">
                  <c:v>23.576940386160157</c:v>
                </c:pt>
                <c:pt idx="439">
                  <c:v>23.525825805975987</c:v>
                </c:pt>
                <c:pt idx="440">
                  <c:v>23.474932799135914</c:v>
                </c:pt>
                <c:pt idx="441">
                  <c:v>23.424259928029528</c:v>
                </c:pt>
                <c:pt idx="442">
                  <c:v>23.373805767456254</c:v>
                </c:pt>
                <c:pt idx="443">
                  <c:v>23.323568904491705</c:v>
                </c:pt>
                <c:pt idx="444">
                  <c:v>23.273547938355801</c:v>
                </c:pt>
                <c:pt idx="445">
                  <c:v>23.223741480282573</c:v>
                </c:pt>
                <c:pt idx="446">
                  <c:v>23.174148153391631</c:v>
                </c:pt>
                <c:pt idx="447">
                  <c:v>23.124766592561279</c:v>
                </c:pt>
                <c:pt idx="448">
                  <c:v>23.075595444303275</c:v>
                </c:pt>
                <c:pt idx="449">
                  <c:v>23.026633366639135</c:v>
                </c:pt>
                <c:pt idx="450">
                  <c:v>22.977879028978098</c:v>
                </c:pt>
                <c:pt idx="451">
                  <c:v>22.929331111996554</c:v>
                </c:pt>
                <c:pt idx="452">
                  <c:v>22.880988307519033</c:v>
                </c:pt>
                <c:pt idx="453">
                  <c:v>22.832849318400736</c:v>
                </c:pt>
                <c:pt idx="454">
                  <c:v>22.784912858411467</c:v>
                </c:pt>
                <c:pt idx="455">
                  <c:v>22.737177652121122</c:v>
                </c:pt>
                <c:pt idx="456">
                  <c:v>22.689642434786542</c:v>
                </c:pt>
                <c:pt idx="457">
                  <c:v>22.642305952239809</c:v>
                </c:pt>
                <c:pt idx="458">
                  <c:v>22.595166960777973</c:v>
                </c:pt>
                <c:pt idx="459">
                  <c:v>22.54822422705411</c:v>
                </c:pt>
                <c:pt idx="460">
                  <c:v>22.501476527969743</c:v>
                </c:pt>
                <c:pt idx="461">
                  <c:v>22.454922650568637</c:v>
                </c:pt>
                <c:pt idx="462">
                  <c:v>22.408561391931876</c:v>
                </c:pt>
                <c:pt idx="463">
                  <c:v>22.362391559074258</c:v>
                </c:pt>
                <c:pt idx="464">
                  <c:v>22.316411968841969</c:v>
                </c:pt>
                <c:pt idx="465">
                  <c:v>22.270621447811489</c:v>
                </c:pt>
                <c:pt idx="466">
                  <c:v>22.225018832189814</c:v>
                </c:pt>
                <c:pt idx="467">
                  <c:v>22.17960296771582</c:v>
                </c:pt>
                <c:pt idx="468">
                  <c:v>22.134372709562896</c:v>
                </c:pt>
                <c:pt idx="469">
                  <c:v>22.089326922242744</c:v>
                </c:pt>
                <c:pt idx="470">
                  <c:v>22.044464479510353</c:v>
                </c:pt>
                <c:pt idx="471">
                  <c:v>21.999784264270147</c:v>
                </c:pt>
                <c:pt idx="472">
                  <c:v>21.955285168483243</c:v>
                </c:pt>
                <c:pt idx="473">
                  <c:v>21.910966093075857</c:v>
                </c:pt>
                <c:pt idx="474">
                  <c:v>21.866825947848845</c:v>
                </c:pt>
                <c:pt idx="475">
                  <c:v>21.822863651388278</c:v>
                </c:pt>
                <c:pt idx="476">
                  <c:v>21.779078130977144</c:v>
                </c:pt>
                <c:pt idx="477">
                  <c:v>21.73546832250808</c:v>
                </c:pt>
                <c:pt idx="478">
                  <c:v>21.692033170397185</c:v>
                </c:pt>
                <c:pt idx="479">
                  <c:v>21.648771627498846</c:v>
                </c:pt>
                <c:pt idx="480">
                  <c:v>21.605682655021571</c:v>
                </c:pt>
                <c:pt idx="481">
                  <c:v>21.562765222444863</c:v>
                </c:pt>
                <c:pt idx="482">
                  <c:v>21.520018307437063</c:v>
                </c:pt>
                <c:pt idx="483">
                  <c:v>21.477440895774158</c:v>
                </c:pt>
                <c:pt idx="484">
                  <c:v>21.435031981259591</c:v>
                </c:pt>
                <c:pt idx="485">
                  <c:v>21.392790565644976</c:v>
                </c:pt>
                <c:pt idx="486">
                  <c:v>21.350715658551774</c:v>
                </c:pt>
                <c:pt idx="487">
                  <c:v>21.308806277393899</c:v>
                </c:pt>
                <c:pt idx="488">
                  <c:v>21.267061447301241</c:v>
                </c:pt>
                <c:pt idx="489">
                  <c:v>21.225480201044039</c:v>
                </c:pt>
                <c:pt idx="490">
                  <c:v>21.184061578958218</c:v>
                </c:pt>
                <c:pt idx="491">
                  <c:v>21.142804628871534</c:v>
                </c:pt>
                <c:pt idx="492">
                  <c:v>21.10170840603061</c:v>
                </c:pt>
                <c:pt idx="493">
                  <c:v>21.060771973028832</c:v>
                </c:pt>
                <c:pt idx="494">
                  <c:v>21.019994399735072</c:v>
                </c:pt>
                <c:pt idx="495">
                  <c:v>20.97937476322323</c:v>
                </c:pt>
                <c:pt idx="496">
                  <c:v>20.938912147702617</c:v>
                </c:pt>
                <c:pt idx="497">
                  <c:v>20.898605644449113</c:v>
                </c:pt>
                <c:pt idx="498">
                  <c:v>20.858454351737166</c:v>
                </c:pt>
                <c:pt idx="499">
                  <c:v>20.818457374772507</c:v>
                </c:pt>
                <c:pt idx="500">
                  <c:v>20.778613825625726</c:v>
                </c:pt>
                <c:pt idx="501">
                  <c:v>20.738922823166529</c:v>
                </c:pt>
                <c:pt idx="502">
                  <c:v>20.699383492998798</c:v>
                </c:pt>
                <c:pt idx="503">
                  <c:v>20.659994967396372</c:v>
                </c:pt>
                <c:pt idx="504">
                  <c:v>20.620756385239595</c:v>
                </c:pt>
                <c:pt idx="505">
                  <c:v>20.581666891952509</c:v>
                </c:pt>
                <c:pt idx="506">
                  <c:v>20.542725639440867</c:v>
                </c:pt>
                <c:pt idx="507">
                  <c:v>20.50393178603078</c:v>
                </c:pt>
                <c:pt idx="508">
                  <c:v>20.465284496408064</c:v>
                </c:pt>
                <c:pt idx="509">
                  <c:v>20.426782941558301</c:v>
                </c:pt>
                <c:pt idx="510">
                  <c:v>20.388426298707554</c:v>
                </c:pt>
                <c:pt idx="511">
                  <c:v>20.350213751263755</c:v>
                </c:pt>
                <c:pt idx="512">
                  <c:v>20.312144488758765</c:v>
                </c:pt>
                <c:pt idx="513">
                  <c:v>20.274217706791056</c:v>
                </c:pt>
                <c:pt idx="514">
                  <c:v>20.236432606969082</c:v>
                </c:pt>
                <c:pt idx="515">
                  <c:v>20.198788396855232</c:v>
                </c:pt>
                <c:pt idx="516">
                  <c:v>20.161284289910437</c:v>
                </c:pt>
                <c:pt idx="517">
                  <c:v>20.123919505439392</c:v>
                </c:pt>
                <c:pt idx="518">
                  <c:v>20.08669326853639</c:v>
                </c:pt>
                <c:pt idx="519">
                  <c:v>20.049604810031738</c:v>
                </c:pt>
                <c:pt idx="520">
                  <c:v>20.012653366438805</c:v>
                </c:pt>
                <c:pt idx="521">
                  <c:v>19.97583817990159</c:v>
                </c:pt>
                <c:pt idx="522">
                  <c:v>19.939158498142962</c:v>
                </c:pt>
                <c:pt idx="523">
                  <c:v>19.90261357441339</c:v>
                </c:pt>
                <c:pt idx="524">
                  <c:v>19.866202667440255</c:v>
                </c:pt>
                <c:pt idx="525">
                  <c:v>19.829925041377759</c:v>
                </c:pt>
                <c:pt idx="526">
                  <c:v>19.793779965757341</c:v>
                </c:pt>
                <c:pt idx="527">
                  <c:v>19.757766715438638</c:v>
                </c:pt>
                <c:pt idx="528">
                  <c:v>19.72188457056102</c:v>
                </c:pt>
                <c:pt idx="529">
                  <c:v>19.686132816495583</c:v>
                </c:pt>
                <c:pt idx="530">
                  <c:v>19.650510743797749</c:v>
                </c:pt>
                <c:pt idx="531">
                  <c:v>19.615017648160318</c:v>
                </c:pt>
                <c:pt idx="532">
                  <c:v>19.579652830367042</c:v>
                </c:pt>
                <c:pt idx="533">
                  <c:v>19.544415596246733</c:v>
                </c:pt>
                <c:pt idx="534">
                  <c:v>19.509305256627822</c:v>
                </c:pt>
                <c:pt idx="535">
                  <c:v>19.47432112729344</c:v>
                </c:pt>
                <c:pt idx="536">
                  <c:v>19.439462528936968</c:v>
                </c:pt>
                <c:pt idx="537">
                  <c:v>19.404728787118071</c:v>
                </c:pt>
                <c:pt idx="538">
                  <c:v>19.370119232219182</c:v>
                </c:pt>
                <c:pt idx="539">
                  <c:v>19.335633199402505</c:v>
                </c:pt>
                <c:pt idx="540">
                  <c:v>19.301270028567419</c:v>
                </c:pt>
                <c:pt idx="541">
                  <c:v>19.267029064308367</c:v>
                </c:pt>
                <c:pt idx="542">
                  <c:v>19.23290965587319</c:v>
                </c:pt>
                <c:pt idx="543">
                  <c:v>19.198911157121891</c:v>
                </c:pt>
                <c:pt idx="544">
                  <c:v>19.16503292648585</c:v>
                </c:pt>
                <c:pt idx="545">
                  <c:v>19.131274326927493</c:v>
                </c:pt>
                <c:pt idx="546">
                  <c:v>19.09763472590031</c:v>
                </c:pt>
                <c:pt idx="547">
                  <c:v>19.064113495309403</c:v>
                </c:pt>
                <c:pt idx="548">
                  <c:v>19.030710011472358</c:v>
                </c:pt>
                <c:pt idx="549">
                  <c:v>18.997423655080581</c:v>
                </c:pt>
                <c:pt idx="550">
                  <c:v>18.964253811161008</c:v>
                </c:pt>
                <c:pt idx="551">
                  <c:v>18.931199869038259</c:v>
                </c:pt>
                <c:pt idx="552">
                  <c:v>18.898261222297133</c:v>
                </c:pt>
                <c:pt idx="553">
                  <c:v>18.865437268745545</c:v>
                </c:pt>
                <c:pt idx="554">
                  <c:v>18.832727410377796</c:v>
                </c:pt>
                <c:pt idx="555">
                  <c:v>18.800131053338305</c:v>
                </c:pt>
                <c:pt idx="556">
                  <c:v>18.767647607885621</c:v>
                </c:pt>
                <c:pt idx="557">
                  <c:v>18.735276488356892</c:v>
                </c:pt>
                <c:pt idx="558">
                  <c:v>18.703017113132645</c:v>
                </c:pt>
                <c:pt idx="559">
                  <c:v>18.670868904601967</c:v>
                </c:pt>
                <c:pt idx="560">
                  <c:v>18.638831289128021</c:v>
                </c:pt>
                <c:pt idx="561">
                  <c:v>18.60690369701393</c:v>
                </c:pt>
                <c:pt idx="562">
                  <c:v>18.575085562468999</c:v>
                </c:pt>
                <c:pt idx="563">
                  <c:v>18.543376323575316</c:v>
                </c:pt>
                <c:pt idx="564">
                  <c:v>18.511775422254651</c:v>
                </c:pt>
                <c:pt idx="565">
                  <c:v>18.480282304235725</c:v>
                </c:pt>
                <c:pt idx="566">
                  <c:v>18.448896419021803</c:v>
                </c:pt>
                <c:pt idx="567">
                  <c:v>18.41761721985862</c:v>
                </c:pt>
                <c:pt idx="568">
                  <c:v>18.386444163702627</c:v>
                </c:pt>
                <c:pt idx="569">
                  <c:v>18.355376711189553</c:v>
                </c:pt>
                <c:pt idx="570">
                  <c:v>18.324414326603328</c:v>
                </c:pt>
                <c:pt idx="571">
                  <c:v>18.293556477845272</c:v>
                </c:pt>
                <c:pt idx="572">
                  <c:v>18.262802636403602</c:v>
                </c:pt>
                <c:pt idx="573">
                  <c:v>18.232152277323287</c:v>
                </c:pt>
                <c:pt idx="574">
                  <c:v>18.201604879176148</c:v>
                </c:pt>
                <c:pt idx="575">
                  <c:v>18.171159924031311</c:v>
                </c:pt>
                <c:pt idx="576">
                  <c:v>18.140816897425925</c:v>
                </c:pt>
                <c:pt idx="577">
                  <c:v>18.110575288336189</c:v>
                </c:pt>
                <c:pt idx="578">
                  <c:v>18.080434589148652</c:v>
                </c:pt>
                <c:pt idx="579">
                  <c:v>18.050394295631829</c:v>
                </c:pt>
                <c:pt idx="580">
                  <c:v>18.02045390690807</c:v>
                </c:pt>
                <c:pt idx="581">
                  <c:v>17.990612925425729</c:v>
                </c:pt>
                <c:pt idx="582">
                  <c:v>17.960870856931585</c:v>
                </c:pt>
                <c:pt idx="583">
                  <c:v>17.931227210443581</c:v>
                </c:pt>
                <c:pt idx="584">
                  <c:v>17.901681498223788</c:v>
                </c:pt>
                <c:pt idx="585">
                  <c:v>17.872233235751668</c:v>
                </c:pt>
                <c:pt idx="586">
                  <c:v>17.842881941697559</c:v>
                </c:pt>
                <c:pt idx="587">
                  <c:v>17.8136271378965</c:v>
                </c:pt>
                <c:pt idx="588">
                  <c:v>17.784468349322214</c:v>
                </c:pt>
                <c:pt idx="589">
                  <c:v>17.755405104061431</c:v>
                </c:pt>
                <c:pt idx="590">
                  <c:v>17.726436933288408</c:v>
                </c:pt>
                <c:pt idx="591">
                  <c:v>17.697563371239745</c:v>
                </c:pt>
                <c:pt idx="592">
                  <c:v>17.668783955189387</c:v>
                </c:pt>
                <c:pt idx="593">
                  <c:v>17.640098225423941</c:v>
                </c:pt>
                <c:pt idx="594">
                  <c:v>17.611505725218166</c:v>
                </c:pt>
                <c:pt idx="595">
                  <c:v>17.583006000810755</c:v>
                </c:pt>
                <c:pt idx="596">
                  <c:v>17.554598601380331</c:v>
                </c:pt>
                <c:pt idx="597">
                  <c:v>17.526283079021656</c:v>
                </c:pt>
                <c:pt idx="598">
                  <c:v>17.498058988722118</c:v>
                </c:pt>
                <c:pt idx="599">
                  <c:v>17.469925888338388</c:v>
                </c:pt>
                <c:pt idx="600">
                  <c:v>17.441883338573362</c:v>
                </c:pt>
                <c:pt idx="601">
                  <c:v>17.413930902953265</c:v>
                </c:pt>
                <c:pt idx="602">
                  <c:v>17.386068147805027</c:v>
                </c:pt>
                <c:pt idx="603">
                  <c:v>17.358294642233854</c:v>
                </c:pt>
                <c:pt idx="604">
                  <c:v>17.330609958101</c:v>
                </c:pt>
                <c:pt idx="605">
                  <c:v>17.303013670001786</c:v>
                </c:pt>
                <c:pt idx="606">
                  <c:v>17.275505355243798</c:v>
                </c:pt>
                <c:pt idx="607">
                  <c:v>17.248084593825304</c:v>
                </c:pt>
                <c:pt idx="608">
                  <c:v>17.220750968413892</c:v>
                </c:pt>
                <c:pt idx="609">
                  <c:v>17.193504064325285</c:v>
                </c:pt>
                <c:pt idx="610">
                  <c:v>17.166343469502369</c:v>
                </c:pt>
                <c:pt idx="611">
                  <c:v>17.139268774494433</c:v>
                </c:pt>
                <c:pt idx="612">
                  <c:v>17.112279572436584</c:v>
                </c:pt>
                <c:pt idx="613">
                  <c:v>17.085375459029368</c:v>
                </c:pt>
                <c:pt idx="614">
                  <c:v>17.058556032518588</c:v>
                </c:pt>
                <c:pt idx="615">
                  <c:v>17.031820893675288</c:v>
                </c:pt>
                <c:pt idx="616">
                  <c:v>17.005169645775965</c:v>
                </c:pt>
                <c:pt idx="617">
                  <c:v>16.97860189458294</c:v>
                </c:pt>
                <c:pt idx="618">
                  <c:v>16.9521172483249</c:v>
                </c:pt>
                <c:pt idx="619">
                  <c:v>16.925715317677671</c:v>
                </c:pt>
                <c:pt idx="620">
                  <c:v>16.899395715745118</c:v>
                </c:pt>
                <c:pt idx="621">
                  <c:v>16.873158058040261</c:v>
                </c:pt>
                <c:pt idx="622">
                  <c:v>16.847001962466528</c:v>
                </c:pt>
                <c:pt idx="623">
                  <c:v>16.82092704929924</c:v>
                </c:pt>
                <c:pt idx="624">
                  <c:v>16.794932941167218</c:v>
                </c:pt>
                <c:pt idx="625">
                  <c:v>16.769019263034572</c:v>
                </c:pt>
                <c:pt idx="626">
                  <c:v>16.743185642182674</c:v>
                </c:pt>
                <c:pt idx="627">
                  <c:v>16.717431708192287</c:v>
                </c:pt>
                <c:pt idx="628">
                  <c:v>16.691757092925855</c:v>
                </c:pt>
                <c:pt idx="629">
                  <c:v>16.666161430509966</c:v>
                </c:pt>
                <c:pt idx="630">
                  <c:v>16.640644357317981</c:v>
                </c:pt>
                <c:pt idx="631">
                  <c:v>16.615205511952791</c:v>
                </c:pt>
                <c:pt idx="632">
                  <c:v>16.589844535229783</c:v>
                </c:pt>
                <c:pt idx="633">
                  <c:v>16.564561070159911</c:v>
                </c:pt>
                <c:pt idx="634">
                  <c:v>16.539354761932969</c:v>
                </c:pt>
                <c:pt idx="635">
                  <c:v>16.514225257900961</c:v>
                </c:pt>
                <c:pt idx="636">
                  <c:v>16.48917220756169</c:v>
                </c:pt>
                <c:pt idx="637">
                  <c:v>16.464195262542439</c:v>
                </c:pt>
                <c:pt idx="638">
                  <c:v>16.439294076583838</c:v>
                </c:pt>
                <c:pt idx="639">
                  <c:v>16.414468305523854</c:v>
                </c:pt>
                <c:pt idx="640">
                  <c:v>16.389717607281938</c:v>
                </c:pt>
                <c:pt idx="641">
                  <c:v>16.365041641843302</c:v>
                </c:pt>
                <c:pt idx="642">
                  <c:v>16.340440071243375</c:v>
                </c:pt>
                <c:pt idx="643">
                  <c:v>16.315912559552345</c:v>
                </c:pt>
                <c:pt idx="644">
                  <c:v>16.291458772859887</c:v>
                </c:pt>
                <c:pt idx="645">
                  <c:v>16.267078379259999</c:v>
                </c:pt>
                <c:pt idx="646">
                  <c:v>16.242771048836008</c:v>
                </c:pt>
                <c:pt idx="647">
                  <c:v>16.218536453645644</c:v>
                </c:pt>
                <c:pt idx="648">
                  <c:v>16.194374267706344</c:v>
                </c:pt>
                <c:pt idx="649">
                  <c:v>16.170284166980597</c:v>
                </c:pt>
                <c:pt idx="650">
                  <c:v>16.146265829361479</c:v>
                </c:pt>
                <c:pt idx="651">
                  <c:v>16.122318934658288</c:v>
                </c:pt>
                <c:pt idx="652">
                  <c:v>16.098443164582317</c:v>
                </c:pt>
                <c:pt idx="653">
                  <c:v>16.07463820273275</c:v>
                </c:pt>
                <c:pt idx="654">
                  <c:v>16.050903734582693</c:v>
                </c:pt>
                <c:pt idx="655">
                  <c:v>16.027239447465316</c:v>
                </c:pt>
                <c:pt idx="656">
                  <c:v>16.003645030560119</c:v>
                </c:pt>
                <c:pt idx="657">
                  <c:v>15.980120174879339</c:v>
                </c:pt>
                <c:pt idx="658">
                  <c:v>15.956664573254439</c:v>
                </c:pt>
                <c:pt idx="659">
                  <c:v>15.933277920322759</c:v>
                </c:pt>
                <c:pt idx="660">
                  <c:v>15.909959912514248</c:v>
                </c:pt>
                <c:pt idx="661">
                  <c:v>15.886710248038346</c:v>
                </c:pt>
                <c:pt idx="662">
                  <c:v>15.863528626870949</c:v>
                </c:pt>
                <c:pt idx="663">
                  <c:v>15.840414750741513</c:v>
                </c:pt>
                <c:pt idx="664">
                  <c:v>15.817368323120258</c:v>
                </c:pt>
                <c:pt idx="665">
                  <c:v>15.794389049205488</c:v>
                </c:pt>
                <c:pt idx="666">
                  <c:v>15.771476635911021</c:v>
                </c:pt>
                <c:pt idx="667">
                  <c:v>15.748630791853715</c:v>
                </c:pt>
                <c:pt idx="668">
                  <c:v>15.725851227341147</c:v>
                </c:pt>
                <c:pt idx="669">
                  <c:v>15.703137654359342</c:v>
                </c:pt>
                <c:pt idx="670">
                  <c:v>15.68048978656064</c:v>
                </c:pt>
                <c:pt idx="671">
                  <c:v>15.657907339251668</c:v>
                </c:pt>
                <c:pt idx="672">
                  <c:v>15.635390029381412</c:v>
                </c:pt>
                <c:pt idx="673">
                  <c:v>15.612937575529376</c:v>
                </c:pt>
                <c:pt idx="674">
                  <c:v>15.590549697893879</c:v>
                </c:pt>
                <c:pt idx="675">
                  <c:v>15.568226118280416</c:v>
                </c:pt>
                <c:pt idx="676">
                  <c:v>15.545966560090145</c:v>
                </c:pt>
                <c:pt idx="677">
                  <c:v>15.523770748308454</c:v>
                </c:pt>
                <c:pt idx="678">
                  <c:v>15.501638409493646</c:v>
                </c:pt>
                <c:pt idx="679">
                  <c:v>15.479569271765696</c:v>
                </c:pt>
                <c:pt idx="680">
                  <c:v>15.457563064795131</c:v>
                </c:pt>
                <c:pt idx="681">
                  <c:v>15.435619519791992</c:v>
                </c:pt>
                <c:pt idx="682">
                  <c:v>15.413738369494871</c:v>
                </c:pt>
                <c:pt idx="683">
                  <c:v>15.391919348160085</c:v>
                </c:pt>
                <c:pt idx="684">
                  <c:v>15.370162191550907</c:v>
                </c:pt>
                <c:pt idx="685">
                  <c:v>15.348466636926899</c:v>
                </c:pt>
                <c:pt idx="686">
                  <c:v>15.326832423033336</c:v>
                </c:pt>
                <c:pt idx="687">
                  <c:v>15.305259290090717</c:v>
                </c:pt>
                <c:pt idx="688">
                  <c:v>15.283746979784379</c:v>
                </c:pt>
                <c:pt idx="689">
                  <c:v>15.262295235254166</c:v>
                </c:pt>
                <c:pt idx="690">
                  <c:v>15.240903801084229</c:v>
                </c:pt>
                <c:pt idx="691">
                  <c:v>15.21957242329287</c:v>
                </c:pt>
                <c:pt idx="692">
                  <c:v>15.198300849322493</c:v>
                </c:pt>
                <c:pt idx="693">
                  <c:v>15.177088828029651</c:v>
                </c:pt>
                <c:pt idx="694">
                  <c:v>15.155936109675148</c:v>
                </c:pt>
                <c:pt idx="695">
                  <c:v>15.134842445914241</c:v>
                </c:pt>
                <c:pt idx="696">
                  <c:v>15.113807589786928</c:v>
                </c:pt>
                <c:pt idx="697">
                  <c:v>15.092831295708292</c:v>
                </c:pt>
                <c:pt idx="698">
                  <c:v>15.071913319458963</c:v>
                </c:pt>
                <c:pt idx="699">
                  <c:v>15.051053418175636</c:v>
                </c:pt>
                <c:pt idx="700">
                  <c:v>15.030251350341659</c:v>
                </c:pt>
                <c:pt idx="701">
                  <c:v>15.009506875777731</c:v>
                </c:pt>
                <c:pt idx="702">
                  <c:v>14.988819755632644</c:v>
                </c:pt>
                <c:pt idx="703">
                  <c:v>14.968189752374119</c:v>
                </c:pt>
                <c:pt idx="704">
                  <c:v>14.947616629779722</c:v>
                </c:pt>
                <c:pt idx="705">
                  <c:v>14.927100152927833</c:v>
                </c:pt>
                <c:pt idx="706">
                  <c:v>14.906640088188722</c:v>
                </c:pt>
                <c:pt idx="707">
                  <c:v>14.886236203215669</c:v>
                </c:pt>
                <c:pt idx="708">
                  <c:v>14.865888266936166</c:v>
                </c:pt>
                <c:pt idx="709">
                  <c:v>14.845596049543209</c:v>
                </c:pt>
                <c:pt idx="710">
                  <c:v>14.825359322486634</c:v>
                </c:pt>
                <c:pt idx="711">
                  <c:v>14.805177858464537</c:v>
                </c:pt>
                <c:pt idx="712">
                  <c:v>14.785051431414765</c:v>
                </c:pt>
                <c:pt idx="713">
                  <c:v>14.764979816506482</c:v>
                </c:pt>
                <c:pt idx="714">
                  <c:v>14.744962790131787</c:v>
                </c:pt>
                <c:pt idx="715">
                  <c:v>14.725000129897422</c:v>
                </c:pt>
                <c:pt idx="716">
                  <c:v>14.705091614616517</c:v>
                </c:pt>
                <c:pt idx="717">
                  <c:v>14.685237024300445</c:v>
                </c:pt>
                <c:pt idx="718">
                  <c:v>14.665436140150694</c:v>
                </c:pt>
                <c:pt idx="719">
                  <c:v>14.645688744550851</c:v>
                </c:pt>
                <c:pt idx="720">
                  <c:v>14.625994621058618</c:v>
                </c:pt>
                <c:pt idx="721">
                  <c:v>14.606353554397908</c:v>
                </c:pt>
                <c:pt idx="722">
                  <c:v>14.586765330450996</c:v>
                </c:pt>
                <c:pt idx="723">
                  <c:v>14.567229736250756</c:v>
                </c:pt>
                <c:pt idx="724">
                  <c:v>14.547746559972905</c:v>
                </c:pt>
                <c:pt idx="725">
                  <c:v>14.528315590928392</c:v>
                </c:pt>
                <c:pt idx="726">
                  <c:v>14.508936619555774</c:v>
                </c:pt>
                <c:pt idx="727">
                  <c:v>14.489609437413694</c:v>
                </c:pt>
                <c:pt idx="728">
                  <c:v>14.470333837173401</c:v>
                </c:pt>
                <c:pt idx="729">
                  <c:v>14.451109612611342</c:v>
                </c:pt>
                <c:pt idx="730">
                  <c:v>14.431936558601803</c:v>
                </c:pt>
                <c:pt idx="731">
                  <c:v>14.412814471109618</c:v>
                </c:pt>
                <c:pt idx="732">
                  <c:v>14.393743147182926</c:v>
                </c:pt>
                <c:pt idx="733">
                  <c:v>14.374722384945997</c:v>
                </c:pt>
                <c:pt idx="734">
                  <c:v>14.355751983592102</c:v>
                </c:pt>
                <c:pt idx="735">
                  <c:v>14.336831743376454</c:v>
                </c:pt>
                <c:pt idx="736">
                  <c:v>14.317961465609189</c:v>
                </c:pt>
                <c:pt idx="737">
                  <c:v>14.299140952648417</c:v>
                </c:pt>
                <c:pt idx="738">
                  <c:v>14.280370007893323</c:v>
                </c:pt>
                <c:pt idx="739">
                  <c:v>14.261648435777309</c:v>
                </c:pt>
                <c:pt idx="740">
                  <c:v>14.242976041761221</c:v>
                </c:pt>
                <c:pt idx="741">
                  <c:v>14.224352632326598</c:v>
                </c:pt>
                <c:pt idx="742">
                  <c:v>14.205778014968992</c:v>
                </c:pt>
                <c:pt idx="743">
                  <c:v>14.187251998191321</c:v>
                </c:pt>
                <c:pt idx="744">
                  <c:v>14.168774391497315</c:v>
                </c:pt>
                <c:pt idx="745">
                  <c:v>14.150345005384963</c:v>
                </c:pt>
                <c:pt idx="746">
                  <c:v>14.131963651340049</c:v>
                </c:pt>
                <c:pt idx="747">
                  <c:v>14.113630141829711</c:v>
                </c:pt>
                <c:pt idx="748">
                  <c:v>14.095344290296072</c:v>
                </c:pt>
                <c:pt idx="749">
                  <c:v>14.077105911149919</c:v>
                </c:pt>
                <c:pt idx="750">
                  <c:v>14.058914819764407</c:v>
                </c:pt>
                <c:pt idx="751">
                  <c:v>14.040770832468839</c:v>
                </c:pt>
                <c:pt idx="752">
                  <c:v>14.022673766542487</c:v>
                </c:pt>
                <c:pt idx="753">
                  <c:v>14.004623440208455</c:v>
                </c:pt>
                <c:pt idx="754">
                  <c:v>13.98661967262759</c:v>
                </c:pt>
                <c:pt idx="755">
                  <c:v>13.968662283892447</c:v>
                </c:pt>
                <c:pt idx="756">
                  <c:v>13.950751095021289</c:v>
                </c:pt>
                <c:pt idx="757">
                  <c:v>13.932885927952157</c:v>
                </c:pt>
                <c:pt idx="758">
                  <c:v>13.915066605536946</c:v>
                </c:pt>
                <c:pt idx="759">
                  <c:v>13.897292951535572</c:v>
                </c:pt>
                <c:pt idx="760">
                  <c:v>13.879564790610146</c:v>
                </c:pt>
                <c:pt idx="761">
                  <c:v>13.861881948319223</c:v>
                </c:pt>
                <c:pt idx="762">
                  <c:v>13.844244251112059</c:v>
                </c:pt>
                <c:pt idx="763">
                  <c:v>13.826651526322953</c:v>
                </c:pt>
                <c:pt idx="764">
                  <c:v>13.809103602165605</c:v>
                </c:pt>
                <c:pt idx="765">
                  <c:v>13.791600307727524</c:v>
                </c:pt>
                <c:pt idx="766">
                  <c:v>13.77414147296448</c:v>
                </c:pt>
                <c:pt idx="767">
                  <c:v>13.756726928694999</c:v>
                </c:pt>
                <c:pt idx="768">
                  <c:v>13.739356506594893</c:v>
                </c:pt>
                <c:pt idx="769">
                  <c:v>13.722030039191843</c:v>
                </c:pt>
                <c:pt idx="770">
                  <c:v>13.704747359860013</c:v>
                </c:pt>
                <c:pt idx="771">
                  <c:v>13.687508302814713</c:v>
                </c:pt>
                <c:pt idx="772">
                  <c:v>13.67031270310709</c:v>
                </c:pt>
                <c:pt idx="773">
                  <c:v>13.653160396618871</c:v>
                </c:pt>
                <c:pt idx="774">
                  <c:v>13.63605122005715</c:v>
                </c:pt>
                <c:pt idx="775">
                  <c:v>13.618985010949187</c:v>
                </c:pt>
                <c:pt idx="776">
                  <c:v>13.601961607637287</c:v>
                </c:pt>
                <c:pt idx="777">
                  <c:v>13.584980849273684</c:v>
                </c:pt>
                <c:pt idx="778">
                  <c:v>13.568042575815468</c:v>
                </c:pt>
                <c:pt idx="779">
                  <c:v>13.551146628019575</c:v>
                </c:pt>
                <c:pt idx="780">
                  <c:v>13.534292847437781</c:v>
                </c:pt>
                <c:pt idx="781">
                  <c:v>13.517481076411753</c:v>
                </c:pt>
                <c:pt idx="782">
                  <c:v>13.500711158068142</c:v>
                </c:pt>
                <c:pt idx="783">
                  <c:v>13.483982936313691</c:v>
                </c:pt>
                <c:pt idx="784">
                  <c:v>13.467296255830396</c:v>
                </c:pt>
                <c:pt idx="785">
                  <c:v>13.450650962070705</c:v>
                </c:pt>
                <c:pt idx="786">
                  <c:v>13.434046901252739</c:v>
                </c:pt>
                <c:pt idx="787">
                  <c:v>13.417483920355561</c:v>
                </c:pt>
                <c:pt idx="788">
                  <c:v>13.400961867114471</c:v>
                </c:pt>
                <c:pt idx="789">
                  <c:v>13.384480590016338</c:v>
                </c:pt>
                <c:pt idx="790">
                  <c:v>13.368039938294984</c:v>
                </c:pt>
                <c:pt idx="791">
                  <c:v>13.351639761926567</c:v>
                </c:pt>
                <c:pt idx="792">
                  <c:v>13.335279911625028</c:v>
                </c:pt>
                <c:pt idx="793">
                  <c:v>13.318960238837564</c:v>
                </c:pt>
                <c:pt idx="794">
                  <c:v>13.302680595740119</c:v>
                </c:pt>
                <c:pt idx="795">
                  <c:v>13.286440835232934</c:v>
                </c:pt>
                <c:pt idx="796">
                  <c:v>13.270240810936116</c:v>
                </c:pt>
                <c:pt idx="797">
                  <c:v>13.254080377185222</c:v>
                </c:pt>
                <c:pt idx="798">
                  <c:v>13.237959389026917</c:v>
                </c:pt>
                <c:pt idx="799">
                  <c:v>13.221877702214629</c:v>
                </c:pt>
                <c:pt idx="800">
                  <c:v>13.205835173204241</c:v>
                </c:pt>
                <c:pt idx="801">
                  <c:v>13.18983165914983</c:v>
                </c:pt>
                <c:pt idx="802">
                  <c:v>13.173867017899422</c:v>
                </c:pt>
                <c:pt idx="803">
                  <c:v>13.157941107990785</c:v>
                </c:pt>
                <c:pt idx="804">
                  <c:v>13.142053788647251</c:v>
                </c:pt>
                <c:pt idx="805">
                  <c:v>13.126204919773565</c:v>
                </c:pt>
                <c:pt idx="806">
                  <c:v>13.110394361951771</c:v>
                </c:pt>
                <c:pt idx="807">
                  <c:v>13.094621976437118</c:v>
                </c:pt>
                <c:pt idx="808">
                  <c:v>13.07888762515401</c:v>
                </c:pt>
                <c:pt idx="809">
                  <c:v>13.063191170691974</c:v>
                </c:pt>
                <c:pt idx="810">
                  <c:v>13.047532476301651</c:v>
                </c:pt>
                <c:pt idx="811">
                  <c:v>13.031911405890842</c:v>
                </c:pt>
                <c:pt idx="812">
                  <c:v>13.016327824020541</c:v>
                </c:pt>
                <c:pt idx="813">
                  <c:v>13.000781595901049</c:v>
                </c:pt>
                <c:pt idx="814">
                  <c:v>12.985272587388064</c:v>
                </c:pt>
                <c:pt idx="815">
                  <c:v>12.969800664978839</c:v>
                </c:pt>
                <c:pt idx="816">
                  <c:v>12.954365695808344</c:v>
                </c:pt>
                <c:pt idx="817">
                  <c:v>12.938967547645456</c:v>
                </c:pt>
                <c:pt idx="818">
                  <c:v>12.923606088889199</c:v>
                </c:pt>
                <c:pt idx="819">
                  <c:v>12.908281188564979</c:v>
                </c:pt>
                <c:pt idx="820">
                  <c:v>12.892992716320878</c:v>
                </c:pt>
                <c:pt idx="821">
                  <c:v>12.877740542423936</c:v>
                </c:pt>
                <c:pt idx="822">
                  <c:v>12.862524537756508</c:v>
                </c:pt>
                <c:pt idx="823">
                  <c:v>12.847344573812599</c:v>
                </c:pt>
                <c:pt idx="824">
                  <c:v>12.832200522694251</c:v>
                </c:pt>
                <c:pt idx="825">
                  <c:v>12.817092257107964</c:v>
                </c:pt>
                <c:pt idx="826">
                  <c:v>12.802019650361109</c:v>
                </c:pt>
                <c:pt idx="827">
                  <c:v>12.786982576358406</c:v>
                </c:pt>
                <c:pt idx="828">
                  <c:v>12.771980909598394</c:v>
                </c:pt>
                <c:pt idx="829">
                  <c:v>12.757014525169941</c:v>
                </c:pt>
                <c:pt idx="830">
                  <c:v>12.742083298748792</c:v>
                </c:pt>
                <c:pt idx="831">
                  <c:v>12.7271871065941</c:v>
                </c:pt>
                <c:pt idx="832">
                  <c:v>12.712325825545037</c:v>
                </c:pt>
                <c:pt idx="833">
                  <c:v>12.697499333017371</c:v>
                </c:pt>
                <c:pt idx="834">
                  <c:v>12.682707507000123</c:v>
                </c:pt>
                <c:pt idx="835">
                  <c:v>12.667950226052197</c:v>
                </c:pt>
                <c:pt idx="836">
                  <c:v>12.653227369299069</c:v>
                </c:pt>
                <c:pt idx="837">
                  <c:v>12.63853881642949</c:v>
                </c:pt>
                <c:pt idx="838">
                  <c:v>12.623884447692193</c:v>
                </c:pt>
                <c:pt idx="839">
                  <c:v>12.609264143892659</c:v>
                </c:pt>
                <c:pt idx="840">
                  <c:v>12.594677786389864</c:v>
                </c:pt>
                <c:pt idx="841">
                  <c:v>12.580125257093094</c:v>
                </c:pt>
                <c:pt idx="842">
                  <c:v>12.565606438458733</c:v>
                </c:pt>
                <c:pt idx="843">
                  <c:v>12.551121213487113</c:v>
                </c:pt>
                <c:pt idx="844">
                  <c:v>12.536669465719374</c:v>
                </c:pt>
                <c:pt idx="845">
                  <c:v>12.522251079234328</c:v>
                </c:pt>
                <c:pt idx="846">
                  <c:v>12.507865938645383</c:v>
                </c:pt>
                <c:pt idx="847">
                  <c:v>12.493513929097432</c:v>
                </c:pt>
                <c:pt idx="848">
                  <c:v>12.479194936263832</c:v>
                </c:pt>
                <c:pt idx="849">
                  <c:v>12.464908846343342</c:v>
                </c:pt>
                <c:pt idx="850">
                  <c:v>12.450655546057114</c:v>
                </c:pt>
                <c:pt idx="851">
                  <c:v>12.436434922645715</c:v>
                </c:pt>
                <c:pt idx="852">
                  <c:v>12.422246863866132</c:v>
                </c:pt>
                <c:pt idx="853">
                  <c:v>12.408091257988827</c:v>
                </c:pt>
                <c:pt idx="854">
                  <c:v>12.39396799379481</c:v>
                </c:pt>
                <c:pt idx="855">
                  <c:v>12.379876960572712</c:v>
                </c:pt>
                <c:pt idx="856">
                  <c:v>12.365818048115916</c:v>
                </c:pt>
                <c:pt idx="857">
                  <c:v>12.35179114671965</c:v>
                </c:pt>
                <c:pt idx="858">
                  <c:v>12.337796147178173</c:v>
                </c:pt>
                <c:pt idx="859">
                  <c:v>12.323832940781903</c:v>
                </c:pt>
                <c:pt idx="860">
                  <c:v>12.309901419314629</c:v>
                </c:pt>
                <c:pt idx="861">
                  <c:v>12.296001475050705</c:v>
                </c:pt>
                <c:pt idx="862">
                  <c:v>12.282133000752269</c:v>
                </c:pt>
                <c:pt idx="863">
                  <c:v>12.268295889666499</c:v>
                </c:pt>
                <c:pt idx="864">
                  <c:v>12.254490035522855</c:v>
                </c:pt>
                <c:pt idx="865">
                  <c:v>12.240715332530382</c:v>
                </c:pt>
                <c:pt idx="866">
                  <c:v>12.22697167537498</c:v>
                </c:pt>
                <c:pt idx="867">
                  <c:v>12.21325895921675</c:v>
                </c:pt>
                <c:pt idx="868">
                  <c:v>12.1995770796873</c:v>
                </c:pt>
                <c:pt idx="869">
                  <c:v>12.185925932887116</c:v>
                </c:pt>
                <c:pt idx="870">
                  <c:v>12.172305415382928</c:v>
                </c:pt>
                <c:pt idx="871">
                  <c:v>12.158715424205084</c:v>
                </c:pt>
                <c:pt idx="872">
                  <c:v>12.145155856844989</c:v>
                </c:pt>
                <c:pt idx="873">
                  <c:v>12.13162661125248</c:v>
                </c:pt>
                <c:pt idx="874">
                  <c:v>12.118127585833308</c:v>
                </c:pt>
                <c:pt idx="875">
                  <c:v>12.104658679446578</c:v>
                </c:pt>
                <c:pt idx="876">
                  <c:v>12.091219791402212</c:v>
                </c:pt>
                <c:pt idx="877">
                  <c:v>12.077810821458463</c:v>
                </c:pt>
                <c:pt idx="878">
                  <c:v>12.064431669819401</c:v>
                </c:pt>
                <c:pt idx="879">
                  <c:v>12.051082237132457</c:v>
                </c:pt>
                <c:pt idx="880">
                  <c:v>12.037762424485946</c:v>
                </c:pt>
                <c:pt idx="881">
                  <c:v>12.024472133406633</c:v>
                </c:pt>
                <c:pt idx="882">
                  <c:v>12.011211265857309</c:v>
                </c:pt>
                <c:pt idx="883">
                  <c:v>11.997979724234373</c:v>
                </c:pt>
                <c:pt idx="884">
                  <c:v>11.984777411365444</c:v>
                </c:pt>
                <c:pt idx="885">
                  <c:v>11.971604230506973</c:v>
                </c:pt>
                <c:pt idx="886">
                  <c:v>11.958460085341894</c:v>
                </c:pt>
                <c:pt idx="887">
                  <c:v>11.945344879977263</c:v>
                </c:pt>
                <c:pt idx="888">
                  <c:v>11.932258518941932</c:v>
                </c:pt>
                <c:pt idx="889">
                  <c:v>11.919200907184234</c:v>
                </c:pt>
                <c:pt idx="890">
                  <c:v>11.906171950069673</c:v>
                </c:pt>
                <c:pt idx="891">
                  <c:v>11.893171553378657</c:v>
                </c:pt>
                <c:pt idx="892">
                  <c:v>11.880199623304208</c:v>
                </c:pt>
                <c:pt idx="893">
                  <c:v>11.867256066449702</c:v>
                </c:pt>
                <c:pt idx="894">
                  <c:v>11.854340789826653</c:v>
                </c:pt>
                <c:pt idx="895">
                  <c:v>11.841453700852462</c:v>
                </c:pt>
                <c:pt idx="896">
                  <c:v>11.828594707348216</c:v>
                </c:pt>
                <c:pt idx="897">
                  <c:v>11.815763717536488</c:v>
                </c:pt>
                <c:pt idx="898">
                  <c:v>11.802960640039149</c:v>
                </c:pt>
                <c:pt idx="899">
                  <c:v>11.790185383875212</c:v>
                </c:pt>
                <c:pt idx="900">
                  <c:v>11.777437858458651</c:v>
                </c:pt>
                <c:pt idx="901">
                  <c:v>11.764717973596298</c:v>
                </c:pt>
                <c:pt idx="902">
                  <c:v>11.752025639485675</c:v>
                </c:pt>
                <c:pt idx="903">
                  <c:v>11.739360766712917</c:v>
                </c:pt>
                <c:pt idx="904">
                  <c:v>11.726723266250643</c:v>
                </c:pt>
                <c:pt idx="905">
                  <c:v>11.714113049455886</c:v>
                </c:pt>
                <c:pt idx="906">
                  <c:v>11.701530028068017</c:v>
                </c:pt>
                <c:pt idx="907">
                  <c:v>11.688974114206689</c:v>
                </c:pt>
                <c:pt idx="908">
                  <c:v>11.676445220369784</c:v>
                </c:pt>
                <c:pt idx="909">
                  <c:v>11.663943259431381</c:v>
                </c:pt>
                <c:pt idx="910">
                  <c:v>11.65146814463975</c:v>
                </c:pt>
                <c:pt idx="911">
                  <c:v>11.639019789615327</c:v>
                </c:pt>
                <c:pt idx="912">
                  <c:v>11.626598108348727</c:v>
                </c:pt>
                <c:pt idx="913">
                  <c:v>11.61420301519877</c:v>
                </c:pt>
                <c:pt idx="914">
                  <c:v>11.6018344248905</c:v>
                </c:pt>
                <c:pt idx="915">
                  <c:v>11.589492252513248</c:v>
                </c:pt>
                <c:pt idx="916">
                  <c:v>11.577176413518664</c:v>
                </c:pt>
                <c:pt idx="917">
                  <c:v>11.56488682371881</c:v>
                </c:pt>
                <c:pt idx="918">
                  <c:v>11.552623399284229</c:v>
                </c:pt>
                <c:pt idx="919">
                  <c:v>11.540386056742035</c:v>
                </c:pt>
                <c:pt idx="920">
                  <c:v>11.528174712974037</c:v>
                </c:pt>
                <c:pt idx="921">
                  <c:v>11.515989285214838</c:v>
                </c:pt>
                <c:pt idx="922">
                  <c:v>11.503829691049976</c:v>
                </c:pt>
                <c:pt idx="923">
                  <c:v>11.491695848414055</c:v>
                </c:pt>
                <c:pt idx="924">
                  <c:v>11.479587675588922</c:v>
                </c:pt>
                <c:pt idx="925">
                  <c:v>11.467505091201804</c:v>
                </c:pt>
                <c:pt idx="926">
                  <c:v>11.455448014223503</c:v>
                </c:pt>
                <c:pt idx="927">
                  <c:v>11.443416363966582</c:v>
                </c:pt>
                <c:pt idx="928">
                  <c:v>11.431410060083559</c:v>
                </c:pt>
                <c:pt idx="929">
                  <c:v>11.419429022565126</c:v>
                </c:pt>
                <c:pt idx="930">
                  <c:v>11.407473171738364</c:v>
                </c:pt>
                <c:pt idx="931">
                  <c:v>11.395542428264987</c:v>
                </c:pt>
                <c:pt idx="932">
                  <c:v>11.383636713139575</c:v>
                </c:pt>
                <c:pt idx="933">
                  <c:v>11.371755947687838</c:v>
                </c:pt>
                <c:pt idx="934">
                  <c:v>11.359900053564887</c:v>
                </c:pt>
                <c:pt idx="935">
                  <c:v>11.348068952753495</c:v>
                </c:pt>
                <c:pt idx="936">
                  <c:v>11.336262567562413</c:v>
                </c:pt>
                <c:pt idx="937">
                  <c:v>11.32448082062464</c:v>
                </c:pt>
                <c:pt idx="938">
                  <c:v>11.312723634895741</c:v>
                </c:pt>
                <c:pt idx="939">
                  <c:v>11.300990933652193</c:v>
                </c:pt>
                <c:pt idx="940">
                  <c:v>11.289282640489677</c:v>
                </c:pt>
                <c:pt idx="941">
                  <c:v>11.277598679321455</c:v>
                </c:pt>
                <c:pt idx="942">
                  <c:v>11.26593897437669</c:v>
                </c:pt>
                <c:pt idx="943">
                  <c:v>11.254303450198837</c:v>
                </c:pt>
                <c:pt idx="944">
                  <c:v>11.242692031643989</c:v>
                </c:pt>
                <c:pt idx="945">
                  <c:v>11.231104643879279</c:v>
                </c:pt>
                <c:pt idx="946">
                  <c:v>11.219541212381268</c:v>
                </c:pt>
                <c:pt idx="947">
                  <c:v>11.208001662934336</c:v>
                </c:pt>
                <c:pt idx="948">
                  <c:v>11.196485921629113</c:v>
                </c:pt>
                <c:pt idx="949">
                  <c:v>11.184993914860884</c:v>
                </c:pt>
                <c:pt idx="950">
                  <c:v>11.173525569328033</c:v>
                </c:pt>
                <c:pt idx="951">
                  <c:v>11.162080812030473</c:v>
                </c:pt>
                <c:pt idx="952">
                  <c:v>11.150659570268108</c:v>
                </c:pt>
                <c:pt idx="953">
                  <c:v>11.139261771639291</c:v>
                </c:pt>
                <c:pt idx="954">
                  <c:v>11.127887344039282</c:v>
                </c:pt>
                <c:pt idx="955">
                  <c:v>11.116536215658751</c:v>
                </c:pt>
                <c:pt idx="956">
                  <c:v>11.105208314982248</c:v>
                </c:pt>
                <c:pt idx="957">
                  <c:v>11.093903570786699</c:v>
                </c:pt>
                <c:pt idx="958">
                  <c:v>11.082621912139937</c:v>
                </c:pt>
                <c:pt idx="959">
                  <c:v>11.071363268399185</c:v>
                </c:pt>
                <c:pt idx="960">
                  <c:v>11.060127569209614</c:v>
                </c:pt>
                <c:pt idx="961">
                  <c:v>11.04891474450285</c:v>
                </c:pt>
                <c:pt idx="962">
                  <c:v>11.03772472449554</c:v>
                </c:pt>
                <c:pt idx="963">
                  <c:v>11.026557439687886</c:v>
                </c:pt>
                <c:pt idx="964">
                  <c:v>11.015412820862217</c:v>
                </c:pt>
                <c:pt idx="965">
                  <c:v>11.004290799081561</c:v>
                </c:pt>
                <c:pt idx="966">
                  <c:v>10.993191305688208</c:v>
                </c:pt>
                <c:pt idx="967">
                  <c:v>10.982114272302324</c:v>
                </c:pt>
                <c:pt idx="968">
                  <c:v>10.971059630820513</c:v>
                </c:pt>
                <c:pt idx="969">
                  <c:v>10.960027313414452</c:v>
                </c:pt>
                <c:pt idx="970">
                  <c:v>10.949017252529483</c:v>
                </c:pt>
                <c:pt idx="971">
                  <c:v>10.938029380883245</c:v>
                </c:pt>
                <c:pt idx="972">
                  <c:v>10.927063631464303</c:v>
                </c:pt>
                <c:pt idx="973">
                  <c:v>10.916119937530778</c:v>
                </c:pt>
                <c:pt idx="974">
                  <c:v>10.905198232609004</c:v>
                </c:pt>
                <c:pt idx="975">
                  <c:v>10.894298450492171</c:v>
                </c:pt>
                <c:pt idx="976">
                  <c:v>10.883420525238993</c:v>
                </c:pt>
                <c:pt idx="977">
                  <c:v>10.87256439117238</c:v>
                </c:pt>
                <c:pt idx="978">
                  <c:v>10.861729982878112</c:v>
                </c:pt>
                <c:pt idx="979">
                  <c:v>10.850917235203529</c:v>
                </c:pt>
                <c:pt idx="980">
                  <c:v>10.840126083256216</c:v>
                </c:pt>
                <c:pt idx="981">
                  <c:v>10.829356462402725</c:v>
                </c:pt>
                <c:pt idx="982">
                  <c:v>10.818608308267258</c:v>
                </c:pt>
                <c:pt idx="983">
                  <c:v>10.807881556730402</c:v>
                </c:pt>
                <c:pt idx="984">
                  <c:v>10.797176143927855</c:v>
                </c:pt>
                <c:pt idx="985">
                  <c:v>10.786492006249146</c:v>
                </c:pt>
                <c:pt idx="986">
                  <c:v>10.775829080336385</c:v>
                </c:pt>
                <c:pt idx="987">
                  <c:v>10.765187303083003</c:v>
                </c:pt>
                <c:pt idx="988">
                  <c:v>10.754566611632525</c:v>
                </c:pt>
                <c:pt idx="989">
                  <c:v>10.743966943377307</c:v>
                </c:pt>
                <c:pt idx="990">
                  <c:v>10.733388235957321</c:v>
                </c:pt>
                <c:pt idx="991">
                  <c:v>10.722830427258934</c:v>
                </c:pt>
                <c:pt idx="992">
                  <c:v>10.712293455413677</c:v>
                </c:pt>
                <c:pt idx="993">
                  <c:v>10.701777258797062</c:v>
                </c:pt>
                <c:pt idx="994">
                  <c:v>10.691281776027353</c:v>
                </c:pt>
                <c:pt idx="995">
                  <c:v>10.680806945964386</c:v>
                </c:pt>
                <c:pt idx="996">
                  <c:v>10.670352707708389</c:v>
                </c:pt>
                <c:pt idx="997">
                  <c:v>10.659919000598784</c:v>
                </c:pt>
                <c:pt idx="998">
                  <c:v>10.649505764213027</c:v>
                </c:pt>
                <c:pt idx="999">
                  <c:v>10.639112938365431</c:v>
                </c:pt>
                <c:pt idx="1000">
                  <c:v>10.628740463106022</c:v>
                </c:pt>
                <c:pt idx="1001">
                  <c:v>10.618388278719372</c:v>
                </c:pt>
                <c:pt idx="1002">
                  <c:v>10.60805632572346</c:v>
                </c:pt>
                <c:pt idx="1003">
                  <c:v>10.597744544868528</c:v>
                </c:pt>
                <c:pt idx="1004">
                  <c:v>10.587452877135949</c:v>
                </c:pt>
                <c:pt idx="1005">
                  <c:v>10.577181263737112</c:v>
                </c:pt>
                <c:pt idx="1006">
                  <c:v>10.566929646112285</c:v>
                </c:pt>
                <c:pt idx="1007">
                  <c:v>10.556697965929521</c:v>
                </c:pt>
                <c:pt idx="1008">
                  <c:v>10.546486165083532</c:v>
                </c:pt>
                <c:pt idx="1009">
                  <c:v>10.536294185694599</c:v>
                </c:pt>
                <c:pt idx="1010">
                  <c:v>10.526121970107488</c:v>
                </c:pt>
                <c:pt idx="1011">
                  <c:v>10.515969460890338</c:v>
                </c:pt>
                <c:pt idx="1012">
                  <c:v>10.505836600833613</c:v>
                </c:pt>
                <c:pt idx="1013">
                  <c:v>10.495723332948993</c:v>
                </c:pt>
                <c:pt idx="1014">
                  <c:v>10.485629600468334</c:v>
                </c:pt>
                <c:pt idx="1015">
                  <c:v>10.475555346842587</c:v>
                </c:pt>
                <c:pt idx="1016">
                  <c:v>10.465500515740748</c:v>
                </c:pt>
                <c:pt idx="1017">
                  <c:v>10.455465051048821</c:v>
                </c:pt>
                <c:pt idx="1018">
                  <c:v>10.445448896868745</c:v>
                </c:pt>
                <c:pt idx="1019">
                  <c:v>10.435451997517388</c:v>
                </c:pt>
                <c:pt idx="1020">
                  <c:v>10.42547429752549</c:v>
                </c:pt>
                <c:pt idx="1021">
                  <c:v>10.415515741636652</c:v>
                </c:pt>
                <c:pt idx="1022">
                  <c:v>10.405576274806315</c:v>
                </c:pt>
                <c:pt idx="1023">
                  <c:v>10.395655842200732</c:v>
                </c:pt>
                <c:pt idx="1024">
                  <c:v>10.385754389195982</c:v>
                </c:pt>
                <c:pt idx="1025">
                  <c:v>10.375871861376949</c:v>
                </c:pt>
                <c:pt idx="1026">
                  <c:v>10.366008204536332</c:v>
                </c:pt>
                <c:pt idx="1027">
                  <c:v>10.356163364673654</c:v>
                </c:pt>
                <c:pt idx="1028">
                  <c:v>10.346337287994274</c:v>
                </c:pt>
                <c:pt idx="1029">
                  <c:v>10.336529920908411</c:v>
                </c:pt>
                <c:pt idx="1030">
                  <c:v>10.326741210030169</c:v>
                </c:pt>
                <c:pt idx="1031">
                  <c:v>10.316971102176566</c:v>
                </c:pt>
                <c:pt idx="1032">
                  <c:v>10.30721954436657</c:v>
                </c:pt>
                <c:pt idx="1033">
                  <c:v>10.297486483820149</c:v>
                </c:pt>
                <c:pt idx="1034">
                  <c:v>10.287771867957309</c:v>
                </c:pt>
                <c:pt idx="1035">
                  <c:v>10.278075644397147</c:v>
                </c:pt>
                <c:pt idx="1036">
                  <c:v>10.268397760956923</c:v>
                </c:pt>
                <c:pt idx="1037">
                  <c:v>10.258738165651106</c:v>
                </c:pt>
                <c:pt idx="1038">
                  <c:v>10.249096806690464</c:v>
                </c:pt>
                <c:pt idx="1039">
                  <c:v>10.239473632481111</c:v>
                </c:pt>
                <c:pt idx="1040">
                  <c:v>10.229868591623612</c:v>
                </c:pt>
                <c:pt idx="1041">
                  <c:v>10.220281632912057</c:v>
                </c:pt>
                <c:pt idx="1042">
                  <c:v>10.210712705333147</c:v>
                </c:pt>
                <c:pt idx="1043">
                  <c:v>10.201161758065306</c:v>
                </c:pt>
                <c:pt idx="1044">
                  <c:v>10.19162874047775</c:v>
                </c:pt>
                <c:pt idx="1045">
                  <c:v>10.182113602129629</c:v>
                </c:pt>
                <c:pt idx="1046">
                  <c:v>10.172616292769112</c:v>
                </c:pt>
                <c:pt idx="1047">
                  <c:v>10.163136762332512</c:v>
                </c:pt>
                <c:pt idx="1048">
                  <c:v>10.153674960943407</c:v>
                </c:pt>
                <c:pt idx="1049">
                  <c:v>10.144230838911758</c:v>
                </c:pt>
                <c:pt idx="1050">
                  <c:v>10.134804346733052</c:v>
                </c:pt>
                <c:pt idx="1051">
                  <c:v>10.125395435087418</c:v>
                </c:pt>
                <c:pt idx="1052">
                  <c:v>10.116004054838788</c:v>
                </c:pt>
                <c:pt idx="1053">
                  <c:v>10.106630157034028</c:v>
                </c:pt>
                <c:pt idx="1054">
                  <c:v>10.097273692902087</c:v>
                </c:pt>
                <c:pt idx="1055">
                  <c:v>10.087934613853164</c:v>
                </c:pt>
                <c:pt idx="1056">
                  <c:v>10.078612871477853</c:v>
                </c:pt>
                <c:pt idx="1057">
                  <c:v>10.069308417546312</c:v>
                </c:pt>
                <c:pt idx="1058">
                  <c:v>10.06002120400743</c:v>
                </c:pt>
                <c:pt idx="1059">
                  <c:v>10.050751182988002</c:v>
                </c:pt>
                <c:pt idx="1060">
                  <c:v>10.041498306791905</c:v>
                </c:pt>
                <c:pt idx="1061">
                  <c:v>10.032262527899277</c:v>
                </c:pt>
                <c:pt idx="1062">
                  <c:v>10.023043798965718</c:v>
                </c:pt>
                <c:pt idx="1063">
                  <c:v>10.013842072821452</c:v>
                </c:pt>
                <c:pt idx="1064">
                  <c:v>10.004657302470557</c:v>
                </c:pt>
                <c:pt idx="1065">
                  <c:v>9.9954894410901378</c:v>
                </c:pt>
                <c:pt idx="1066">
                  <c:v>9.9863384420295418</c:v>
                </c:pt>
                <c:pt idx="1067">
                  <c:v>9.9772042588095697</c:v>
                </c:pt>
                <c:pt idx="1068">
                  <c:v>9.9680868451216806</c:v>
                </c:pt>
                <c:pt idx="1069">
                  <c:v>9.9589861548272225</c:v>
                </c:pt>
                <c:pt idx="1070">
                  <c:v>9.9499021419566365</c:v>
                </c:pt>
                <c:pt idx="1071">
                  <c:v>9.9408347607087002</c:v>
                </c:pt>
                <c:pt idx="1072">
                  <c:v>9.9317839654497426</c:v>
                </c:pt>
                <c:pt idx="1073">
                  <c:v>9.922749710712889</c:v>
                </c:pt>
                <c:pt idx="1074">
                  <c:v>9.9137319511972972</c:v>
                </c:pt>
                <c:pt idx="1075">
                  <c:v>9.9047306417673955</c:v>
                </c:pt>
                <c:pt idx="1076">
                  <c:v>9.8957457374521418</c:v>
                </c:pt>
                <c:pt idx="1077">
                  <c:v>9.8867771934442565</c:v>
                </c:pt>
                <c:pt idx="1078">
                  <c:v>9.877824965099494</c:v>
                </c:pt>
                <c:pt idx="1079">
                  <c:v>9.8688890079358966</c:v>
                </c:pt>
                <c:pt idx="1080">
                  <c:v>9.8599692776330485</c:v>
                </c:pt>
                <c:pt idx="1081">
                  <c:v>9.8510657300313635</c:v>
                </c:pt>
                <c:pt idx="1082">
                  <c:v>9.8421783211313336</c:v>
                </c:pt>
                <c:pt idx="1083">
                  <c:v>9.8333070070928184</c:v>
                </c:pt>
                <c:pt idx="1084">
                  <c:v>9.824451744234322</c:v>
                </c:pt>
                <c:pt idx="1085">
                  <c:v>9.8156124890322722</c:v>
                </c:pt>
                <c:pt idx="1086">
                  <c:v>9.8067891981203115</c:v>
                </c:pt>
                <c:pt idx="1087">
                  <c:v>9.7979818282885844</c:v>
                </c:pt>
                <c:pt idx="1088">
                  <c:v>9.7891903364830402</c:v>
                </c:pt>
                <c:pt idx="1089">
                  <c:v>9.7804146798047125</c:v>
                </c:pt>
                <c:pt idx="1090">
                  <c:v>9.771654815509045</c:v>
                </c:pt>
                <c:pt idx="1091">
                  <c:v>9.7629107010051843</c:v>
                </c:pt>
                <c:pt idx="1092">
                  <c:v>9.7541822938552851</c:v>
                </c:pt>
                <c:pt idx="1093">
                  <c:v>9.7454695517738426</c:v>
                </c:pt>
                <c:pt idx="1094">
                  <c:v>9.7367724326269851</c:v>
                </c:pt>
                <c:pt idx="1095">
                  <c:v>9.7280908944318174</c:v>
                </c:pt>
                <c:pt idx="1096">
                  <c:v>9.7194248953557238</c:v>
                </c:pt>
                <c:pt idx="1097">
                  <c:v>9.7107743937157203</c:v>
                </c:pt>
                <c:pt idx="1098">
                  <c:v>9.7021393479777647</c:v>
                </c:pt>
                <c:pt idx="1099">
                  <c:v>9.6935197167561018</c:v>
                </c:pt>
                <c:pt idx="1100">
                  <c:v>9.6849154588126023</c:v>
                </c:pt>
                <c:pt idx="1101">
                  <c:v>9.6763265330561001</c:v>
                </c:pt>
                <c:pt idx="1102">
                  <c:v>9.6677528985417531</c:v>
                </c:pt>
                <c:pt idx="1103">
                  <c:v>9.6591945144703679</c:v>
                </c:pt>
                <c:pt idx="1104">
                  <c:v>9.6506513401877712</c:v>
                </c:pt>
                <c:pt idx="1105">
                  <c:v>9.6421233351841646</c:v>
                </c:pt>
                <c:pt idx="1106">
                  <c:v>9.6336104590934752</c:v>
                </c:pt>
                <c:pt idx="1107">
                  <c:v>9.6251126716927278</c:v>
                </c:pt>
                <c:pt idx="1108">
                  <c:v>9.6166299329014056</c:v>
                </c:pt>
                <c:pt idx="1109">
                  <c:v>9.6081622027808251</c:v>
                </c:pt>
                <c:pt idx="1110">
                  <c:v>9.5997094415335038</c:v>
                </c:pt>
                <c:pt idx="1111">
                  <c:v>9.5912716095025381</c:v>
                </c:pt>
                <c:pt idx="1112">
                  <c:v>9.5828486671709889</c:v>
                </c:pt>
                <c:pt idx="1113">
                  <c:v>9.5744405751612547</c:v>
                </c:pt>
                <c:pt idx="1114">
                  <c:v>9.5660472942344708</c:v>
                </c:pt>
                <c:pt idx="1115">
                  <c:v>9.5576687852898843</c:v>
                </c:pt>
                <c:pt idx="1116">
                  <c:v>9.5493050093642555</c:v>
                </c:pt>
                <c:pt idx="1117">
                  <c:v>9.5409559276312574</c:v>
                </c:pt>
                <c:pt idx="1118">
                  <c:v>9.5326215014008628</c:v>
                </c:pt>
                <c:pt idx="1119">
                  <c:v>9.5243016921187618</c:v>
                </c:pt>
                <c:pt idx="1120">
                  <c:v>9.5159964613657504</c:v>
                </c:pt>
                <c:pt idx="1121">
                  <c:v>9.5077057708571573</c:v>
                </c:pt>
                <c:pt idx="1122">
                  <c:v>9.4994295824422412</c:v>
                </c:pt>
                <c:pt idx="1123">
                  <c:v>9.4911678581036103</c:v>
                </c:pt>
                <c:pt idx="1124">
                  <c:v>9.4829205599566446</c:v>
                </c:pt>
                <c:pt idx="1125">
                  <c:v>9.4746876502489084</c:v>
                </c:pt>
                <c:pt idx="1126">
                  <c:v>9.4664690913595848</c:v>
                </c:pt>
                <c:pt idx="1127">
                  <c:v>9.4582648457988885</c:v>
                </c:pt>
                <c:pt idx="1128">
                  <c:v>9.4500748762075144</c:v>
                </c:pt>
                <c:pt idx="1129">
                  <c:v>9.4418991453560501</c:v>
                </c:pt>
                <c:pt idx="1130">
                  <c:v>9.4337376161444251</c:v>
                </c:pt>
                <c:pt idx="1131">
                  <c:v>9.4255902516013528</c:v>
                </c:pt>
                <c:pt idx="1132">
                  <c:v>9.4174570148837535</c:v>
                </c:pt>
                <c:pt idx="1133">
                  <c:v>9.4093378692762233</c:v>
                </c:pt>
                <c:pt idx="1134">
                  <c:v>9.4012327781904581</c:v>
                </c:pt>
                <c:pt idx="1135">
                  <c:v>9.3931417051647266</c:v>
                </c:pt>
                <c:pt idx="1136">
                  <c:v>9.3850646138633049</c:v>
                </c:pt>
                <c:pt idx="1137">
                  <c:v>9.3770014680759424</c:v>
                </c:pt>
                <c:pt idx="1138">
                  <c:v>9.3689522317173193</c:v>
                </c:pt>
                <c:pt idx="1139">
                  <c:v>9.3609168688265054</c:v>
                </c:pt>
                <c:pt idx="1140">
                  <c:v>9.3528953435664306</c:v>
                </c:pt>
                <c:pt idx="1141">
                  <c:v>9.3448876202233429</c:v>
                </c:pt>
                <c:pt idx="1142">
                  <c:v>9.3368936632062844</c:v>
                </c:pt>
                <c:pt idx="1143">
                  <c:v>9.3289134370465678</c:v>
                </c:pt>
                <c:pt idx="1144">
                  <c:v>9.320946906397241</c:v>
                </c:pt>
                <c:pt idx="1145">
                  <c:v>9.3129940360325758</c:v>
                </c:pt>
                <c:pt idx="1146">
                  <c:v>9.3050547908475405</c:v>
                </c:pt>
                <c:pt idx="1147">
                  <c:v>9.2971291358572952</c:v>
                </c:pt>
                <c:pt idx="1148">
                  <c:v>9.2892170361966588</c:v>
                </c:pt>
                <c:pt idx="1149">
                  <c:v>9.2813184571196139</c:v>
                </c:pt>
                <c:pt idx="1150">
                  <c:v>9.2734333639987945</c:v>
                </c:pt>
                <c:pt idx="1151">
                  <c:v>9.2655617223249784</c:v>
                </c:pt>
                <c:pt idx="1152">
                  <c:v>9.2577034977065829</c:v>
                </c:pt>
                <c:pt idx="1153">
                  <c:v>9.2498586558691613</c:v>
                </c:pt>
                <c:pt idx="1154">
                  <c:v>9.2420271626549191</c:v>
                </c:pt>
                <c:pt idx="1155">
                  <c:v>9.2342089840221959</c:v>
                </c:pt>
                <c:pt idx="1156">
                  <c:v>9.2264040860449867</c:v>
                </c:pt>
                <c:pt idx="1157">
                  <c:v>9.2186124349124547</c:v>
                </c:pt>
                <c:pt idx="1158">
                  <c:v>9.2108339969284252</c:v>
                </c:pt>
                <c:pt idx="1159">
                  <c:v>9.2030687385109236</c:v>
                </c:pt>
                <c:pt idx="1160">
                  <c:v>9.1953166261916692</c:v>
                </c:pt>
                <c:pt idx="1161">
                  <c:v>9.1875776266156119</c:v>
                </c:pt>
                <c:pt idx="1162">
                  <c:v>9.179851706540445</c:v>
                </c:pt>
                <c:pt idx="1163">
                  <c:v>9.1721388328361275</c:v>
                </c:pt>
                <c:pt idx="1164">
                  <c:v>9.1644389724844171</c:v>
                </c:pt>
                <c:pt idx="1165">
                  <c:v>9.1567520925783921</c:v>
                </c:pt>
                <c:pt idx="1166">
                  <c:v>9.1490781603219968</c:v>
                </c:pt>
                <c:pt idx="1167">
                  <c:v>9.141417143029555</c:v>
                </c:pt>
                <c:pt idx="1168">
                  <c:v>9.1337690081253164</c:v>
                </c:pt>
                <c:pt idx="1169">
                  <c:v>9.1261337231430009</c:v>
                </c:pt>
                <c:pt idx="1170">
                  <c:v>9.1185112557253234</c:v>
                </c:pt>
                <c:pt idx="1171">
                  <c:v>9.1109015736235541</c:v>
                </c:pt>
                <c:pt idx="1172">
                  <c:v>9.1033046446970491</c:v>
                </c:pt>
                <c:pt idx="1173">
                  <c:v>9.09572043691281</c:v>
                </c:pt>
                <c:pt idx="1174">
                  <c:v>9.0881489183450217</c:v>
                </c:pt>
                <c:pt idx="1175">
                  <c:v>9.0805900571746161</c:v>
                </c:pt>
                <c:pt idx="1176">
                  <c:v>9.0730438216888185</c:v>
                </c:pt>
                <c:pt idx="1177">
                  <c:v>9.0655101802807039</c:v>
                </c:pt>
                <c:pt idx="1178">
                  <c:v>9.0579891014487668</c:v>
                </c:pt>
                <c:pt idx="1179">
                  <c:v>9.0504805537964597</c:v>
                </c:pt>
                <c:pt idx="1180">
                  <c:v>9.0429845060317842</c:v>
                </c:pt>
                <c:pt idx="1181">
                  <c:v>9.0355009269668347</c:v>
                </c:pt>
                <c:pt idx="1182">
                  <c:v>9.0280297855173721</c:v>
                </c:pt>
                <c:pt idx="1183">
                  <c:v>9.0205710507024026</c:v>
                </c:pt>
                <c:pt idx="1184">
                  <c:v>9.013124691643732</c:v>
                </c:pt>
                <c:pt idx="1185">
                  <c:v>9.0056906775655587</c:v>
                </c:pt>
                <c:pt idx="1186">
                  <c:v>8.9982689777940319</c:v>
                </c:pt>
                <c:pt idx="1187">
                  <c:v>8.9908595617568405</c:v>
                </c:pt>
                <c:pt idx="1188">
                  <c:v>8.9834623989827964</c:v>
                </c:pt>
                <c:pt idx="1189">
                  <c:v>8.9760774591014023</c:v>
                </c:pt>
                <c:pt idx="1190">
                  <c:v>8.9687047118424505</c:v>
                </c:pt>
                <c:pt idx="1191">
                  <c:v>8.9613441270356038</c:v>
                </c:pt>
                <c:pt idx="1192">
                  <c:v>8.9539956746099811</c:v>
                </c:pt>
                <c:pt idx="1193">
                  <c:v>8.9466593245937567</c:v>
                </c:pt>
                <c:pt idx="1194">
                  <c:v>8.9393350471137349</c:v>
                </c:pt>
                <c:pt idx="1195">
                  <c:v>8.9320228123949708</c:v>
                </c:pt>
                <c:pt idx="1196">
                  <c:v>8.9247225907603429</c:v>
                </c:pt>
                <c:pt idx="1197">
                  <c:v>8.9174343526301652</c:v>
                </c:pt>
                <c:pt idx="1198">
                  <c:v>8.9101580685217794</c:v>
                </c:pt>
                <c:pt idx="1199">
                  <c:v>8.9028937090491702</c:v>
                </c:pt>
                <c:pt idx="1200">
                  <c:v>8.8956412449225546</c:v>
                </c:pt>
                <c:pt idx="1201">
                  <c:v>8.8884006469479928</c:v>
                </c:pt>
                <c:pt idx="1202">
                  <c:v>8.8811718860270066</c:v>
                </c:pt>
                <c:pt idx="1203">
                  <c:v>8.873954933156174</c:v>
                </c:pt>
                <c:pt idx="1204">
                  <c:v>8.8667497594267513</c:v>
                </c:pt>
                <c:pt idx="1205">
                  <c:v>8.859556336024287</c:v>
                </c:pt>
                <c:pt idx="1206">
                  <c:v>8.8523746342282319</c:v>
                </c:pt>
                <c:pt idx="1207">
                  <c:v>8.8452046254115615</c:v>
                </c:pt>
                <c:pt idx="1208">
                  <c:v>8.838046281040393</c:v>
                </c:pt>
                <c:pt idx="1209">
                  <c:v>8.8308995726736139</c:v>
                </c:pt>
                <c:pt idx="1210">
                  <c:v>8.8237644719624893</c:v>
                </c:pt>
                <c:pt idx="1211">
                  <c:v>8.8166409506503083</c:v>
                </c:pt>
                <c:pt idx="1212">
                  <c:v>8.8095289805719936</c:v>
                </c:pt>
                <c:pt idx="1213">
                  <c:v>8.8024285336537371</c:v>
                </c:pt>
                <c:pt idx="1214">
                  <c:v>8.7953395819126321</c:v>
                </c:pt>
                <c:pt idx="1215">
                  <c:v>8.7882620974563004</c:v>
                </c:pt>
                <c:pt idx="1216">
                  <c:v>8.7811960524825388</c:v>
                </c:pt>
                <c:pt idx="1217">
                  <c:v>8.7741414192789318</c:v>
                </c:pt>
                <c:pt idx="1218">
                  <c:v>8.7670981702225195</c:v>
                </c:pt>
                <c:pt idx="1219">
                  <c:v>8.7600662777794067</c:v>
                </c:pt>
                <c:pt idx="1220">
                  <c:v>8.7530457145044274</c:v>
                </c:pt>
                <c:pt idx="1221">
                  <c:v>8.7460364530407766</c:v>
                </c:pt>
                <c:pt idx="1222">
                  <c:v>8.7390384661196574</c:v>
                </c:pt>
                <c:pt idx="1223">
                  <c:v>8.7320517265599271</c:v>
                </c:pt>
                <c:pt idx="1224">
                  <c:v>8.7250762072677457</c:v>
                </c:pt>
                <c:pt idx="1225">
                  <c:v>8.7181118812362222</c:v>
                </c:pt>
                <c:pt idx="1226">
                  <c:v>8.7111587215450754</c:v>
                </c:pt>
                <c:pt idx="1227">
                  <c:v>8.7042167013602754</c:v>
                </c:pt>
                <c:pt idx="1228">
                  <c:v>8.6972857939337107</c:v>
                </c:pt>
                <c:pt idx="1229">
                  <c:v>8.6903659726028266</c:v>
                </c:pt>
                <c:pt idx="1230">
                  <c:v>8.6834572107903067</c:v>
                </c:pt>
                <c:pt idx="1231">
                  <c:v>8.6765594820037126</c:v>
                </c:pt>
                <c:pt idx="1232">
                  <c:v>8.6696727598351551</c:v>
                </c:pt>
                <c:pt idx="1233">
                  <c:v>8.6627970179609584</c:v>
                </c:pt>
                <c:pt idx="1234">
                  <c:v>8.6559322301413157</c:v>
                </c:pt>
                <c:pt idx="1235">
                  <c:v>8.6490783702199696</c:v>
                </c:pt>
                <c:pt idx="1236">
                  <c:v>8.6422354121238616</c:v>
                </c:pt>
                <c:pt idx="1237">
                  <c:v>8.6354033298628217</c:v>
                </c:pt>
                <c:pt idx="1238">
                  <c:v>8.6285820975292165</c:v>
                </c:pt>
                <c:pt idx="1239">
                  <c:v>8.6217716892976508</c:v>
                </c:pt>
                <c:pt idx="1240">
                  <c:v>8.6149720794246072</c:v>
                </c:pt>
                <c:pt idx="1241">
                  <c:v>8.6081832422481561</c:v>
                </c:pt>
                <c:pt idx="1242">
                  <c:v>8.6014051521876045</c:v>
                </c:pt>
                <c:pt idx="1243">
                  <c:v>8.5946377837431935</c:v>
                </c:pt>
                <c:pt idx="1244">
                  <c:v>8.5878811114957685</c:v>
                </c:pt>
                <c:pt idx="1245">
                  <c:v>8.5811351101064659</c:v>
                </c:pt>
                <c:pt idx="1246">
                  <c:v>8.5743997543163939</c:v>
                </c:pt>
                <c:pt idx="1247">
                  <c:v>8.5676750189463196</c:v>
                </c:pt>
                <c:pt idx="1248">
                  <c:v>8.5609608788963456</c:v>
                </c:pt>
                <c:pt idx="1249">
                  <c:v>8.5542573091456227</c:v>
                </c:pt>
                <c:pt idx="1250">
                  <c:v>8.5475642847520028</c:v>
                </c:pt>
                <c:pt idx="1251">
                  <c:v>8.5408817808517625</c:v>
                </c:pt>
                <c:pt idx="1252">
                  <c:v>8.5342097726592758</c:v>
                </c:pt>
                <c:pt idx="1253">
                  <c:v>8.5275482354667123</c:v>
                </c:pt>
                <c:pt idx="1254">
                  <c:v>8.5208971446437385</c:v>
                </c:pt>
                <c:pt idx="1255">
                  <c:v>8.5142564756372057</c:v>
                </c:pt>
                <c:pt idx="1256">
                  <c:v>8.5076262039708475</c:v>
                </c:pt>
                <c:pt idx="1257">
                  <c:v>8.5010063052449905</c:v>
                </c:pt>
                <c:pt idx="1258">
                  <c:v>8.4943967551362451</c:v>
                </c:pt>
                <c:pt idx="1259">
                  <c:v>8.4877975293972039</c:v>
                </c:pt>
                <c:pt idx="1260">
                  <c:v>8.4812086038561603</c:v>
                </c:pt>
                <c:pt idx="1261">
                  <c:v>8.4746299544167982</c:v>
                </c:pt>
                <c:pt idx="1262">
                  <c:v>8.4680615570579061</c:v>
                </c:pt>
                <c:pt idx="1263">
                  <c:v>8.4615033878330799</c:v>
                </c:pt>
                <c:pt idx="1264">
                  <c:v>8.4549554228704409</c:v>
                </c:pt>
                <c:pt idx="1265">
                  <c:v>8.4484176383723355</c:v>
                </c:pt>
                <c:pt idx="1266">
                  <c:v>8.441890010615051</c:v>
                </c:pt>
                <c:pt idx="1267">
                  <c:v>8.4353725159485347</c:v>
                </c:pt>
                <c:pt idx="1268">
                  <c:v>8.4288651307960958</c:v>
                </c:pt>
                <c:pt idx="1269">
                  <c:v>8.4223678316541317</c:v>
                </c:pt>
                <c:pt idx="1270">
                  <c:v>8.4158805950918456</c:v>
                </c:pt>
                <c:pt idx="1271">
                  <c:v>8.4094033977509479</c:v>
                </c:pt>
                <c:pt idx="1272">
                  <c:v>8.4029362163454007</c:v>
                </c:pt>
                <c:pt idx="1273">
                  <c:v>8.3964790276611243</c:v>
                </c:pt>
                <c:pt idx="1274">
                  <c:v>8.3900318085557188</c:v>
                </c:pt>
                <c:pt idx="1275">
                  <c:v>8.3835945359581903</c:v>
                </c:pt>
                <c:pt idx="1276">
                  <c:v>8.3771671868686806</c:v>
                </c:pt>
                <c:pt idx="1277">
                  <c:v>8.3707497383581835</c:v>
                </c:pt>
                <c:pt idx="1278">
                  <c:v>8.3643421675682799</c:v>
                </c:pt>
                <c:pt idx="1279">
                  <c:v>8.3579444517108641</c:v>
                </c:pt>
                <c:pt idx="1280">
                  <c:v>8.3515565680678723</c:v>
                </c:pt>
                <c:pt idx="1281">
                  <c:v>8.3451784939910141</c:v>
                </c:pt>
                <c:pt idx="1282">
                  <c:v>8.3388102069015115</c:v>
                </c:pt>
                <c:pt idx="1283">
                  <c:v>8.3324516842898149</c:v>
                </c:pt>
                <c:pt idx="1284">
                  <c:v>8.3261029037153609</c:v>
                </c:pt>
                <c:pt idx="1285">
                  <c:v>8.3197638428062906</c:v>
                </c:pt>
                <c:pt idx="1286">
                  <c:v>8.313434479259195</c:v>
                </c:pt>
                <c:pt idx="1287">
                  <c:v>8.3071147908388507</c:v>
                </c:pt>
                <c:pt idx="1288">
                  <c:v>8.3008047553779623</c:v>
                </c:pt>
                <c:pt idx="1289">
                  <c:v>8.2945043507768972</c:v>
                </c:pt>
                <c:pt idx="1290">
                  <c:v>8.2882135550034342</c:v>
                </c:pt>
                <c:pt idx="1291">
                  <c:v>8.2819323460925087</c:v>
                </c:pt>
                <c:pt idx="1292">
                  <c:v>8.2756607021459416</c:v>
                </c:pt>
                <c:pt idx="1293">
                  <c:v>8.2693986013322061</c:v>
                </c:pt>
                <c:pt idx="1294">
                  <c:v>8.2631460218861612</c:v>
                </c:pt>
                <c:pt idx="1295">
                  <c:v>8.2569029421087965</c:v>
                </c:pt>
                <c:pt idx="1296">
                  <c:v>8.2506693403669953</c:v>
                </c:pt>
                <c:pt idx="1297">
                  <c:v>8.244445195093272</c:v>
                </c:pt>
                <c:pt idx="1298">
                  <c:v>8.2382304847855288</c:v>
                </c:pt>
                <c:pt idx="1299">
                  <c:v>8.2320251880068049</c:v>
                </c:pt>
                <c:pt idx="1300">
                  <c:v>8.2258292833850373</c:v>
                </c:pt>
                <c:pt idx="1301">
                  <c:v>8.2196427496128024</c:v>
                </c:pt>
                <c:pt idx="1302">
                  <c:v>8.2134655654470912</c:v>
                </c:pt>
                <c:pt idx="1303">
                  <c:v>8.2072977097090423</c:v>
                </c:pt>
                <c:pt idx="1304">
                  <c:v>8.2011391612837201</c:v>
                </c:pt>
                <c:pt idx="1305">
                  <c:v>8.1949898991198626</c:v>
                </c:pt>
                <c:pt idx="1306">
                  <c:v>8.1888499022296504</c:v>
                </c:pt>
                <c:pt idx="1307">
                  <c:v>8.1827191496884524</c:v>
                </c:pt>
                <c:pt idx="1308">
                  <c:v>8.176597620634606</c:v>
                </c:pt>
                <c:pt idx="1309">
                  <c:v>8.1704852942691719</c:v>
                </c:pt>
                <c:pt idx="1310">
                  <c:v>8.1643821498556939</c:v>
                </c:pt>
                <c:pt idx="1311">
                  <c:v>8.1582881667199789</c:v>
                </c:pt>
                <c:pt idx="1312">
                  <c:v>8.1522033242498448</c:v>
                </c:pt>
                <c:pt idx="1313">
                  <c:v>8.1461276018949036</c:v>
                </c:pt>
                <c:pt idx="1314">
                  <c:v>8.1400609791663232</c:v>
                </c:pt>
                <c:pt idx="1315">
                  <c:v>8.1340034356365951</c:v>
                </c:pt>
                <c:pt idx="1316">
                  <c:v>8.1279549509393103</c:v>
                </c:pt>
                <c:pt idx="1317">
                  <c:v>8.1219155047689284</c:v>
                </c:pt>
                <c:pt idx="1318">
                  <c:v>8.1158850768805522</c:v>
                </c:pt>
                <c:pt idx="1319">
                  <c:v>8.1098636470896945</c:v>
                </c:pt>
                <c:pt idx="1320">
                  <c:v>8.1038511952720658</c:v>
                </c:pt>
                <c:pt idx="1321">
                  <c:v>8.0978477013633388</c:v>
                </c:pt>
                <c:pt idx="1322">
                  <c:v>8.0918531453589271</c:v>
                </c:pt>
                <c:pt idx="1323">
                  <c:v>8.0858675073137682</c:v>
                </c:pt>
                <c:pt idx="1324">
                  <c:v>8.0798907673420999</c:v>
                </c:pt>
                <c:pt idx="1325">
                  <c:v>8.0739229056172341</c:v>
                </c:pt>
                <c:pt idx="1326">
                  <c:v>8.0679639023713481</c:v>
                </c:pt>
                <c:pt idx="1327">
                  <c:v>8.0620137378952617</c:v>
                </c:pt>
                <c:pt idx="1328">
                  <c:v>8.0560723925382121</c:v>
                </c:pt>
                <c:pt idx="1329">
                  <c:v>8.0501398467076513</c:v>
                </c:pt>
                <c:pt idx="1330">
                  <c:v>8.0442160808690222</c:v>
                </c:pt>
                <c:pt idx="1331">
                  <c:v>8.0383010755455437</c:v>
                </c:pt>
                <c:pt idx="1332">
                  <c:v>8.032394811318003</c:v>
                </c:pt>
                <c:pt idx="1333">
                  <c:v>8.0264972688245404</c:v>
                </c:pt>
                <c:pt idx="1334">
                  <c:v>8.0206084287604327</c:v>
                </c:pt>
                <c:pt idx="1335">
                  <c:v>8.0147282718778872</c:v>
                </c:pt>
                <c:pt idx="1336">
                  <c:v>8.0088567789858356</c:v>
                </c:pt>
                <c:pt idx="1337">
                  <c:v>8.0029939309497227</c:v>
                </c:pt>
                <c:pt idx="1338">
                  <c:v>7.9971397086912868</c:v>
                </c:pt>
                <c:pt idx="1339">
                  <c:v>7.9912940931883751</c:v>
                </c:pt>
                <c:pt idx="1340">
                  <c:v>7.985457065474721</c:v>
                </c:pt>
                <c:pt idx="1341">
                  <c:v>7.9796286066397411</c:v>
                </c:pt>
                <c:pt idx="1342">
                  <c:v>7.9738086978283356</c:v>
                </c:pt>
                <c:pt idx="1343">
                  <c:v>7.967997320240686</c:v>
                </c:pt>
                <c:pt idx="1344">
                  <c:v>7.9621944551320425</c:v>
                </c:pt>
                <c:pt idx="1345">
                  <c:v>7.9564000838125368</c:v>
                </c:pt>
                <c:pt idx="1346">
                  <c:v>7.9506141876469707</c:v>
                </c:pt>
                <c:pt idx="1347">
                  <c:v>7.9448367480546187</c:v>
                </c:pt>
                <c:pt idx="1348">
                  <c:v>7.9390677465090329</c:v>
                </c:pt>
                <c:pt idx="1349">
                  <c:v>7.9333071645378421</c:v>
                </c:pt>
                <c:pt idx="1350">
                  <c:v>7.927554983722553</c:v>
                </c:pt>
                <c:pt idx="1351">
                  <c:v>7.9218111856983544</c:v>
                </c:pt>
                <c:pt idx="1352">
                  <c:v>7.9160757521539287</c:v>
                </c:pt>
                <c:pt idx="1353">
                  <c:v>7.9103486648312451</c:v>
                </c:pt>
                <c:pt idx="1354">
                  <c:v>7.9046299055253773</c:v>
                </c:pt>
                <c:pt idx="1355">
                  <c:v>7.8989194560843039</c:v>
                </c:pt>
                <c:pt idx="1356">
                  <c:v>7.8932172984087181</c:v>
                </c:pt>
                <c:pt idx="1357">
                  <c:v>7.8875234144518362</c:v>
                </c:pt>
                <c:pt idx="1358">
                  <c:v>7.8818377862192106</c:v>
                </c:pt>
                <c:pt idx="1359">
                  <c:v>7.8761603957685313</c:v>
                </c:pt>
                <c:pt idx="1360">
                  <c:v>7.8704912252094505</c:v>
                </c:pt>
                <c:pt idx="1361">
                  <c:v>7.8648302567033799</c:v>
                </c:pt>
                <c:pt idx="1362">
                  <c:v>7.8591774724633146</c:v>
                </c:pt>
                <c:pt idx="1363">
                  <c:v>7.853532854753646</c:v>
                </c:pt>
                <c:pt idx="1364">
                  <c:v>7.8478963858899684</c:v>
                </c:pt>
                <c:pt idx="1365">
                  <c:v>7.8422680482388998</c:v>
                </c:pt>
                <c:pt idx="1366">
                  <c:v>7.8366478242179047</c:v>
                </c:pt>
                <c:pt idx="1367">
                  <c:v>7.8310356962950944</c:v>
                </c:pt>
                <c:pt idx="1368">
                  <c:v>7.8254316469890561</c:v>
                </c:pt>
                <c:pt idx="1369">
                  <c:v>7.8198356588686782</c:v>
                </c:pt>
                <c:pt idx="1370">
                  <c:v>7.814247714552951</c:v>
                </c:pt>
                <c:pt idx="1371">
                  <c:v>7.8086677967107976</c:v>
                </c:pt>
                <c:pt idx="1372">
                  <c:v>7.803095888060902</c:v>
                </c:pt>
                <c:pt idx="1373">
                  <c:v>7.7975319713715141</c:v>
                </c:pt>
                <c:pt idx="1374">
                  <c:v>7.7919760294602813</c:v>
                </c:pt>
                <c:pt idx="1375">
                  <c:v>7.7864280451940751</c:v>
                </c:pt>
                <c:pt idx="1376">
                  <c:v>7.7808880014888091</c:v>
                </c:pt>
                <c:pt idx="1377">
                  <c:v>7.7753558813092605</c:v>
                </c:pt>
                <c:pt idx="1378">
                  <c:v>7.7698316676689059</c:v>
                </c:pt>
                <c:pt idx="1379">
                  <c:v>7.7643153436297414</c:v>
                </c:pt>
                <c:pt idx="1380">
                  <c:v>7.758806892302105</c:v>
                </c:pt>
                <c:pt idx="1381">
                  <c:v>7.7533062968445137</c:v>
                </c:pt>
                <c:pt idx="1382">
                  <c:v>7.7478135404634871</c:v>
                </c:pt>
                <c:pt idx="1383">
                  <c:v>7.7423286064133725</c:v>
                </c:pt>
                <c:pt idx="1384">
                  <c:v>7.7368514779961819</c:v>
                </c:pt>
                <c:pt idx="1385">
                  <c:v>7.7313821385614201</c:v>
                </c:pt>
                <c:pt idx="1386">
                  <c:v>7.7259205715059132</c:v>
                </c:pt>
                <c:pt idx="1387">
                  <c:v>7.7204667602736441</c:v>
                </c:pt>
                <c:pt idx="1388">
                  <c:v>7.7150206883555841</c:v>
                </c:pt>
                <c:pt idx="1389">
                  <c:v>7.7095823392895246</c:v>
                </c:pt>
                <c:pt idx="1390">
                  <c:v>7.7041516966599133</c:v>
                </c:pt>
                <c:pt idx="1391">
                  <c:v>7.698728744097691</c:v>
                </c:pt>
                <c:pt idx="1392">
                  <c:v>7.6933134652801183</c:v>
                </c:pt>
                <c:pt idx="1393">
                  <c:v>7.6879058439306247</c:v>
                </c:pt>
                <c:pt idx="1394">
                  <c:v>7.682505863818637</c:v>
                </c:pt>
                <c:pt idx="1395">
                  <c:v>7.6771135087594153</c:v>
                </c:pt>
                <c:pt idx="1396">
                  <c:v>7.6717287626138999</c:v>
                </c:pt>
                <c:pt idx="1397">
                  <c:v>7.666351609288542</c:v>
                </c:pt>
                <c:pt idx="1398">
                  <c:v>7.6609820327351477</c:v>
                </c:pt>
                <c:pt idx="1399">
                  <c:v>7.6556200169507163</c:v>
                </c:pt>
                <c:pt idx="1400">
                  <c:v>7.6502655459772839</c:v>
                </c:pt>
                <c:pt idx="1401">
                  <c:v>7.6449186039017611</c:v>
                </c:pt>
                <c:pt idx="1402">
                  <c:v>7.63957917485578</c:v>
                </c:pt>
                <c:pt idx="1403">
                  <c:v>7.6342472430155359</c:v>
                </c:pt>
                <c:pt idx="1404">
                  <c:v>7.6289227926016245</c:v>
                </c:pt>
                <c:pt idx="1405">
                  <c:v>7.6236058078788975</c:v>
                </c:pt>
                <c:pt idx="1406">
                  <c:v>7.6182962731563011</c:v>
                </c:pt>
                <c:pt idx="1407">
                  <c:v>7.6129941727867187</c:v>
                </c:pt>
                <c:pt idx="1408">
                  <c:v>7.6076994911668239</c:v>
                </c:pt>
                <c:pt idx="1409">
                  <c:v>7.6024122127369251</c:v>
                </c:pt>
                <c:pt idx="1410">
                  <c:v>7.5971323219808093</c:v>
                </c:pt>
                <c:pt idx="1411">
                  <c:v>7.5918598034255957</c:v>
                </c:pt>
                <c:pt idx="1412">
                  <c:v>7.5865946416415824</c:v>
                </c:pt>
                <c:pt idx="1413">
                  <c:v>7.5813368212420942</c:v>
                </c:pt>
                <c:pt idx="1414">
                  <c:v>7.5760863268833365</c:v>
                </c:pt>
                <c:pt idx="1415">
                  <c:v>7.5708431432642413</c:v>
                </c:pt>
                <c:pt idx="1416">
                  <c:v>7.5656072551263227</c:v>
                </c:pt>
                <c:pt idx="1417">
                  <c:v>7.5603786472535255</c:v>
                </c:pt>
                <c:pt idx="1418">
                  <c:v>7.5551573044720843</c:v>
                </c:pt>
                <c:pt idx="1419">
                  <c:v>7.5499432116503655</c:v>
                </c:pt>
                <c:pt idx="1420">
                  <c:v>7.544736353698732</c:v>
                </c:pt>
                <c:pt idx="1421">
                  <c:v>7.5395367155693922</c:v>
                </c:pt>
                <c:pt idx="1422">
                  <c:v>7.5343442822562547</c:v>
                </c:pt>
                <c:pt idx="1423">
                  <c:v>7.5291590387947878</c:v>
                </c:pt>
                <c:pt idx="1424">
                  <c:v>7.5239809702618716</c:v>
                </c:pt>
                <c:pt idx="1425">
                  <c:v>7.5188100617756568</c:v>
                </c:pt>
                <c:pt idx="1426">
                  <c:v>7.5136462984954209</c:v>
                </c:pt>
                <c:pt idx="1427">
                  <c:v>7.5084896656214308</c:v>
                </c:pt>
                <c:pt idx="1428">
                  <c:v>7.5033401483947912</c:v>
                </c:pt>
                <c:pt idx="1429">
                  <c:v>7.4981977320973181</c:v>
                </c:pt>
                <c:pt idx="1430">
                  <c:v>7.4930624020513861</c:v>
                </c:pt>
                <c:pt idx="1431">
                  <c:v>7.4879341436197926</c:v>
                </c:pt>
                <c:pt idx="1432">
                  <c:v>7.482812942205622</c:v>
                </c:pt>
                <c:pt idx="1433">
                  <c:v>7.477698783252106</c:v>
                </c:pt>
                <c:pt idx="1434">
                  <c:v>7.47259165224248</c:v>
                </c:pt>
                <c:pt idx="1435">
                  <c:v>7.4674915346998549</c:v>
                </c:pt>
                <c:pt idx="1436">
                  <c:v>7.4623984161870744</c:v>
                </c:pt>
                <c:pt idx="1437">
                  <c:v>7.4573122823065781</c:v>
                </c:pt>
                <c:pt idx="1438">
                  <c:v>7.4522331187002688</c:v>
                </c:pt>
                <c:pt idx="1439">
                  <c:v>7.4471609110493784</c:v>
                </c:pt>
                <c:pt idx="1440">
                  <c:v>7.4420956450743274</c:v>
                </c:pt>
                <c:pt idx="1441">
                  <c:v>7.4370373065345987</c:v>
                </c:pt>
                <c:pt idx="1442">
                  <c:v>7.4319858812285977</c:v>
                </c:pt>
                <c:pt idx="1443">
                  <c:v>7.4269413549935228</c:v>
                </c:pt>
                <c:pt idx="1444">
                  <c:v>7.4219037137052313</c:v>
                </c:pt>
                <c:pt idx="1445">
                  <c:v>7.4168729432781113</c:v>
                </c:pt>
                <c:pt idx="1446">
                  <c:v>7.4118490296649453</c:v>
                </c:pt>
                <c:pt idx="1447">
                  <c:v>7.4068319588567793</c:v>
                </c:pt>
                <c:pt idx="1448">
                  <c:v>7.4018217168828002</c:v>
                </c:pt>
                <c:pt idx="1449">
                  <c:v>7.3968182898101968</c:v>
                </c:pt>
                <c:pt idx="1450">
                  <c:v>7.3918216637440377</c:v>
                </c:pt>
                <c:pt idx="1451">
                  <c:v>7.386831824827139</c:v>
                </c:pt>
                <c:pt idx="1452">
                  <c:v>7.3818487592399347</c:v>
                </c:pt>
                <c:pt idx="1453">
                  <c:v>7.3768724532003533</c:v>
                </c:pt>
                <c:pt idx="1454">
                  <c:v>7.3719028929636918</c:v>
                </c:pt>
                <c:pt idx="1455">
                  <c:v>7.3669400648224785</c:v>
                </c:pt>
                <c:pt idx="1456">
                  <c:v>7.3619839551063615</c:v>
                </c:pt>
                <c:pt idx="1457">
                  <c:v>7.3570345501819752</c:v>
                </c:pt>
                <c:pt idx="1458">
                  <c:v>7.3520918364528134</c:v>
                </c:pt>
                <c:pt idx="1459">
                  <c:v>7.3471558003591095</c:v>
                </c:pt>
                <c:pt idx="1460">
                  <c:v>7.342226428377713</c:v>
                </c:pt>
                <c:pt idx="1461">
                  <c:v>7.3373037070219596</c:v>
                </c:pt>
                <c:pt idx="1462">
                  <c:v>7.3323876228415559</c:v>
                </c:pt>
                <c:pt idx="1463">
                  <c:v>7.3274781624224525</c:v>
                </c:pt>
                <c:pt idx="1464">
                  <c:v>7.3225753123867205</c:v>
                </c:pt>
                <c:pt idx="1465">
                  <c:v>7.3176790593924359</c:v>
                </c:pt>
                <c:pt idx="1466">
                  <c:v>7.3127893901335534</c:v>
                </c:pt>
                <c:pt idx="1467">
                  <c:v>7.3079062913397879</c:v>
                </c:pt>
                <c:pt idx="1468">
                  <c:v>7.3030297497764938</c:v>
                </c:pt>
                <c:pt idx="1469">
                  <c:v>7.2981597522445476</c:v>
                </c:pt>
                <c:pt idx="1470">
                  <c:v>7.2932962855802215</c:v>
                </c:pt>
                <c:pt idx="1471">
                  <c:v>7.2884393366550766</c:v>
                </c:pt>
                <c:pt idx="1472">
                  <c:v>7.2835888923758354</c:v>
                </c:pt>
                <c:pt idx="1473">
                  <c:v>7.2787449396842687</c:v>
                </c:pt>
                <c:pt idx="1474">
                  <c:v>7.2739074655570732</c:v>
                </c:pt>
                <c:pt idx="1475">
                  <c:v>7.2690764570057631</c:v>
                </c:pt>
                <c:pt idx="1476">
                  <c:v>7.2642519010765465</c:v>
                </c:pt>
                <c:pt idx="1477">
                  <c:v>7.2594337848502111</c:v>
                </c:pt>
                <c:pt idx="1478">
                  <c:v>7.2546220954420155</c:v>
                </c:pt>
                <c:pt idx="1479">
                  <c:v>7.2498168200015627</c:v>
                </c:pt>
                <c:pt idx="1480">
                  <c:v>7.2450179457126946</c:v>
                </c:pt>
                <c:pt idx="1481">
                  <c:v>7.2402254597933755</c:v>
                </c:pt>
                <c:pt idx="1482">
                  <c:v>7.2354393494955804</c:v>
                </c:pt>
                <c:pt idx="1483">
                  <c:v>7.2306596021051748</c:v>
                </c:pt>
                <c:pt idx="1484">
                  <c:v>7.2258862049418138</c:v>
                </c:pt>
                <c:pt idx="1485">
                  <c:v>7.2211191453588199</c:v>
                </c:pt>
                <c:pt idx="1486">
                  <c:v>7.2163584107430747</c:v>
                </c:pt>
                <c:pt idx="1487">
                  <c:v>7.2116039885149092</c:v>
                </c:pt>
                <c:pt idx="1488">
                  <c:v>7.2068558661279933</c:v>
                </c:pt>
                <c:pt idx="1489">
                  <c:v>7.2021140310692191</c:v>
                </c:pt>
                <c:pt idx="1490">
                  <c:v>7.1973784708585997</c:v>
                </c:pt>
                <c:pt idx="1491">
                  <c:v>7.1926491730491566</c:v>
                </c:pt>
                <c:pt idx="1492">
                  <c:v>7.187926125226805</c:v>
                </c:pt>
                <c:pt idx="1493">
                  <c:v>7.1832093150102549</c:v>
                </c:pt>
                <c:pt idx="1494">
                  <c:v>7.1784987300508982</c:v>
                </c:pt>
                <c:pt idx="1495">
                  <c:v>7.1737943580326942</c:v>
                </c:pt>
                <c:pt idx="1496">
                  <c:v>7.1690961866720757</c:v>
                </c:pt>
                <c:pt idx="1497">
                  <c:v>7.164404203717833</c:v>
                </c:pt>
                <c:pt idx="1498">
                  <c:v>7.1597183969510079</c:v>
                </c:pt>
                <c:pt idx="1499">
                  <c:v>7.1550387541847931</c:v>
                </c:pt>
                <c:pt idx="1500">
                  <c:v>7.150365263264419</c:v>
                </c:pt>
                <c:pt idx="1501">
                  <c:v>7.1456979120670541</c:v>
                </c:pt>
                <c:pt idx="1502">
                  <c:v>7.141036688501698</c:v>
                </c:pt>
                <c:pt idx="1503">
                  <c:v>7.1363815805090791</c:v>
                </c:pt>
                <c:pt idx="1504">
                  <c:v>7.1317325760615446</c:v>
                </c:pt>
                <c:pt idx="1505">
                  <c:v>7.1270896631629652</c:v>
                </c:pt>
                <c:pt idx="1506">
                  <c:v>7.1224528298486263</c:v>
                </c:pt>
                <c:pt idx="1507">
                  <c:v>7.1178220641851251</c:v>
                </c:pt>
                <c:pt idx="1508">
                  <c:v>7.113197354270274</c:v>
                </c:pt>
                <c:pt idx="1509">
                  <c:v>7.1085786882329911</c:v>
                </c:pt>
                <c:pt idx="1510">
                  <c:v>7.1039660542332044</c:v>
                </c:pt>
                <c:pt idx="1511">
                  <c:v>7.0993594404617442</c:v>
                </c:pt>
                <c:pt idx="1512">
                  <c:v>7.0947588351402517</c:v>
                </c:pt>
                <c:pt idx="1513">
                  <c:v>7.09016422652107</c:v>
                </c:pt>
                <c:pt idx="1514">
                  <c:v>7.0855756028871486</c:v>
                </c:pt>
                <c:pt idx="1515">
                  <c:v>7.0809929525519424</c:v>
                </c:pt>
                <c:pt idx="1516">
                  <c:v>7.0764162638593122</c:v>
                </c:pt>
                <c:pt idx="1517">
                  <c:v>7.0718455251834271</c:v>
                </c:pt>
                <c:pt idx="1518">
                  <c:v>7.0672807249286667</c:v>
                </c:pt>
                <c:pt idx="1519">
                  <c:v>7.0627218515295169</c:v>
                </c:pt>
                <c:pt idx="1520">
                  <c:v>7.0581688934504836</c:v>
                </c:pt>
                <c:pt idx="1521">
                  <c:v>7.0536218391859844</c:v>
                </c:pt>
                <c:pt idx="1522">
                  <c:v>7.0490806772602559</c:v>
                </c:pt>
                <c:pt idx="1523">
                  <c:v>7.0445453962272593</c:v>
                </c:pt>
                <c:pt idx="1524">
                  <c:v>7.0400159846705836</c:v>
                </c:pt>
                <c:pt idx="1525">
                  <c:v>7.0354924312033438</c:v>
                </c:pt>
                <c:pt idx="1526">
                  <c:v>7.0309747244680958</c:v>
                </c:pt>
                <c:pt idx="1527">
                  <c:v>7.0264628531367306</c:v>
                </c:pt>
                <c:pt idx="1528">
                  <c:v>7.0219568059103876</c:v>
                </c:pt>
                <c:pt idx="1529">
                  <c:v>7.0174565715193573</c:v>
                </c:pt>
                <c:pt idx="1530">
                  <c:v>7.0129621387229868</c:v>
                </c:pt>
                <c:pt idx="1531">
                  <c:v>7.0084734963095876</c:v>
                </c:pt>
                <c:pt idx="1532">
                  <c:v>7.0039906330963406</c:v>
                </c:pt>
                <c:pt idx="1533">
                  <c:v>6.9995135379292064</c:v>
                </c:pt>
                <c:pt idx="1534">
                  <c:v>6.9950421996828265</c:v>
                </c:pt>
                <c:pt idx="1535">
                  <c:v>6.9905766072604401</c:v>
                </c:pt>
                <c:pt idx="1536">
                  <c:v>6.9861167495937861</c:v>
                </c:pt>
                <c:pt idx="1537">
                  <c:v>6.9816626156430113</c:v>
                </c:pt>
                <c:pt idx="1538">
                  <c:v>6.9772141943965824</c:v>
                </c:pt>
                <c:pt idx="1539">
                  <c:v>6.9727714748711938</c:v>
                </c:pt>
                <c:pt idx="1540">
                  <c:v>6.9683344461116761</c:v>
                </c:pt>
                <c:pt idx="1541">
                  <c:v>6.9639030971909115</c:v>
                </c:pt>
                <c:pt idx="1542">
                  <c:v>6.9594774172097367</c:v>
                </c:pt>
                <c:pt idx="1543">
                  <c:v>6.955057395296854</c:v>
                </c:pt>
                <c:pt idx="1544">
                  <c:v>6.9506430206087506</c:v>
                </c:pt>
                <c:pt idx="1545">
                  <c:v>6.9462342823296011</c:v>
                </c:pt>
                <c:pt idx="1546">
                  <c:v>6.9418311696711825</c:v>
                </c:pt>
                <c:pt idx="1547">
                  <c:v>6.9374336718727889</c:v>
                </c:pt>
                <c:pt idx="1548">
                  <c:v>6.9330417782011375</c:v>
                </c:pt>
                <c:pt idx="1549">
                  <c:v>6.9286554779502856</c:v>
                </c:pt>
                <c:pt idx="1550">
                  <c:v>6.9242747604415458</c:v>
                </c:pt>
                <c:pt idx="1551">
                  <c:v>6.9198996150233931</c:v>
                </c:pt>
                <c:pt idx="1552">
                  <c:v>6.9155300310713823</c:v>
                </c:pt>
                <c:pt idx="1553">
                  <c:v>6.9111659979880633</c:v>
                </c:pt>
                <c:pt idx="1554">
                  <c:v>6.9068075052028934</c:v>
                </c:pt>
                <c:pt idx="1555">
                  <c:v>6.9024545421721486</c:v>
                </c:pt>
                <c:pt idx="1556">
                  <c:v>6.8981070983788477</c:v>
                </c:pt>
                <c:pt idx="1557">
                  <c:v>6.8937651633326595</c:v>
                </c:pt>
                <c:pt idx="1558">
                  <c:v>6.88942872656982</c:v>
                </c:pt>
                <c:pt idx="1559">
                  <c:v>6.8850977776530513</c:v>
                </c:pt>
                <c:pt idx="1560">
                  <c:v>6.8807723061714752</c:v>
                </c:pt>
                <c:pt idx="1561">
                  <c:v>6.876452301740529</c:v>
                </c:pt>
                <c:pt idx="1562">
                  <c:v>6.8721377540018871</c:v>
                </c:pt>
                <c:pt idx="1563">
                  <c:v>6.8678286526233725</c:v>
                </c:pt>
                <c:pt idx="1564">
                  <c:v>6.8635249872988782</c:v>
                </c:pt>
                <c:pt idx="1565">
                  <c:v>6.8592267477482833</c:v>
                </c:pt>
                <c:pt idx="1566">
                  <c:v>6.8549339237173719</c:v>
                </c:pt>
                <c:pt idx="1567">
                  <c:v>6.8506465049777487</c:v>
                </c:pt>
                <c:pt idx="1568">
                  <c:v>6.8463644813267654</c:v>
                </c:pt>
                <c:pt idx="1569">
                  <c:v>6.8420878425874303</c:v>
                </c:pt>
                <c:pt idx="1570">
                  <c:v>6.837816578608332</c:v>
                </c:pt>
                <c:pt idx="1571">
                  <c:v>6.8335506792635625</c:v>
                </c:pt>
                <c:pt idx="1572">
                  <c:v>6.8292901344526316</c:v>
                </c:pt>
                <c:pt idx="1573">
                  <c:v>6.8250349341003878</c:v>
                </c:pt>
                <c:pt idx="1574">
                  <c:v>6.820785068156944</c:v>
                </c:pt>
                <c:pt idx="1575">
                  <c:v>6.8165405265975911</c:v>
                </c:pt>
                <c:pt idx="1576">
                  <c:v>6.8123012994227254</c:v>
                </c:pt>
                <c:pt idx="1577">
                  <c:v>6.8080673766577675</c:v>
                </c:pt>
                <c:pt idx="1578">
                  <c:v>6.8038387483530842</c:v>
                </c:pt>
                <c:pt idx="1579">
                  <c:v>6.799615404583907</c:v>
                </c:pt>
                <c:pt idx="1580">
                  <c:v>6.7953973354502635</c:v>
                </c:pt>
                <c:pt idx="1581">
                  <c:v>6.7911845310768912</c:v>
                </c:pt>
                <c:pt idx="1582">
                  <c:v>6.7869769816131633</c:v>
                </c:pt>
                <c:pt idx="1583">
                  <c:v>6.7827746772330144</c:v>
                </c:pt>
                <c:pt idx="1584">
                  <c:v>6.7785776081348619</c:v>
                </c:pt>
                <c:pt idx="1585">
                  <c:v>6.7743857645415257</c:v>
                </c:pt>
                <c:pt idx="1586">
                  <c:v>6.770199136700163</c:v>
                </c:pt>
                <c:pt idx="1587">
                  <c:v>6.7660177148821816</c:v>
                </c:pt>
                <c:pt idx="1588">
                  <c:v>6.7618414893831691</c:v>
                </c:pt>
                <c:pt idx="1589">
                  <c:v>6.75767045052282</c:v>
                </c:pt>
                <c:pt idx="1590">
                  <c:v>6.7535045886448595</c:v>
                </c:pt>
                <c:pt idx="1591">
                  <c:v>6.7493438941169623</c:v>
                </c:pt>
                <c:pt idx="1592">
                  <c:v>6.7451883573306901</c:v>
                </c:pt>
                <c:pt idx="1593">
                  <c:v>6.741037968701411</c:v>
                </c:pt>
                <c:pt idx="1594">
                  <c:v>6.7368927186682219</c:v>
                </c:pt>
                <c:pt idx="1595">
                  <c:v>6.7327525976938869</c:v>
                </c:pt>
                <c:pt idx="1596">
                  <c:v>6.7286175962647521</c:v>
                </c:pt>
                <c:pt idx="1597">
                  <c:v>6.7244877048906773</c:v>
                </c:pt>
                <c:pt idx="1598">
                  <c:v>6.7203629141049666</c:v>
                </c:pt>
                <c:pt idx="1599">
                  <c:v>6.7162432144642938</c:v>
                </c:pt>
                <c:pt idx="1600">
                  <c:v>6.7121285965486237</c:v>
                </c:pt>
                <c:pt idx="1601">
                  <c:v>6.7080190509611537</c:v>
                </c:pt>
                <c:pt idx="1602">
                  <c:v>6.7039145683282317</c:v>
                </c:pt>
                <c:pt idx="1603">
                  <c:v>6.699815139299286</c:v>
                </c:pt>
                <c:pt idx="1604">
                  <c:v>6.695720754546759</c:v>
                </c:pt>
                <c:pt idx="1605">
                  <c:v>6.6916314047660341</c:v>
                </c:pt>
                <c:pt idx="1606">
                  <c:v>6.6875470806753654</c:v>
                </c:pt>
                <c:pt idx="1607">
                  <c:v>6.683467773015801</c:v>
                </c:pt>
                <c:pt idx="1608">
                  <c:v>6.6793934725511264</c:v>
                </c:pt>
                <c:pt idx="1609">
                  <c:v>6.6753241700677846</c:v>
                </c:pt>
                <c:pt idx="1610">
                  <c:v>6.6712598563748085</c:v>
                </c:pt>
                <c:pt idx="1611">
                  <c:v>6.6672005223037543</c:v>
                </c:pt>
                <c:pt idx="1612">
                  <c:v>6.6631461587086296</c:v>
                </c:pt>
                <c:pt idx="1613">
                  <c:v>6.6590967564658268</c:v>
                </c:pt>
                <c:pt idx="1614">
                  <c:v>6.6550523064740537</c:v>
                </c:pt>
                <c:pt idx="1615">
                  <c:v>6.6510127996542652</c:v>
                </c:pt>
                <c:pt idx="1616">
                  <c:v>6.6469782269495958</c:v>
                </c:pt>
                <c:pt idx="1617">
                  <c:v>6.6429485793252923</c:v>
                </c:pt>
                <c:pt idx="1618">
                  <c:v>6.6389238477686465</c:v>
                </c:pt>
                <c:pt idx="1619">
                  <c:v>6.6349040232889243</c:v>
                </c:pt>
                <c:pt idx="1620">
                  <c:v>6.6308890969173042</c:v>
                </c:pt>
                <c:pt idx="1621">
                  <c:v>6.626879059706809</c:v>
                </c:pt>
                <c:pt idx="1622">
                  <c:v>6.6228739027322368</c:v>
                </c:pt>
                <c:pt idx="1623">
                  <c:v>6.6188736170900961</c:v>
                </c:pt>
                <c:pt idx="1624">
                  <c:v>6.6148781938985426</c:v>
                </c:pt>
                <c:pt idx="1625">
                  <c:v>6.610887624297308</c:v>
                </c:pt>
                <c:pt idx="1626">
                  <c:v>6.6069018994476405</c:v>
                </c:pt>
                <c:pt idx="1627">
                  <c:v>6.6029210105322358</c:v>
                </c:pt>
                <c:pt idx="1628">
                  <c:v>6.5989449487551717</c:v>
                </c:pt>
                <c:pt idx="1629">
                  <c:v>6.5949737053418458</c:v>
                </c:pt>
                <c:pt idx="1630">
                  <c:v>6.5910072715389099</c:v>
                </c:pt>
                <c:pt idx="1631">
                  <c:v>6.587045638614204</c:v>
                </c:pt>
                <c:pt idx="1632">
                  <c:v>6.5830887978566954</c:v>
                </c:pt>
                <c:pt idx="1633">
                  <c:v>6.5791367405764127</c:v>
                </c:pt>
                <c:pt idx="1634">
                  <c:v>6.575189458104381</c:v>
                </c:pt>
                <c:pt idx="1635">
                  <c:v>6.5712469417925634</c:v>
                </c:pt>
                <c:pt idx="1636">
                  <c:v>6.5673091830137924</c:v>
                </c:pt>
                <c:pt idx="1637">
                  <c:v>6.563376173161708</c:v>
                </c:pt>
                <c:pt idx="1638">
                  <c:v>6.5594479036507005</c:v>
                </c:pt>
                <c:pt idx="1639">
                  <c:v>6.5555243659158382</c:v>
                </c:pt>
                <c:pt idx="1640">
                  <c:v>6.5516055514128144</c:v>
                </c:pt>
                <c:pt idx="1641">
                  <c:v>6.5476914516178804</c:v>
                </c:pt>
                <c:pt idx="1642">
                  <c:v>6.5437820580277872</c:v>
                </c:pt>
                <c:pt idx="1643">
                  <c:v>6.5398773621597162</c:v>
                </c:pt>
                <c:pt idx="1644">
                  <c:v>6.5359773555512293</c:v>
                </c:pt>
                <c:pt idx="1645">
                  <c:v>6.5320820297601978</c:v>
                </c:pt>
                <c:pt idx="1646">
                  <c:v>6.5281913763647497</c:v>
                </c:pt>
                <c:pt idx="1647">
                  <c:v>6.5243053869631984</c:v>
                </c:pt>
                <c:pt idx="1648">
                  <c:v>6.5204240531739925</c:v>
                </c:pt>
                <c:pt idx="1649">
                  <c:v>6.5165473666356535</c:v>
                </c:pt>
                <c:pt idx="1650">
                  <c:v>6.5126753190067097</c:v>
                </c:pt>
                <c:pt idx="1651">
                  <c:v>6.5088079019656435</c:v>
                </c:pt>
                <c:pt idx="1652">
                  <c:v>6.5049451072108297</c:v>
                </c:pt>
                <c:pt idx="1653">
                  <c:v>6.5010869264604683</c:v>
                </c:pt>
                <c:pt idx="1654">
                  <c:v>6.4972333514525422</c:v>
                </c:pt>
                <c:pt idx="1655">
                  <c:v>6.4933843739447399</c:v>
                </c:pt>
                <c:pt idx="1656">
                  <c:v>6.4895399857144112</c:v>
                </c:pt>
                <c:pt idx="1657">
                  <c:v>6.4857001785584973</c:v>
                </c:pt>
                <c:pt idx="1658">
                  <c:v>6.481864944293485</c:v>
                </c:pt>
                <c:pt idx="1659">
                  <c:v>6.4780342747553314</c:v>
                </c:pt>
                <c:pt idx="1660">
                  <c:v>6.4742081617994236</c:v>
                </c:pt>
                <c:pt idx="1661">
                  <c:v>6.4703865973005099</c:v>
                </c:pt>
                <c:pt idx="1662">
                  <c:v>6.4665695731526478</c:v>
                </c:pt>
                <c:pt idx="1663">
                  <c:v>6.4627570812691424</c:v>
                </c:pt>
                <c:pt idx="1664">
                  <c:v>6.4589491135824932</c:v>
                </c:pt>
                <c:pt idx="1665">
                  <c:v>6.4551456620443322</c:v>
                </c:pt>
                <c:pt idx="1666">
                  <c:v>6.4513467186253735</c:v>
                </c:pt>
                <c:pt idx="1667">
                  <c:v>6.4475522753153518</c:v>
                </c:pt>
                <c:pt idx="1668">
                  <c:v>6.4437623241229707</c:v>
                </c:pt>
                <c:pt idx="1669">
                  <c:v>6.439976857075842</c:v>
                </c:pt>
                <c:pt idx="1670">
                  <c:v>6.4361958662204319</c:v>
                </c:pt>
                <c:pt idx="1671">
                  <c:v>6.4324193436220023</c:v>
                </c:pt>
                <c:pt idx="1672">
                  <c:v>6.4286472813645625</c:v>
                </c:pt>
                <c:pt idx="1673">
                  <c:v>6.4248796715508067</c:v>
                </c:pt>
                <c:pt idx="1674">
                  <c:v>6.4211165063020639</c:v>
                </c:pt>
                <c:pt idx="1675">
                  <c:v>6.4173577777582382</c:v>
                </c:pt>
                <c:pt idx="1676">
                  <c:v>6.4136034780777589</c:v>
                </c:pt>
                <c:pt idx="1677">
                  <c:v>6.4098535994375236</c:v>
                </c:pt>
                <c:pt idx="1678">
                  <c:v>6.4061081340328405</c:v>
                </c:pt>
                <c:pt idx="1679">
                  <c:v>6.4023670740773806</c:v>
                </c:pt>
                <c:pt idx="1680">
                  <c:v>6.3986304118031212</c:v>
                </c:pt>
                <c:pt idx="1681">
                  <c:v>6.39489813946029</c:v>
                </c:pt>
                <c:pt idx="1682">
                  <c:v>6.391170249317315</c:v>
                </c:pt>
                <c:pt idx="1683">
                  <c:v>6.3874467336607701</c:v>
                </c:pt>
                <c:pt idx="1684">
                  <c:v>6.3837275847953157</c:v>
                </c:pt>
                <c:pt idx="1685">
                  <c:v>6.3800127950436583</c:v>
                </c:pt>
                <c:pt idx="1686">
                  <c:v>6.3763023567464874</c:v>
                </c:pt>
                <c:pt idx="1687">
                  <c:v>6.3725962622624239</c:v>
                </c:pt>
                <c:pt idx="1688">
                  <c:v>6.3688945039679741</c:v>
                </c:pt>
                <c:pt idx="1689">
                  <c:v>6.3651970742574715</c:v>
                </c:pt>
                <c:pt idx="1690">
                  <c:v>6.3615039655430223</c:v>
                </c:pt>
                <c:pt idx="1691">
                  <c:v>6.3578151702544643</c:v>
                </c:pt>
                <c:pt idx="1692">
                  <c:v>6.3541306808393028</c:v>
                </c:pt>
                <c:pt idx="1693">
                  <c:v>6.3504504897626681</c:v>
                </c:pt>
                <c:pt idx="1694">
                  <c:v>6.3467745895072598</c:v>
                </c:pt>
                <c:pt idx="1695">
                  <c:v>6.3431029725732966</c:v>
                </c:pt>
                <c:pt idx="1696">
                  <c:v>6.3394356314784615</c:v>
                </c:pt>
                <c:pt idx="1697">
                  <c:v>6.3357725587578599</c:v>
                </c:pt>
                <c:pt idx="1698">
                  <c:v>6.3321137469639623</c:v>
                </c:pt>
                <c:pt idx="1699">
                  <c:v>6.328459188666554</c:v>
                </c:pt>
                <c:pt idx="1700">
                  <c:v>6.3248088764526855</c:v>
                </c:pt>
                <c:pt idx="1701">
                  <c:v>6.3211628029266267</c:v>
                </c:pt>
                <c:pt idx="1702">
                  <c:v>6.3175209607098086</c:v>
                </c:pt>
                <c:pt idx="1703">
                  <c:v>6.3138833424407785</c:v>
                </c:pt>
                <c:pt idx="1704">
                  <c:v>6.3102499407751536</c:v>
                </c:pt>
                <c:pt idx="1705">
                  <c:v>6.3066207483855639</c:v>
                </c:pt>
                <c:pt idx="1706">
                  <c:v>6.3029957579616109</c:v>
                </c:pt>
                <c:pt idx="1707">
                  <c:v>6.2993749622098134</c:v>
                </c:pt>
                <c:pt idx="1708">
                  <c:v>6.2957583538535564</c:v>
                </c:pt>
                <c:pt idx="1709">
                  <c:v>6.292145925633049</c:v>
                </c:pt>
                <c:pt idx="1710">
                  <c:v>6.2885376703052716</c:v>
                </c:pt>
                <c:pt idx="1711">
                  <c:v>6.2849335806439308</c:v>
                </c:pt>
                <c:pt idx="1712">
                  <c:v>6.2813336494394045</c:v>
                </c:pt>
                <c:pt idx="1713">
                  <c:v>6.2777378694987043</c:v>
                </c:pt>
                <c:pt idx="1714">
                  <c:v>6.2741462336454132</c:v>
                </c:pt>
                <c:pt idx="1715">
                  <c:v>6.2705587347196516</c:v>
                </c:pt>
                <c:pt idx="1716">
                  <c:v>6.2669753655780251</c:v>
                </c:pt>
                <c:pt idx="1717">
                  <c:v>6.2633961190935725</c:v>
                </c:pt>
                <c:pt idx="1718">
                  <c:v>6.2598209881557265</c:v>
                </c:pt>
                <c:pt idx="1719">
                  <c:v>6.2562499656702579</c:v>
                </c:pt>
                <c:pt idx="1720">
                  <c:v>6.2526830445592356</c:v>
                </c:pt>
                <c:pt idx="1721">
                  <c:v>6.2491202177609759</c:v>
                </c:pt>
                <c:pt idx="1722">
                  <c:v>6.2455614782300009</c:v>
                </c:pt>
                <c:pt idx="1723">
                  <c:v>6.2420068189369839</c:v>
                </c:pt>
                <c:pt idx="1724">
                  <c:v>6.2384562328687121</c:v>
                </c:pt>
                <c:pt idx="1725">
                  <c:v>6.2349097130280331</c:v>
                </c:pt>
                <c:pt idx="1726">
                  <c:v>6.231367252433814</c:v>
                </c:pt>
                <c:pt idx="1727">
                  <c:v>6.2278288441208893</c:v>
                </c:pt>
                <c:pt idx="1728">
                  <c:v>6.2242944811400269</c:v>
                </c:pt>
                <c:pt idx="1729">
                  <c:v>6.220764156557868</c:v>
                </c:pt>
                <c:pt idx="1730">
                  <c:v>6.2172378634568943</c:v>
                </c:pt>
                <c:pt idx="1731">
                  <c:v>6.2137155949353753</c:v>
                </c:pt>
                <c:pt idx="1732">
                  <c:v>6.2101973441073239</c:v>
                </c:pt>
                <c:pt idx="1733">
                  <c:v>6.2066831041024546</c:v>
                </c:pt>
                <c:pt idx="1734">
                  <c:v>6.2031728680661411</c:v>
                </c:pt>
                <c:pt idx="1735">
                  <c:v>6.199666629159359</c:v>
                </c:pt>
                <c:pt idx="1736">
                  <c:v>6.1961643805586588</c:v>
                </c:pt>
                <c:pt idx="1737">
                  <c:v>6.1926661154561105</c:v>
                </c:pt>
                <c:pt idx="1738">
                  <c:v>6.1891718270592593</c:v>
                </c:pt>
                <c:pt idx="1739">
                  <c:v>6.1856815085910872</c:v>
                </c:pt>
                <c:pt idx="1740">
                  <c:v>6.1821951532899675</c:v>
                </c:pt>
                <c:pt idx="1741">
                  <c:v>6.1787127544096156</c:v>
                </c:pt>
                <c:pt idx="1742">
                  <c:v>6.1752343052190577</c:v>
                </c:pt>
                <c:pt idx="1743">
                  <c:v>6.1717597990025714</c:v>
                </c:pt>
                <c:pt idx="1744">
                  <c:v>6.1682892290596554</c:v>
                </c:pt>
                <c:pt idx="1745">
                  <c:v>6.1648225887049799</c:v>
                </c:pt>
                <c:pt idx="1746">
                  <c:v>6.1613598712683473</c:v>
                </c:pt>
                <c:pt idx="1747">
                  <c:v>6.1579010700946473</c:v>
                </c:pt>
                <c:pt idx="1748">
                  <c:v>6.1544461785438136</c:v>
                </c:pt>
                <c:pt idx="1749">
                  <c:v>6.1509951899907858</c:v>
                </c:pt>
                <c:pt idx="1750">
                  <c:v>6.1475480978254575</c:v>
                </c:pt>
                <c:pt idx="1751">
                  <c:v>6.144104895452644</c:v>
                </c:pt>
                <c:pt idx="1752">
                  <c:v>6.1406655762920384</c:v>
                </c:pt>
                <c:pt idx="1753">
                  <c:v>6.1372301337781661</c:v>
                </c:pt>
                <c:pt idx="1754">
                  <c:v>6.1337985613603436</c:v>
                </c:pt>
                <c:pt idx="1755">
                  <c:v>6.130370852502641</c:v>
                </c:pt>
                <c:pt idx="1756">
                  <c:v>6.1269470006838329</c:v>
                </c:pt>
                <c:pt idx="1757">
                  <c:v>6.1235269993973667</c:v>
                </c:pt>
                <c:pt idx="1758">
                  <c:v>6.1201108421513126</c:v>
                </c:pt>
                <c:pt idx="1759">
                  <c:v>6.1166985224683286</c:v>
                </c:pt>
                <c:pt idx="1760">
                  <c:v>6.1132900338856171</c:v>
                </c:pt>
                <c:pt idx="1761">
                  <c:v>6.1098853699548847</c:v>
                </c:pt>
                <c:pt idx="1762">
                  <c:v>6.1064845242422967</c:v>
                </c:pt>
                <c:pt idx="1763">
                  <c:v>6.1030874903284467</c:v>
                </c:pt>
                <c:pt idx="1764">
                  <c:v>6.0996942618083079</c:v>
                </c:pt>
                <c:pt idx="1765">
                  <c:v>6.096304832291195</c:v>
                </c:pt>
                <c:pt idx="1766">
                  <c:v>6.0929191954007269</c:v>
                </c:pt>
                <c:pt idx="1767">
                  <c:v>6.089537344774782</c:v>
                </c:pt>
                <c:pt idx="1768">
                  <c:v>6.0861592740654586</c:v>
                </c:pt>
                <c:pt idx="1769">
                  <c:v>6.0827849769390427</c:v>
                </c:pt>
                <c:pt idx="1770">
                  <c:v>6.0794144470759592</c:v>
                </c:pt>
                <c:pt idx="1771">
                  <c:v>6.0760476781707373</c:v>
                </c:pt>
                <c:pt idx="1772">
                  <c:v>6.0726846639319705</c:v>
                </c:pt>
                <c:pt idx="1773">
                  <c:v>6.0693253980822774</c:v>
                </c:pt>
                <c:pt idx="1774">
                  <c:v>6.0659698743582595</c:v>
                </c:pt>
                <c:pt idx="1775">
                  <c:v>6.062618086510466</c:v>
                </c:pt>
                <c:pt idx="1776">
                  <c:v>6.0592700283033576</c:v>
                </c:pt>
                <c:pt idx="1777">
                  <c:v>6.0559256935152588</c:v>
                </c:pt>
                <c:pt idx="1778">
                  <c:v>6.0525850759383308</c:v>
                </c:pt>
                <c:pt idx="1779">
                  <c:v>6.0492481693785223</c:v>
                </c:pt>
                <c:pt idx="1780">
                  <c:v>6.0459149676555368</c:v>
                </c:pt>
                <c:pt idx="1781">
                  <c:v>6.0425854646027943</c:v>
                </c:pt>
                <c:pt idx="1782">
                  <c:v>6.0392596540673953</c:v>
                </c:pt>
                <c:pt idx="1783">
                  <c:v>6.0359375299100737</c:v>
                </c:pt>
                <c:pt idx="1784">
                  <c:v>6.0326190860051732</c:v>
                </c:pt>
                <c:pt idx="1785">
                  <c:v>6.0293043162405979</c:v>
                </c:pt>
                <c:pt idx="1786">
                  <c:v>6.0259932145177775</c:v>
                </c:pt>
                <c:pt idx="1787">
                  <c:v>6.0226857747516336</c:v>
                </c:pt>
                <c:pt idx="1788">
                  <c:v>6.0193819908705413</c:v>
                </c:pt>
                <c:pt idx="1789">
                  <c:v>6.016081856816287</c:v>
                </c:pt>
                <c:pt idx="1790">
                  <c:v>6.0127853665440396</c:v>
                </c:pt>
                <c:pt idx="1791">
                  <c:v>6.0094925140223063</c:v>
                </c:pt>
                <c:pt idx="1792">
                  <c:v>6.0062032932328995</c:v>
                </c:pt>
                <c:pt idx="1793">
                  <c:v>6.002917698170898</c:v>
                </c:pt>
                <c:pt idx="1794">
                  <c:v>5.9996357228446158</c:v>
                </c:pt>
                <c:pt idx="1795">
                  <c:v>5.9963573612755559</c:v>
                </c:pt>
                <c:pt idx="1796">
                  <c:v>5.9930826074983861</c:v>
                </c:pt>
                <c:pt idx="1797">
                  <c:v>5.9898114555608926</c:v>
                </c:pt>
                <c:pt idx="1798">
                  <c:v>5.9865438995239488</c:v>
                </c:pt>
                <c:pt idx="1799">
                  <c:v>5.9832799334614757</c:v>
                </c:pt>
                <c:pt idx="1800">
                  <c:v>5.9800195514604146</c:v>
                </c:pt>
                <c:pt idx="1801">
                  <c:v>5.9767627476206799</c:v>
                </c:pt>
                <c:pt idx="1802">
                  <c:v>5.9735095160551337</c:v>
                </c:pt>
                <c:pt idx="1803">
                  <c:v>5.9702598508895433</c:v>
                </c:pt>
                <c:pt idx="1804">
                  <c:v>5.9670137462625483</c:v>
                </c:pt>
                <c:pt idx="1805">
                  <c:v>5.9637711963256255</c:v>
                </c:pt>
                <c:pt idx="1806">
                  <c:v>5.9605321952430552</c:v>
                </c:pt>
                <c:pt idx="1807">
                  <c:v>5.9572967371918812</c:v>
                </c:pt>
                <c:pt idx="1808">
                  <c:v>5.9540648163618863</c:v>
                </c:pt>
                <c:pt idx="1809">
                  <c:v>5.9508364269555418</c:v>
                </c:pt>
                <c:pt idx="1810">
                  <c:v>5.9476115631879898</c:v>
                </c:pt>
                <c:pt idx="1811">
                  <c:v>5.9443902192869924</c:v>
                </c:pt>
                <c:pt idx="1812">
                  <c:v>5.9411723894929134</c:v>
                </c:pt>
                <c:pt idx="1813">
                  <c:v>5.937958068058669</c:v>
                </c:pt>
                <c:pt idx="1814">
                  <c:v>5.9347472492497069</c:v>
                </c:pt>
                <c:pt idx="1815">
                  <c:v>5.9315399273439597</c:v>
                </c:pt>
                <c:pt idx="1816">
                  <c:v>5.9283360966318224</c:v>
                </c:pt>
                <c:pt idx="1817">
                  <c:v>5.925135751416108</c:v>
                </c:pt>
                <c:pt idx="1818">
                  <c:v>5.9219388860120237</c:v>
                </c:pt>
                <c:pt idx="1819">
                  <c:v>5.918745494747129</c:v>
                </c:pt>
                <c:pt idx="1820">
                  <c:v>5.9155555719613053</c:v>
                </c:pt>
                <c:pt idx="1821">
                  <c:v>5.9123691120067274</c:v>
                </c:pt>
                <c:pt idx="1822">
                  <c:v>5.9091861092478224</c:v>
                </c:pt>
                <c:pt idx="1823">
                  <c:v>5.9060065580612351</c:v>
                </c:pt>
                <c:pt idx="1824">
                  <c:v>5.9028304528358087</c:v>
                </c:pt>
                <c:pt idx="1825">
                  <c:v>5.8996577879725347</c:v>
                </c:pt>
                <c:pt idx="1826">
                  <c:v>5.8964885578845294</c:v>
                </c:pt>
                <c:pt idx="1827">
                  <c:v>5.8933227569970015</c:v>
                </c:pt>
                <c:pt idx="1828">
                  <c:v>5.8901603797472202</c:v>
                </c:pt>
                <c:pt idx="1829">
                  <c:v>5.8870014205844701</c:v>
                </c:pt>
                <c:pt idx="1830">
                  <c:v>5.8838458739700386</c:v>
                </c:pt>
                <c:pt idx="1831">
                  <c:v>5.8806937343771661</c:v>
                </c:pt>
                <c:pt idx="1832">
                  <c:v>5.8775449962910242</c:v>
                </c:pt>
                <c:pt idx="1833">
                  <c:v>5.8743996542086796</c:v>
                </c:pt>
                <c:pt idx="1834">
                  <c:v>5.8712577026390669</c:v>
                </c:pt>
                <c:pt idx="1835">
                  <c:v>5.8681191361029432</c:v>
                </c:pt>
                <c:pt idx="1836">
                  <c:v>5.864983949132875</c:v>
                </c:pt>
                <c:pt idx="1837">
                  <c:v>5.8618521362731917</c:v>
                </c:pt>
                <c:pt idx="1838">
                  <c:v>5.8587236920799581</c:v>
                </c:pt>
                <c:pt idx="1839">
                  <c:v>5.8555986111209508</c:v>
                </c:pt>
                <c:pt idx="1840">
                  <c:v>5.8524768879756133</c:v>
                </c:pt>
                <c:pt idx="1841">
                  <c:v>5.8493585172350331</c:v>
                </c:pt>
                <c:pt idx="1842">
                  <c:v>5.846243493501909</c:v>
                </c:pt>
                <c:pt idx="1843">
                  <c:v>5.8431318113905215</c:v>
                </c:pt>
                <c:pt idx="1844">
                  <c:v>5.8400234655266967</c:v>
                </c:pt>
                <c:pt idx="1845">
                  <c:v>5.8369184505477811</c:v>
                </c:pt>
                <c:pt idx="1846">
                  <c:v>5.8338167611026082</c:v>
                </c:pt>
                <c:pt idx="1847">
                  <c:v>5.8307183918514642</c:v>
                </c:pt>
                <c:pt idx="1848">
                  <c:v>5.827623337466064</c:v>
                </c:pt>
                <c:pt idx="1849">
                  <c:v>5.8245315926295191</c:v>
                </c:pt>
                <c:pt idx="1850">
                  <c:v>5.8214431520363004</c:v>
                </c:pt>
                <c:pt idx="1851">
                  <c:v>5.8183580103922203</c:v>
                </c:pt>
                <c:pt idx="1852">
                  <c:v>5.8152761624143894</c:v>
                </c:pt>
                <c:pt idx="1853">
                  <c:v>5.8121976028311941</c:v>
                </c:pt>
                <c:pt idx="1854">
                  <c:v>5.8091223263822629</c:v>
                </c:pt>
                <c:pt idx="1855">
                  <c:v>5.8060503278184434</c:v>
                </c:pt>
                <c:pt idx="1856">
                  <c:v>5.8029816019017613</c:v>
                </c:pt>
                <c:pt idx="1857">
                  <c:v>5.7999161434054001</c:v>
                </c:pt>
                <c:pt idx="1858">
                  <c:v>5.7968539471136671</c:v>
                </c:pt>
                <c:pt idx="1859">
                  <c:v>5.7937950078219638</c:v>
                </c:pt>
                <c:pt idx="1860">
                  <c:v>5.7907393203367556</c:v>
                </c:pt>
                <c:pt idx="1861">
                  <c:v>5.7876868794755501</c:v>
                </c:pt>
                <c:pt idx="1862">
                  <c:v>5.7846376800668544</c:v>
                </c:pt>
                <c:pt idx="1863">
                  <c:v>5.7815917169501576</c:v>
                </c:pt>
                <c:pt idx="1864">
                  <c:v>5.7785489849758962</c:v>
                </c:pt>
                <c:pt idx="1865">
                  <c:v>5.7755094790054269</c:v>
                </c:pt>
                <c:pt idx="1866">
                  <c:v>5.7724731939109937</c:v>
                </c:pt>
                <c:pt idx="1867">
                  <c:v>5.7694401245757065</c:v>
                </c:pt>
                <c:pt idx="1868">
                  <c:v>5.7664102658935068</c:v>
                </c:pt>
                <c:pt idx="1869">
                  <c:v>5.7633836127691396</c:v>
                </c:pt>
                <c:pt idx="1870">
                  <c:v>5.7603601601181262</c:v>
                </c:pt>
                <c:pt idx="1871">
                  <c:v>5.757339902866736</c:v>
                </c:pt>
                <c:pt idx="1872">
                  <c:v>5.7543228359519532</c:v>
                </c:pt>
                <c:pt idx="1873">
                  <c:v>5.7513089543214591</c:v>
                </c:pt>
                <c:pt idx="1874">
                  <c:v>5.7482982529335915</c:v>
                </c:pt>
                <c:pt idx="1875">
                  <c:v>5.7452907267573288</c:v>
                </c:pt>
                <c:pt idx="1876">
                  <c:v>5.7422863707722485</c:v>
                </c:pt>
                <c:pt idx="1877">
                  <c:v>5.7392851799685118</c:v>
                </c:pt>
                <c:pt idx="1878">
                  <c:v>5.7362871493468264</c:v>
                </c:pt>
                <c:pt idx="1879">
                  <c:v>5.7332922739184271</c:v>
                </c:pt>
                <c:pt idx="1880">
                  <c:v>5.7303005487050385</c:v>
                </c:pt>
                <c:pt idx="1881">
                  <c:v>5.7273119687388592</c:v>
                </c:pt>
                <c:pt idx="1882">
                  <c:v>5.7243265290625223</c:v>
                </c:pt>
                <c:pt idx="1883">
                  <c:v>5.7213442247290756</c:v>
                </c:pt>
                <c:pt idx="1884">
                  <c:v>5.7183650508019506</c:v>
                </c:pt>
                <c:pt idx="1885">
                  <c:v>5.7153890023549394</c:v>
                </c:pt>
                <c:pt idx="1886">
                  <c:v>5.7124160744721637</c:v>
                </c:pt>
                <c:pt idx="1887">
                  <c:v>5.7094462622480489</c:v>
                </c:pt>
                <c:pt idx="1888">
                  <c:v>5.7064795607872973</c:v>
                </c:pt>
                <c:pt idx="1889">
                  <c:v>5.7035159652048613</c:v>
                </c:pt>
                <c:pt idx="1890">
                  <c:v>5.7005554706259138</c:v>
                </c:pt>
                <c:pt idx="1891">
                  <c:v>5.697598072185829</c:v>
                </c:pt>
                <c:pt idx="1892">
                  <c:v>5.694643765030146</c:v>
                </c:pt>
                <c:pt idx="1893">
                  <c:v>5.6916925443145523</c:v>
                </c:pt>
                <c:pt idx="1894">
                  <c:v>5.6887444052048473</c:v>
                </c:pt>
                <c:pt idx="1895">
                  <c:v>5.6857993428769218</c:v>
                </c:pt>
                <c:pt idx="1896">
                  <c:v>5.6828573525167307</c:v>
                </c:pt>
                <c:pt idx="1897">
                  <c:v>5.679918429320268</c:v>
                </c:pt>
                <c:pt idx="1898">
                  <c:v>5.6769825684935382</c:v>
                </c:pt>
                <c:pt idx="1899">
                  <c:v>5.6740497652525326</c:v>
                </c:pt>
                <c:pt idx="1900">
                  <c:v>5.6711200148232006</c:v>
                </c:pt>
                <c:pt idx="1901">
                  <c:v>5.6681933124414243</c:v>
                </c:pt>
                <c:pt idx="1902">
                  <c:v>5.6652696533529943</c:v>
                </c:pt>
                <c:pt idx="1903">
                  <c:v>5.6623490328135873</c:v>
                </c:pt>
                <c:pt idx="1904">
                  <c:v>5.6594314460887283</c:v>
                </c:pt>
                <c:pt idx="1905">
                  <c:v>5.6565168884537824</c:v>
                </c:pt>
                <c:pt idx="1906">
                  <c:v>5.6536053551939123</c:v>
                </c:pt>
                <c:pt idx="1907">
                  <c:v>5.6506968416040655</c:v>
                </c:pt>
                <c:pt idx="1908">
                  <c:v>5.6477913429889393</c:v>
                </c:pt>
                <c:pt idx="1909">
                  <c:v>5.644888854662967</c:v>
                </c:pt>
                <c:pt idx="1910">
                  <c:v>5.6419893719502801</c:v>
                </c:pt>
                <c:pt idx="1911">
                  <c:v>5.639092890184692</c:v>
                </c:pt>
                <c:pt idx="1912">
                  <c:v>5.636199404709668</c:v>
                </c:pt>
                <c:pt idx="1913">
                  <c:v>5.6333089108783057</c:v>
                </c:pt>
                <c:pt idx="1914">
                  <c:v>5.6304214040533012</c:v>
                </c:pt>
                <c:pt idx="1915">
                  <c:v>5.6275368796069376</c:v>
                </c:pt>
                <c:pt idx="1916">
                  <c:v>5.624655332921046</c:v>
                </c:pt>
                <c:pt idx="1917">
                  <c:v>5.6217767593869912</c:v>
                </c:pt>
                <c:pt idx="1918">
                  <c:v>5.6189011544056422</c:v>
                </c:pt>
                <c:pt idx="1919">
                  <c:v>5.6160285133873487</c:v>
                </c:pt>
                <c:pt idx="1920">
                  <c:v>5.6131588317519148</c:v>
                </c:pt>
                <c:pt idx="1921">
                  <c:v>5.6102921049285817</c:v>
                </c:pt>
                <c:pt idx="1922">
                  <c:v>5.6074283283559945</c:v>
                </c:pt>
                <c:pt idx="1923">
                  <c:v>5.6045674974821846</c:v>
                </c:pt>
                <c:pt idx="1924">
                  <c:v>5.6017096077645405</c:v>
                </c:pt>
                <c:pt idx="1925">
                  <c:v>5.5988546546697879</c:v>
                </c:pt>
                <c:pt idx="1926">
                  <c:v>5.5960026336739617</c:v>
                </c:pt>
                <c:pt idx="1927">
                  <c:v>5.5931535402623886</c:v>
                </c:pt>
                <c:pt idx="1928">
                  <c:v>5.5903073699296533</c:v>
                </c:pt>
                <c:pt idx="1929">
                  <c:v>5.5874641181795877</c:v>
                </c:pt>
                <c:pt idx="1930">
                  <c:v>5.5846237805252352</c:v>
                </c:pt>
                <c:pt idx="1931">
                  <c:v>5.581786352488832</c:v>
                </c:pt>
                <c:pt idx="1932">
                  <c:v>5.5789518296017846</c:v>
                </c:pt>
                <c:pt idx="1933">
                  <c:v>5.5761202074046476</c:v>
                </c:pt>
                <c:pt idx="1934">
                  <c:v>5.573291481447094</c:v>
                </c:pt>
                <c:pt idx="1935">
                  <c:v>5.5704656472878993</c:v>
                </c:pt>
                <c:pt idx="1936">
                  <c:v>5.5676427004949121</c:v>
                </c:pt>
                <c:pt idx="1937">
                  <c:v>5.5648226366450357</c:v>
                </c:pt>
                <c:pt idx="1938">
                  <c:v>5.5620054513242003</c:v>
                </c:pt>
                <c:pt idx="1939">
                  <c:v>5.5591911401273482</c:v>
                </c:pt>
                <c:pt idx="1940">
                  <c:v>5.5563796986583975</c:v>
                </c:pt>
                <c:pt idx="1941">
                  <c:v>5.5535711225302347</c:v>
                </c:pt>
                <c:pt idx="1942">
                  <c:v>5.5507654073646799</c:v>
                </c:pt>
                <c:pt idx="1943">
                  <c:v>5.5479625487924693</c:v>
                </c:pt>
                <c:pt idx="1944">
                  <c:v>5.5451625424532285</c:v>
                </c:pt>
                <c:pt idx="1945">
                  <c:v>5.5423653839954596</c:v>
                </c:pt>
                <c:pt idx="1946">
                  <c:v>5.5395710690765059</c:v>
                </c:pt>
                <c:pt idx="1947">
                  <c:v>5.5367795933625397</c:v>
                </c:pt>
                <c:pt idx="1948">
                  <c:v>5.5339909525285318</c:v>
                </c:pt>
                <c:pt idx="1949">
                  <c:v>5.5312051422582389</c:v>
                </c:pt>
                <c:pt idx="1950">
                  <c:v>5.5284221582441671</c:v>
                </c:pt>
                <c:pt idx="1951">
                  <c:v>5.5256419961875674</c:v>
                </c:pt>
                <c:pt idx="1952">
                  <c:v>5.522864651798395</c:v>
                </c:pt>
                <c:pt idx="1953">
                  <c:v>5.5200901207953059</c:v>
                </c:pt>
                <c:pt idx="1954">
                  <c:v>5.5173183989056183</c:v>
                </c:pt>
                <c:pt idx="1955">
                  <c:v>5.5145494818653029</c:v>
                </c:pt>
                <c:pt idx="1956">
                  <c:v>5.5117833654189496</c:v>
                </c:pt>
                <c:pt idx="1957">
                  <c:v>5.5090200453197609</c:v>
                </c:pt>
                <c:pt idx="1958">
                  <c:v>5.5062595173295126</c:v>
                </c:pt>
                <c:pt idx="1959">
                  <c:v>5.5035017772185473</c:v>
                </c:pt>
                <c:pt idx="1960">
                  <c:v>5.5007468207657428</c:v>
                </c:pt>
                <c:pt idx="1961">
                  <c:v>5.4979946437584983</c:v>
                </c:pt>
                <c:pt idx="1962">
                  <c:v>5.495245241992702</c:v>
                </c:pt>
                <c:pt idx="1963">
                  <c:v>5.4924986112727234</c:v>
                </c:pt>
                <c:pt idx="1964">
                  <c:v>5.4897547474113804</c:v>
                </c:pt>
                <c:pt idx="1965">
                  <c:v>5.4870136462299257</c:v>
                </c:pt>
                <c:pt idx="1966">
                  <c:v>5.4842753035580207</c:v>
                </c:pt>
                <c:pt idx="1967">
                  <c:v>5.4815397152337191</c:v>
                </c:pt>
                <c:pt idx="1968">
                  <c:v>5.4788068771034366</c:v>
                </c:pt>
                <c:pt idx="1969">
                  <c:v>5.4760767850219434</c:v>
                </c:pt>
                <c:pt idx="1970">
                  <c:v>5.4733494348523317</c:v>
                </c:pt>
                <c:pt idx="1971">
                  <c:v>5.470624822466001</c:v>
                </c:pt>
                <c:pt idx="1972">
                  <c:v>5.4679029437426339</c:v>
                </c:pt>
                <c:pt idx="1973">
                  <c:v>5.4651837945701809</c:v>
                </c:pt>
                <c:pt idx="1974">
                  <c:v>5.4624673708448297</c:v>
                </c:pt>
                <c:pt idx="1975">
                  <c:v>5.4597536684709933</c:v>
                </c:pt>
                <c:pt idx="1976">
                  <c:v>5.4570426833612871</c:v>
                </c:pt>
                <c:pt idx="1977">
                  <c:v>5.4543344114365091</c:v>
                </c:pt>
                <c:pt idx="1978">
                  <c:v>5.4516288486256146</c:v>
                </c:pt>
                <c:pt idx="1979">
                  <c:v>5.4489259908657042</c:v>
                </c:pt>
                <c:pt idx="1980">
                  <c:v>5.446225834101992</c:v>
                </c:pt>
                <c:pt idx="1981">
                  <c:v>5.4435283742877996</c:v>
                </c:pt>
                <c:pt idx="1982">
                  <c:v>5.4408336073845227</c:v>
                </c:pt>
                <c:pt idx="1983">
                  <c:v>5.4381415293616202</c:v>
                </c:pt>
                <c:pt idx="1984">
                  <c:v>5.435452136196588</c:v>
                </c:pt>
                <c:pt idx="1985">
                  <c:v>5.4327654238749439</c:v>
                </c:pt>
                <c:pt idx="1986">
                  <c:v>5.4300813883902004</c:v>
                </c:pt>
                <c:pt idx="1987">
                  <c:v>5.4274000257438546</c:v>
                </c:pt>
                <c:pt idx="1988">
                  <c:v>5.4247213319453618</c:v>
                </c:pt>
                <c:pt idx="1989">
                  <c:v>5.4220453030121165</c:v>
                </c:pt>
                <c:pt idx="1990">
                  <c:v>5.4193719349694334</c:v>
                </c:pt>
                <c:pt idx="1991">
                  <c:v>5.416701223850529</c:v>
                </c:pt>
                <c:pt idx="1992">
                  <c:v>5.4140331656964973</c:v>
                </c:pt>
                <c:pt idx="1993">
                  <c:v>5.4113677565562979</c:v>
                </c:pt>
                <c:pt idx="1994">
                  <c:v>5.4087049924867285</c:v>
                </c:pt>
                <c:pt idx="1995">
                  <c:v>5.4060448695524128</c:v>
                </c:pt>
                <c:pt idx="1996">
                  <c:v>5.4033873838257724</c:v>
                </c:pt>
                <c:pt idx="1997">
                  <c:v>5.4007325313870211</c:v>
                </c:pt>
                <c:pt idx="1998">
                  <c:v>5.3980803083241264</c:v>
                </c:pt>
                <c:pt idx="1999">
                  <c:v>5.3954307107328061</c:v>
                </c:pt>
                <c:pt idx="2000">
                  <c:v>5.3927837347165068</c:v>
                </c:pt>
                <c:pt idx="2001">
                  <c:v>5.3901393763863776</c:v>
                </c:pt>
                <c:pt idx="2002">
                  <c:v>5.3874976318612582</c:v>
                </c:pt>
                <c:pt idx="2003">
                  <c:v>5.384858497267655</c:v>
                </c:pt>
                <c:pt idx="2004">
                  <c:v>5.3822219687397244</c:v>
                </c:pt>
                <c:pt idx="2005">
                  <c:v>5.3795880424192548</c:v>
                </c:pt>
                <c:pt idx="2006">
                  <c:v>5.3769567144556483</c:v>
                </c:pt>
                <c:pt idx="2007">
                  <c:v>5.3743279810058979</c:v>
                </c:pt>
                <c:pt idx="2008">
                  <c:v>5.3717018382345723</c:v>
                </c:pt>
                <c:pt idx="2009">
                  <c:v>5.3690782823137964</c:v>
                </c:pt>
                <c:pt idx="2010">
                  <c:v>5.3664573094232324</c:v>
                </c:pt>
                <c:pt idx="2011">
                  <c:v>5.3638389157500601</c:v>
                </c:pt>
                <c:pt idx="2012">
                  <c:v>5.3612230974889625</c:v>
                </c:pt>
                <c:pt idx="2013">
                  <c:v>5.3586098508421038</c:v>
                </c:pt>
                <c:pt idx="2014">
                  <c:v>5.3559991720191116</c:v>
                </c:pt>
                <c:pt idx="2015">
                  <c:v>5.3533910572370571</c:v>
                </c:pt>
                <c:pt idx="2016">
                  <c:v>5.3507855027204414</c:v>
                </c:pt>
                <c:pt idx="2017">
                  <c:v>5.3481825047011711</c:v>
                </c:pt>
                <c:pt idx="2018">
                  <c:v>5.3455820594185459</c:v>
                </c:pt>
                <c:pt idx="2019">
                  <c:v>5.3429841631192403</c:v>
                </c:pt>
                <c:pt idx="2020">
                  <c:v>5.3403888120572782</c:v>
                </c:pt>
                <c:pt idx="2021">
                  <c:v>5.3377960024940236</c:v>
                </c:pt>
                <c:pt idx="2022">
                  <c:v>5.3352057306981564</c:v>
                </c:pt>
                <c:pt idx="2023">
                  <c:v>5.3326179929456581</c:v>
                </c:pt>
                <c:pt idx="2024">
                  <c:v>5.330032785519796</c:v>
                </c:pt>
                <c:pt idx="2025">
                  <c:v>5.3274501047110965</c:v>
                </c:pt>
                <c:pt idx="2026">
                  <c:v>5.3248699468173397</c:v>
                </c:pt>
                <c:pt idx="2027">
                  <c:v>5.3222923081435303</c:v>
                </c:pt>
                <c:pt idx="2028">
                  <c:v>5.3197171850018883</c:v>
                </c:pt>
                <c:pt idx="2029">
                  <c:v>5.3171445737118237</c:v>
                </c:pt>
                <c:pt idx="2030">
                  <c:v>5.31457447059993</c:v>
                </c:pt>
                <c:pt idx="2031">
                  <c:v>5.3120068719999525</c:v>
                </c:pt>
                <c:pt idx="2032">
                  <c:v>5.3094417742527851</c:v>
                </c:pt>
                <c:pt idx="2033">
                  <c:v>5.3068791737064416</c:v>
                </c:pt>
                <c:pt idx="2034">
                  <c:v>5.3043190667160447</c:v>
                </c:pt>
                <c:pt idx="2035">
                  <c:v>5.3017614496438066</c:v>
                </c:pt>
                <c:pt idx="2036">
                  <c:v>5.2992063188590137</c:v>
                </c:pt>
                <c:pt idx="2037">
                  <c:v>5.2966536707380039</c:v>
                </c:pt>
                <c:pt idx="2038">
                  <c:v>5.2941035016641607</c:v>
                </c:pt>
                <c:pt idx="2039">
                  <c:v>5.2915558080278799</c:v>
                </c:pt>
                <c:pt idx="2040">
                  <c:v>5.2890105862265679</c:v>
                </c:pt>
                <c:pt idx="2041">
                  <c:v>5.2864678326646155</c:v>
                </c:pt>
                <c:pt idx="2042">
                  <c:v>5.2839275437533866</c:v>
                </c:pt>
                <c:pt idx="2043">
                  <c:v>5.2813897159111933</c:v>
                </c:pt>
                <c:pt idx="2044">
                  <c:v>5.2788543455632926</c:v>
                </c:pt>
                <c:pt idx="2045">
                  <c:v>5.276321429141853</c:v>
                </c:pt>
                <c:pt idx="2046">
                  <c:v>5.2737909630859505</c:v>
                </c:pt>
                <c:pt idx="2047">
                  <c:v>5.2712629438415446</c:v>
                </c:pt>
                <c:pt idx="2048">
                  <c:v>5.2687373678614708</c:v>
                </c:pt>
                <c:pt idx="2049">
                  <c:v>5.2662142316054092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B91-644C-900B-90BD9B562837}"/>
            </c:ext>
          </c:extLst>
        </c:ser>
        <c:ser>
          <c:idx val="1"/>
          <c:order val="1"/>
          <c:tx>
            <c:strRef>
              <c:f>Sheet1!$D$9</c:f>
              <c:strCache>
                <c:ptCount val="1"/>
                <c:pt idx="0">
                  <c:v>qsw</c:v>
                </c:pt>
              </c:strCache>
            </c:strRef>
          </c:tx>
          <c:spPr>
            <a:ln w="19050" cap="rnd">
              <a:solidFill>
                <a:srgbClr val="1BAB9A"/>
              </a:solidFill>
              <a:round/>
            </a:ln>
            <a:effectLst/>
          </c:spPr>
          <c:marker>
            <c:symbol val="none"/>
          </c:marker>
          <c:xVal>
            <c:numRef>
              <c:f>Sheet1!$F$11:$F$8981</c:f>
              <c:numCache>
                <c:formatCode>#,##0.00</c:formatCode>
                <c:ptCount val="8971"/>
                <c:pt idx="0">
                  <c:v>2.5480480000000003E-5</c:v>
                </c:pt>
                <c:pt idx="1">
                  <c:v>1.2548048E-4</c:v>
                </c:pt>
                <c:pt idx="2">
                  <c:v>2.2548048E-4</c:v>
                </c:pt>
                <c:pt idx="3">
                  <c:v>3.2548047999999999E-4</c:v>
                </c:pt>
                <c:pt idx="4">
                  <c:v>4.2548047999999998E-4</c:v>
                </c:pt>
                <c:pt idx="5">
                  <c:v>5.2548047999999997E-4</c:v>
                </c:pt>
                <c:pt idx="6">
                  <c:v>6.2548048000000001E-4</c:v>
                </c:pt>
                <c:pt idx="7">
                  <c:v>7.2548048000000006E-4</c:v>
                </c:pt>
                <c:pt idx="8">
                  <c:v>8.2548048000000011E-4</c:v>
                </c:pt>
                <c:pt idx="9">
                  <c:v>9.2548048000000015E-4</c:v>
                </c:pt>
                <c:pt idx="10">
                  <c:v>1.0254804800000001E-3</c:v>
                </c:pt>
                <c:pt idx="11">
                  <c:v>1.1254804800000001E-3</c:v>
                </c:pt>
                <c:pt idx="12">
                  <c:v>1.2254804800000002E-3</c:v>
                </c:pt>
                <c:pt idx="13">
                  <c:v>1.3254804800000002E-3</c:v>
                </c:pt>
                <c:pt idx="14">
                  <c:v>1.4254804800000003E-3</c:v>
                </c:pt>
                <c:pt idx="15">
                  <c:v>1.5254804800000003E-3</c:v>
                </c:pt>
                <c:pt idx="16">
                  <c:v>1.6254804800000004E-3</c:v>
                </c:pt>
                <c:pt idx="17">
                  <c:v>1.7254804800000004E-3</c:v>
                </c:pt>
                <c:pt idx="18">
                  <c:v>1.8254804800000005E-3</c:v>
                </c:pt>
                <c:pt idx="19">
                  <c:v>1.9254804800000005E-3</c:v>
                </c:pt>
                <c:pt idx="20">
                  <c:v>2.0254804800000003E-3</c:v>
                </c:pt>
                <c:pt idx="21">
                  <c:v>2.1254804800000002E-3</c:v>
                </c:pt>
                <c:pt idx="22">
                  <c:v>2.22548048E-3</c:v>
                </c:pt>
                <c:pt idx="23">
                  <c:v>2.3254804799999998E-3</c:v>
                </c:pt>
                <c:pt idx="24">
                  <c:v>2.4254804799999996E-3</c:v>
                </c:pt>
                <c:pt idx="25">
                  <c:v>2.5254804799999995E-3</c:v>
                </c:pt>
                <c:pt idx="26">
                  <c:v>2.6254804799999993E-3</c:v>
                </c:pt>
                <c:pt idx="27">
                  <c:v>2.7254804799999991E-3</c:v>
                </c:pt>
                <c:pt idx="28">
                  <c:v>2.825480479999999E-3</c:v>
                </c:pt>
                <c:pt idx="29">
                  <c:v>2.9254804799999988E-3</c:v>
                </c:pt>
                <c:pt idx="30">
                  <c:v>3.0254804799999986E-3</c:v>
                </c:pt>
                <c:pt idx="31">
                  <c:v>3.1254804799999984E-3</c:v>
                </c:pt>
                <c:pt idx="32">
                  <c:v>3.2254804799999983E-3</c:v>
                </c:pt>
                <c:pt idx="33">
                  <c:v>3.3254804799999981E-3</c:v>
                </c:pt>
                <c:pt idx="34">
                  <c:v>3.4254804799999979E-3</c:v>
                </c:pt>
                <c:pt idx="35">
                  <c:v>3.5254804799999978E-3</c:v>
                </c:pt>
                <c:pt idx="36">
                  <c:v>3.6254804799999976E-3</c:v>
                </c:pt>
                <c:pt idx="37">
                  <c:v>3.7254804799999974E-3</c:v>
                </c:pt>
                <c:pt idx="38">
                  <c:v>3.8254804799999972E-3</c:v>
                </c:pt>
                <c:pt idx="39">
                  <c:v>3.9254804799999975E-3</c:v>
                </c:pt>
                <c:pt idx="40">
                  <c:v>4.0254804799999978E-3</c:v>
                </c:pt>
                <c:pt idx="41">
                  <c:v>4.125480479999998E-3</c:v>
                </c:pt>
                <c:pt idx="42">
                  <c:v>4.2254804799999983E-3</c:v>
                </c:pt>
                <c:pt idx="43">
                  <c:v>4.3254804799999986E-3</c:v>
                </c:pt>
                <c:pt idx="44">
                  <c:v>4.4254804799999988E-3</c:v>
                </c:pt>
                <c:pt idx="45">
                  <c:v>4.5254804799999991E-3</c:v>
                </c:pt>
                <c:pt idx="46">
                  <c:v>4.6254804799999993E-3</c:v>
                </c:pt>
                <c:pt idx="47">
                  <c:v>4.7254804799999996E-3</c:v>
                </c:pt>
                <c:pt idx="48">
                  <c:v>4.8254804799999999E-3</c:v>
                </c:pt>
                <c:pt idx="49">
                  <c:v>4.9254804800000001E-3</c:v>
                </c:pt>
                <c:pt idx="50">
                  <c:v>5.0254804800000004E-3</c:v>
                </c:pt>
                <c:pt idx="51">
                  <c:v>5.1254804800000007E-3</c:v>
                </c:pt>
                <c:pt idx="52">
                  <c:v>5.2254804800000009E-3</c:v>
                </c:pt>
                <c:pt idx="53">
                  <c:v>5.3254804800000012E-3</c:v>
                </c:pt>
                <c:pt idx="54">
                  <c:v>5.4254804800000014E-3</c:v>
                </c:pt>
                <c:pt idx="55">
                  <c:v>5.5254804800000017E-3</c:v>
                </c:pt>
                <c:pt idx="56">
                  <c:v>5.625480480000002E-3</c:v>
                </c:pt>
                <c:pt idx="57">
                  <c:v>5.7254804800000022E-3</c:v>
                </c:pt>
                <c:pt idx="58">
                  <c:v>5.8254804800000025E-3</c:v>
                </c:pt>
                <c:pt idx="59">
                  <c:v>5.9254804800000027E-3</c:v>
                </c:pt>
                <c:pt idx="60">
                  <c:v>6.025480480000003E-3</c:v>
                </c:pt>
                <c:pt idx="61">
                  <c:v>6.1254804800000033E-3</c:v>
                </c:pt>
                <c:pt idx="62">
                  <c:v>6.2254804800000035E-3</c:v>
                </c:pt>
                <c:pt idx="63">
                  <c:v>6.3254804800000038E-3</c:v>
                </c:pt>
                <c:pt idx="64">
                  <c:v>6.4254804800000041E-3</c:v>
                </c:pt>
                <c:pt idx="65">
                  <c:v>6.5254804800000043E-3</c:v>
                </c:pt>
                <c:pt idx="66">
                  <c:v>6.6254804800000046E-3</c:v>
                </c:pt>
                <c:pt idx="67">
                  <c:v>6.7254804800000048E-3</c:v>
                </c:pt>
                <c:pt idx="68">
                  <c:v>6.8254804800000051E-3</c:v>
                </c:pt>
                <c:pt idx="69">
                  <c:v>6.9254804800000054E-3</c:v>
                </c:pt>
                <c:pt idx="70">
                  <c:v>7.0254804800000056E-3</c:v>
                </c:pt>
                <c:pt idx="71">
                  <c:v>7.1254804800000059E-3</c:v>
                </c:pt>
                <c:pt idx="72">
                  <c:v>7.2254804800000062E-3</c:v>
                </c:pt>
                <c:pt idx="73">
                  <c:v>7.3254804800000064E-3</c:v>
                </c:pt>
                <c:pt idx="74">
                  <c:v>7.4254804800000067E-3</c:v>
                </c:pt>
                <c:pt idx="75">
                  <c:v>7.5254804800000069E-3</c:v>
                </c:pt>
                <c:pt idx="76">
                  <c:v>7.6254804800000072E-3</c:v>
                </c:pt>
                <c:pt idx="77">
                  <c:v>7.7254804800000075E-3</c:v>
                </c:pt>
                <c:pt idx="78">
                  <c:v>7.8254804800000077E-3</c:v>
                </c:pt>
                <c:pt idx="79">
                  <c:v>7.9254804800000071E-3</c:v>
                </c:pt>
                <c:pt idx="80">
                  <c:v>8.0254804800000065E-3</c:v>
                </c:pt>
                <c:pt idx="81">
                  <c:v>8.1254804800000059E-3</c:v>
                </c:pt>
                <c:pt idx="82">
                  <c:v>8.2254804800000053E-3</c:v>
                </c:pt>
                <c:pt idx="83">
                  <c:v>8.3254804800000047E-3</c:v>
                </c:pt>
                <c:pt idx="84">
                  <c:v>8.4254804800000041E-3</c:v>
                </c:pt>
                <c:pt idx="85">
                  <c:v>8.5254804800000035E-3</c:v>
                </c:pt>
                <c:pt idx="86">
                  <c:v>8.6254804800000029E-3</c:v>
                </c:pt>
                <c:pt idx="87">
                  <c:v>8.7254804800000023E-3</c:v>
                </c:pt>
                <c:pt idx="88">
                  <c:v>8.8254804800000017E-3</c:v>
                </c:pt>
                <c:pt idx="89">
                  <c:v>8.9254804800000011E-3</c:v>
                </c:pt>
                <c:pt idx="90">
                  <c:v>9.0254804800000005E-3</c:v>
                </c:pt>
                <c:pt idx="91">
                  <c:v>9.1254804799999999E-3</c:v>
                </c:pt>
                <c:pt idx="92">
                  <c:v>9.2254804799999993E-3</c:v>
                </c:pt>
                <c:pt idx="93">
                  <c:v>9.3254804799999987E-3</c:v>
                </c:pt>
                <c:pt idx="94">
                  <c:v>9.4254804799999981E-3</c:v>
                </c:pt>
                <c:pt idx="95">
                  <c:v>9.5254804799999974E-3</c:v>
                </c:pt>
                <c:pt idx="96">
                  <c:v>9.6254804799999968E-3</c:v>
                </c:pt>
                <c:pt idx="97">
                  <c:v>9.7254804799999962E-3</c:v>
                </c:pt>
                <c:pt idx="98">
                  <c:v>9.8254804799999956E-3</c:v>
                </c:pt>
                <c:pt idx="99">
                  <c:v>9.925480479999995E-3</c:v>
                </c:pt>
                <c:pt idx="100">
                  <c:v>1.0025480479999994E-2</c:v>
                </c:pt>
                <c:pt idx="101">
                  <c:v>1.0125480479999994E-2</c:v>
                </c:pt>
                <c:pt idx="102">
                  <c:v>1.0225480479999993E-2</c:v>
                </c:pt>
                <c:pt idx="103">
                  <c:v>1.0325480479999993E-2</c:v>
                </c:pt>
                <c:pt idx="104">
                  <c:v>1.0425480479999992E-2</c:v>
                </c:pt>
                <c:pt idx="105">
                  <c:v>1.0525480479999991E-2</c:v>
                </c:pt>
                <c:pt idx="106">
                  <c:v>1.0625480479999991E-2</c:v>
                </c:pt>
                <c:pt idx="107">
                  <c:v>1.072548047999999E-2</c:v>
                </c:pt>
                <c:pt idx="108">
                  <c:v>1.082548047999999E-2</c:v>
                </c:pt>
                <c:pt idx="109">
                  <c:v>1.0925480479999989E-2</c:v>
                </c:pt>
                <c:pt idx="110">
                  <c:v>1.1025480479999988E-2</c:v>
                </c:pt>
                <c:pt idx="111">
                  <c:v>1.1125480479999988E-2</c:v>
                </c:pt>
                <c:pt idx="112">
                  <c:v>1.1225480479999987E-2</c:v>
                </c:pt>
                <c:pt idx="113">
                  <c:v>1.1325480479999987E-2</c:v>
                </c:pt>
                <c:pt idx="114">
                  <c:v>1.1425480479999986E-2</c:v>
                </c:pt>
                <c:pt idx="115">
                  <c:v>1.1525480479999985E-2</c:v>
                </c:pt>
                <c:pt idx="116">
                  <c:v>1.1625480479999985E-2</c:v>
                </c:pt>
                <c:pt idx="117">
                  <c:v>1.1725480479999984E-2</c:v>
                </c:pt>
                <c:pt idx="118">
                  <c:v>1.1825480479999984E-2</c:v>
                </c:pt>
                <c:pt idx="119">
                  <c:v>1.1925480479999983E-2</c:v>
                </c:pt>
                <c:pt idx="120">
                  <c:v>1.2025480479999982E-2</c:v>
                </c:pt>
                <c:pt idx="121">
                  <c:v>1.2125480479999982E-2</c:v>
                </c:pt>
                <c:pt idx="122">
                  <c:v>1.2225480479999981E-2</c:v>
                </c:pt>
                <c:pt idx="123">
                  <c:v>1.2325480479999981E-2</c:v>
                </c:pt>
                <c:pt idx="124">
                  <c:v>1.242548047999998E-2</c:v>
                </c:pt>
                <c:pt idx="125">
                  <c:v>1.2525480479999979E-2</c:v>
                </c:pt>
                <c:pt idx="126">
                  <c:v>1.2625480479999979E-2</c:v>
                </c:pt>
                <c:pt idx="127">
                  <c:v>1.2725480479999978E-2</c:v>
                </c:pt>
                <c:pt idx="128">
                  <c:v>1.2825480479999977E-2</c:v>
                </c:pt>
                <c:pt idx="129">
                  <c:v>1.2925480479999977E-2</c:v>
                </c:pt>
                <c:pt idx="130">
                  <c:v>1.3025480479999976E-2</c:v>
                </c:pt>
                <c:pt idx="131">
                  <c:v>1.3125480479999976E-2</c:v>
                </c:pt>
                <c:pt idx="132">
                  <c:v>1.3225480479999975E-2</c:v>
                </c:pt>
                <c:pt idx="133">
                  <c:v>1.3325480479999974E-2</c:v>
                </c:pt>
                <c:pt idx="134">
                  <c:v>1.3425480479999974E-2</c:v>
                </c:pt>
                <c:pt idx="135">
                  <c:v>1.3525480479999973E-2</c:v>
                </c:pt>
                <c:pt idx="136">
                  <c:v>1.3625480479999973E-2</c:v>
                </c:pt>
                <c:pt idx="137">
                  <c:v>1.3725480479999972E-2</c:v>
                </c:pt>
                <c:pt idx="138">
                  <c:v>1.3825480479999971E-2</c:v>
                </c:pt>
                <c:pt idx="139">
                  <c:v>1.3925480479999971E-2</c:v>
                </c:pt>
                <c:pt idx="140">
                  <c:v>1.402548047999997E-2</c:v>
                </c:pt>
                <c:pt idx="141">
                  <c:v>1.412548047999997E-2</c:v>
                </c:pt>
                <c:pt idx="142">
                  <c:v>1.4225480479999969E-2</c:v>
                </c:pt>
                <c:pt idx="143">
                  <c:v>1.4325480479999968E-2</c:v>
                </c:pt>
                <c:pt idx="144">
                  <c:v>1.4425480479999968E-2</c:v>
                </c:pt>
                <c:pt idx="145">
                  <c:v>1.4525480479999967E-2</c:v>
                </c:pt>
                <c:pt idx="146">
                  <c:v>1.4625480479999967E-2</c:v>
                </c:pt>
                <c:pt idx="147">
                  <c:v>1.4725480479999966E-2</c:v>
                </c:pt>
                <c:pt idx="148">
                  <c:v>1.4825480479999965E-2</c:v>
                </c:pt>
                <c:pt idx="149">
                  <c:v>1.4925480479999965E-2</c:v>
                </c:pt>
                <c:pt idx="150">
                  <c:v>1.5025480479999964E-2</c:v>
                </c:pt>
                <c:pt idx="151">
                  <c:v>1.5125480479999964E-2</c:v>
                </c:pt>
                <c:pt idx="152">
                  <c:v>1.5225480479999963E-2</c:v>
                </c:pt>
                <c:pt idx="153">
                  <c:v>1.5325480479999962E-2</c:v>
                </c:pt>
                <c:pt idx="154">
                  <c:v>1.5425480479999962E-2</c:v>
                </c:pt>
                <c:pt idx="155">
                  <c:v>1.5525480479999961E-2</c:v>
                </c:pt>
                <c:pt idx="156">
                  <c:v>1.5625480479999961E-2</c:v>
                </c:pt>
                <c:pt idx="157">
                  <c:v>1.572548047999996E-2</c:v>
                </c:pt>
                <c:pt idx="158">
                  <c:v>1.5825480479999959E-2</c:v>
                </c:pt>
                <c:pt idx="159">
                  <c:v>1.5925480479999959E-2</c:v>
                </c:pt>
                <c:pt idx="160">
                  <c:v>1.6025480479999958E-2</c:v>
                </c:pt>
                <c:pt idx="161">
                  <c:v>1.6125480479999958E-2</c:v>
                </c:pt>
                <c:pt idx="162">
                  <c:v>1.6225480479999957E-2</c:v>
                </c:pt>
                <c:pt idx="163">
                  <c:v>1.6325480479999956E-2</c:v>
                </c:pt>
                <c:pt idx="164">
                  <c:v>1.6425480479999956E-2</c:v>
                </c:pt>
                <c:pt idx="165">
                  <c:v>1.6525480479999955E-2</c:v>
                </c:pt>
                <c:pt idx="166">
                  <c:v>1.6625480479999954E-2</c:v>
                </c:pt>
                <c:pt idx="167">
                  <c:v>1.6725480479999954E-2</c:v>
                </c:pt>
                <c:pt idx="168">
                  <c:v>1.6825480479999953E-2</c:v>
                </c:pt>
                <c:pt idx="169">
                  <c:v>1.6925480479999953E-2</c:v>
                </c:pt>
                <c:pt idx="170">
                  <c:v>1.7025480479999952E-2</c:v>
                </c:pt>
                <c:pt idx="171">
                  <c:v>1.7125480479999951E-2</c:v>
                </c:pt>
                <c:pt idx="172">
                  <c:v>1.7225480479999951E-2</c:v>
                </c:pt>
                <c:pt idx="173">
                  <c:v>1.732548047999995E-2</c:v>
                </c:pt>
                <c:pt idx="174">
                  <c:v>1.742548047999995E-2</c:v>
                </c:pt>
                <c:pt idx="175">
                  <c:v>1.7525480479999949E-2</c:v>
                </c:pt>
                <c:pt idx="176">
                  <c:v>1.7625480479999948E-2</c:v>
                </c:pt>
                <c:pt idx="177">
                  <c:v>1.7725480479999948E-2</c:v>
                </c:pt>
                <c:pt idx="178">
                  <c:v>1.7825480479999947E-2</c:v>
                </c:pt>
                <c:pt idx="179">
                  <c:v>1.7925480479999947E-2</c:v>
                </c:pt>
                <c:pt idx="180">
                  <c:v>1.8025480479999946E-2</c:v>
                </c:pt>
                <c:pt idx="181">
                  <c:v>1.8125480479999945E-2</c:v>
                </c:pt>
                <c:pt idx="182">
                  <c:v>1.8225480479999945E-2</c:v>
                </c:pt>
                <c:pt idx="183">
                  <c:v>1.8325480479999944E-2</c:v>
                </c:pt>
                <c:pt idx="184">
                  <c:v>1.8425480479999944E-2</c:v>
                </c:pt>
                <c:pt idx="185">
                  <c:v>1.8525480479999943E-2</c:v>
                </c:pt>
                <c:pt idx="186">
                  <c:v>1.8625480479999942E-2</c:v>
                </c:pt>
                <c:pt idx="187">
                  <c:v>1.8725480479999942E-2</c:v>
                </c:pt>
                <c:pt idx="188">
                  <c:v>1.8825480479999941E-2</c:v>
                </c:pt>
                <c:pt idx="189">
                  <c:v>1.8925480479999941E-2</c:v>
                </c:pt>
                <c:pt idx="190">
                  <c:v>1.902548047999994E-2</c:v>
                </c:pt>
                <c:pt idx="191">
                  <c:v>1.9125480479999939E-2</c:v>
                </c:pt>
                <c:pt idx="192">
                  <c:v>1.9225480479999939E-2</c:v>
                </c:pt>
                <c:pt idx="193">
                  <c:v>1.9325480479999938E-2</c:v>
                </c:pt>
                <c:pt idx="194">
                  <c:v>1.9425480479999938E-2</c:v>
                </c:pt>
                <c:pt idx="195">
                  <c:v>1.9525480479999937E-2</c:v>
                </c:pt>
                <c:pt idx="196">
                  <c:v>1.9625480479999936E-2</c:v>
                </c:pt>
                <c:pt idx="197">
                  <c:v>1.9725480479999936E-2</c:v>
                </c:pt>
                <c:pt idx="198">
                  <c:v>1.9825480479999935E-2</c:v>
                </c:pt>
                <c:pt idx="199">
                  <c:v>1.9925480479999935E-2</c:v>
                </c:pt>
                <c:pt idx="200">
                  <c:v>2.0025480479999934E-2</c:v>
                </c:pt>
                <c:pt idx="201">
                  <c:v>2.0125480479999933E-2</c:v>
                </c:pt>
                <c:pt idx="202">
                  <c:v>2.0225480479999933E-2</c:v>
                </c:pt>
                <c:pt idx="203">
                  <c:v>2.0325480479999932E-2</c:v>
                </c:pt>
                <c:pt idx="204">
                  <c:v>2.0425480479999931E-2</c:v>
                </c:pt>
                <c:pt idx="205">
                  <c:v>2.0525480479999931E-2</c:v>
                </c:pt>
                <c:pt idx="206">
                  <c:v>2.062548047999993E-2</c:v>
                </c:pt>
                <c:pt idx="207">
                  <c:v>2.072548047999993E-2</c:v>
                </c:pt>
                <c:pt idx="208">
                  <c:v>2.0825480479999929E-2</c:v>
                </c:pt>
                <c:pt idx="209">
                  <c:v>2.0925480479999928E-2</c:v>
                </c:pt>
                <c:pt idx="210">
                  <c:v>2.1025480479999928E-2</c:v>
                </c:pt>
                <c:pt idx="211">
                  <c:v>2.1125480479999927E-2</c:v>
                </c:pt>
                <c:pt idx="212">
                  <c:v>2.1225480479999927E-2</c:v>
                </c:pt>
                <c:pt idx="213">
                  <c:v>2.1325480479999926E-2</c:v>
                </c:pt>
                <c:pt idx="214">
                  <c:v>2.1425480479999925E-2</c:v>
                </c:pt>
                <c:pt idx="215">
                  <c:v>2.1525480479999925E-2</c:v>
                </c:pt>
                <c:pt idx="216">
                  <c:v>2.1625480479999924E-2</c:v>
                </c:pt>
                <c:pt idx="217">
                  <c:v>2.1725480479999924E-2</c:v>
                </c:pt>
                <c:pt idx="218">
                  <c:v>2.1825480479999923E-2</c:v>
                </c:pt>
                <c:pt idx="219">
                  <c:v>2.1925480479999922E-2</c:v>
                </c:pt>
                <c:pt idx="220">
                  <c:v>2.2025480479999922E-2</c:v>
                </c:pt>
                <c:pt idx="221">
                  <c:v>2.2125480479999921E-2</c:v>
                </c:pt>
                <c:pt idx="222">
                  <c:v>2.2225480479999921E-2</c:v>
                </c:pt>
                <c:pt idx="223">
                  <c:v>2.232548047999992E-2</c:v>
                </c:pt>
                <c:pt idx="224">
                  <c:v>2.2425480479999919E-2</c:v>
                </c:pt>
                <c:pt idx="225">
                  <c:v>2.2525480479999919E-2</c:v>
                </c:pt>
                <c:pt idx="226">
                  <c:v>2.2625480479999918E-2</c:v>
                </c:pt>
                <c:pt idx="227">
                  <c:v>2.2725480479999918E-2</c:v>
                </c:pt>
                <c:pt idx="228">
                  <c:v>2.2825480479999917E-2</c:v>
                </c:pt>
                <c:pt idx="229">
                  <c:v>2.2925480479999916E-2</c:v>
                </c:pt>
                <c:pt idx="230">
                  <c:v>2.3025480479999916E-2</c:v>
                </c:pt>
                <c:pt idx="231">
                  <c:v>2.3125480479999915E-2</c:v>
                </c:pt>
                <c:pt idx="232">
                  <c:v>2.3225480479999915E-2</c:v>
                </c:pt>
                <c:pt idx="233">
                  <c:v>2.3325480479999914E-2</c:v>
                </c:pt>
                <c:pt idx="234">
                  <c:v>2.3425480479999913E-2</c:v>
                </c:pt>
                <c:pt idx="235">
                  <c:v>2.3525480479999913E-2</c:v>
                </c:pt>
                <c:pt idx="236">
                  <c:v>2.3625480479999912E-2</c:v>
                </c:pt>
                <c:pt idx="237">
                  <c:v>2.3725480479999912E-2</c:v>
                </c:pt>
                <c:pt idx="238">
                  <c:v>2.3825480479999911E-2</c:v>
                </c:pt>
                <c:pt idx="239">
                  <c:v>2.392548047999991E-2</c:v>
                </c:pt>
                <c:pt idx="240">
                  <c:v>2.402548047999991E-2</c:v>
                </c:pt>
                <c:pt idx="241">
                  <c:v>2.4125480479999909E-2</c:v>
                </c:pt>
                <c:pt idx="242">
                  <c:v>2.4225480479999909E-2</c:v>
                </c:pt>
                <c:pt idx="243">
                  <c:v>2.4325480479999908E-2</c:v>
                </c:pt>
                <c:pt idx="244">
                  <c:v>2.4425480479999907E-2</c:v>
                </c:pt>
                <c:pt idx="245">
                  <c:v>2.4525480479999907E-2</c:v>
                </c:pt>
                <c:pt idx="246">
                  <c:v>2.4625480479999906E-2</c:v>
                </c:pt>
                <c:pt idx="247">
                  <c:v>2.4725480479999905E-2</c:v>
                </c:pt>
                <c:pt idx="248">
                  <c:v>2.4825480479999905E-2</c:v>
                </c:pt>
                <c:pt idx="249">
                  <c:v>2.4925480479999904E-2</c:v>
                </c:pt>
                <c:pt idx="250">
                  <c:v>2.5025480479999904E-2</c:v>
                </c:pt>
                <c:pt idx="251">
                  <c:v>2.5125480479999903E-2</c:v>
                </c:pt>
                <c:pt idx="252">
                  <c:v>2.5225480479999902E-2</c:v>
                </c:pt>
                <c:pt idx="253">
                  <c:v>2.5325480479999902E-2</c:v>
                </c:pt>
                <c:pt idx="254">
                  <c:v>2.5425480479999901E-2</c:v>
                </c:pt>
                <c:pt idx="255">
                  <c:v>2.5525480479999901E-2</c:v>
                </c:pt>
                <c:pt idx="256">
                  <c:v>2.56254804799999E-2</c:v>
                </c:pt>
                <c:pt idx="257">
                  <c:v>2.5725480479999899E-2</c:v>
                </c:pt>
                <c:pt idx="258">
                  <c:v>2.5825480479999899E-2</c:v>
                </c:pt>
                <c:pt idx="259">
                  <c:v>2.5925480479999898E-2</c:v>
                </c:pt>
                <c:pt idx="260">
                  <c:v>2.6025480479999898E-2</c:v>
                </c:pt>
                <c:pt idx="261">
                  <c:v>2.6125480479999897E-2</c:v>
                </c:pt>
                <c:pt idx="262">
                  <c:v>2.6225480479999896E-2</c:v>
                </c:pt>
                <c:pt idx="263">
                  <c:v>2.6325480479999896E-2</c:v>
                </c:pt>
                <c:pt idx="264">
                  <c:v>2.6425480479999895E-2</c:v>
                </c:pt>
                <c:pt idx="265">
                  <c:v>2.6525480479999895E-2</c:v>
                </c:pt>
                <c:pt idx="266">
                  <c:v>2.6625480479999894E-2</c:v>
                </c:pt>
                <c:pt idx="267">
                  <c:v>2.6725480479999893E-2</c:v>
                </c:pt>
                <c:pt idx="268">
                  <c:v>2.6825480479999893E-2</c:v>
                </c:pt>
                <c:pt idx="269">
                  <c:v>2.6925480479999892E-2</c:v>
                </c:pt>
                <c:pt idx="270">
                  <c:v>2.7025480479999892E-2</c:v>
                </c:pt>
                <c:pt idx="271">
                  <c:v>2.7125480479999891E-2</c:v>
                </c:pt>
                <c:pt idx="272">
                  <c:v>2.722548047999989E-2</c:v>
                </c:pt>
                <c:pt idx="273">
                  <c:v>2.732548047999989E-2</c:v>
                </c:pt>
                <c:pt idx="274">
                  <c:v>2.7425480479999889E-2</c:v>
                </c:pt>
                <c:pt idx="275">
                  <c:v>2.7525480479999889E-2</c:v>
                </c:pt>
                <c:pt idx="276">
                  <c:v>2.7625480479999888E-2</c:v>
                </c:pt>
                <c:pt idx="277">
                  <c:v>2.7725480479999887E-2</c:v>
                </c:pt>
                <c:pt idx="278">
                  <c:v>2.7825480479999887E-2</c:v>
                </c:pt>
                <c:pt idx="279">
                  <c:v>2.7925480479999886E-2</c:v>
                </c:pt>
                <c:pt idx="280">
                  <c:v>2.8025480479999886E-2</c:v>
                </c:pt>
                <c:pt idx="281">
                  <c:v>2.8125480479999885E-2</c:v>
                </c:pt>
                <c:pt idx="282">
                  <c:v>2.8225480479999884E-2</c:v>
                </c:pt>
                <c:pt idx="283">
                  <c:v>2.8325480479999884E-2</c:v>
                </c:pt>
                <c:pt idx="284">
                  <c:v>2.8425480479999883E-2</c:v>
                </c:pt>
                <c:pt idx="285">
                  <c:v>2.8525480479999882E-2</c:v>
                </c:pt>
                <c:pt idx="286">
                  <c:v>2.8625480479999882E-2</c:v>
                </c:pt>
                <c:pt idx="287">
                  <c:v>2.8725480479999881E-2</c:v>
                </c:pt>
                <c:pt idx="288">
                  <c:v>2.8825480479999881E-2</c:v>
                </c:pt>
                <c:pt idx="289">
                  <c:v>2.892548047999988E-2</c:v>
                </c:pt>
                <c:pt idx="290">
                  <c:v>2.9025480479999879E-2</c:v>
                </c:pt>
                <c:pt idx="291">
                  <c:v>2.9125480479999879E-2</c:v>
                </c:pt>
                <c:pt idx="292">
                  <c:v>2.9225480479999878E-2</c:v>
                </c:pt>
                <c:pt idx="293">
                  <c:v>2.9325480479999878E-2</c:v>
                </c:pt>
                <c:pt idx="294">
                  <c:v>2.9425480479999877E-2</c:v>
                </c:pt>
                <c:pt idx="295">
                  <c:v>2.9525480479999876E-2</c:v>
                </c:pt>
                <c:pt idx="296">
                  <c:v>2.9625480479999876E-2</c:v>
                </c:pt>
                <c:pt idx="297">
                  <c:v>2.9725480479999875E-2</c:v>
                </c:pt>
                <c:pt idx="298">
                  <c:v>2.9825480479999875E-2</c:v>
                </c:pt>
                <c:pt idx="299">
                  <c:v>2.9925480479999874E-2</c:v>
                </c:pt>
                <c:pt idx="300">
                  <c:v>3.0025480479999873E-2</c:v>
                </c:pt>
                <c:pt idx="301">
                  <c:v>3.0125480479999873E-2</c:v>
                </c:pt>
                <c:pt idx="302">
                  <c:v>3.0225480479999872E-2</c:v>
                </c:pt>
                <c:pt idx="303">
                  <c:v>3.0325480479999872E-2</c:v>
                </c:pt>
                <c:pt idx="304">
                  <c:v>3.0425480479999871E-2</c:v>
                </c:pt>
                <c:pt idx="305">
                  <c:v>3.052548047999987E-2</c:v>
                </c:pt>
                <c:pt idx="306">
                  <c:v>3.062548047999987E-2</c:v>
                </c:pt>
                <c:pt idx="307">
                  <c:v>3.0725480479999869E-2</c:v>
                </c:pt>
                <c:pt idx="308">
                  <c:v>3.0825480479999869E-2</c:v>
                </c:pt>
                <c:pt idx="309">
                  <c:v>3.0925480479999868E-2</c:v>
                </c:pt>
                <c:pt idx="310">
                  <c:v>3.1025480479999867E-2</c:v>
                </c:pt>
                <c:pt idx="311">
                  <c:v>3.1125480479999867E-2</c:v>
                </c:pt>
                <c:pt idx="312">
                  <c:v>3.1225480479999866E-2</c:v>
                </c:pt>
                <c:pt idx="313">
                  <c:v>3.1325480479999869E-2</c:v>
                </c:pt>
                <c:pt idx="314">
                  <c:v>3.1425480479999872E-2</c:v>
                </c:pt>
                <c:pt idx="315">
                  <c:v>3.1525480479999875E-2</c:v>
                </c:pt>
                <c:pt idx="316">
                  <c:v>3.1625480479999878E-2</c:v>
                </c:pt>
                <c:pt idx="317">
                  <c:v>3.172548047999988E-2</c:v>
                </c:pt>
                <c:pt idx="318">
                  <c:v>3.1825480479999883E-2</c:v>
                </c:pt>
                <c:pt idx="319">
                  <c:v>3.1925480479999886E-2</c:v>
                </c:pt>
                <c:pt idx="320">
                  <c:v>3.2025480479999889E-2</c:v>
                </c:pt>
                <c:pt idx="321">
                  <c:v>3.2125480479999892E-2</c:v>
                </c:pt>
                <c:pt idx="322">
                  <c:v>3.2225480479999895E-2</c:v>
                </c:pt>
                <c:pt idx="323">
                  <c:v>3.2325480479999898E-2</c:v>
                </c:pt>
                <c:pt idx="324">
                  <c:v>3.2425480479999901E-2</c:v>
                </c:pt>
                <c:pt idx="325">
                  <c:v>3.2525480479999903E-2</c:v>
                </c:pt>
                <c:pt idx="326">
                  <c:v>3.2625480479999906E-2</c:v>
                </c:pt>
                <c:pt idx="327">
                  <c:v>3.2725480479999909E-2</c:v>
                </c:pt>
                <c:pt idx="328">
                  <c:v>3.2825480479999912E-2</c:v>
                </c:pt>
                <c:pt idx="329">
                  <c:v>3.2925480479999915E-2</c:v>
                </c:pt>
                <c:pt idx="330">
                  <c:v>3.3025480479999918E-2</c:v>
                </c:pt>
                <c:pt idx="331">
                  <c:v>3.3125480479999921E-2</c:v>
                </c:pt>
                <c:pt idx="332">
                  <c:v>3.3225480479999923E-2</c:v>
                </c:pt>
                <c:pt idx="333">
                  <c:v>3.3325480479999926E-2</c:v>
                </c:pt>
                <c:pt idx="334">
                  <c:v>3.3425480479999929E-2</c:v>
                </c:pt>
                <c:pt idx="335">
                  <c:v>3.3525480479999932E-2</c:v>
                </c:pt>
                <c:pt idx="336">
                  <c:v>3.3625480479999935E-2</c:v>
                </c:pt>
                <c:pt idx="337">
                  <c:v>3.3725480479999938E-2</c:v>
                </c:pt>
                <c:pt idx="338">
                  <c:v>3.3825480479999941E-2</c:v>
                </c:pt>
                <c:pt idx="339">
                  <c:v>3.3925480479999943E-2</c:v>
                </c:pt>
                <c:pt idx="340">
                  <c:v>3.4025480479999946E-2</c:v>
                </c:pt>
                <c:pt idx="341">
                  <c:v>3.4125480479999949E-2</c:v>
                </c:pt>
                <c:pt idx="342">
                  <c:v>3.4225480479999952E-2</c:v>
                </c:pt>
                <c:pt idx="343">
                  <c:v>3.4325480479999955E-2</c:v>
                </c:pt>
                <c:pt idx="344">
                  <c:v>3.4425480479999958E-2</c:v>
                </c:pt>
                <c:pt idx="345">
                  <c:v>3.4525480479999961E-2</c:v>
                </c:pt>
                <c:pt idx="346">
                  <c:v>3.4625480479999964E-2</c:v>
                </c:pt>
                <c:pt idx="347">
                  <c:v>3.4725480479999966E-2</c:v>
                </c:pt>
                <c:pt idx="348">
                  <c:v>3.4825480479999969E-2</c:v>
                </c:pt>
                <c:pt idx="349">
                  <c:v>3.4925480479999972E-2</c:v>
                </c:pt>
                <c:pt idx="350">
                  <c:v>3.5025480479999975E-2</c:v>
                </c:pt>
                <c:pt idx="351">
                  <c:v>3.5125480479999978E-2</c:v>
                </c:pt>
                <c:pt idx="352">
                  <c:v>3.5225480479999981E-2</c:v>
                </c:pt>
                <c:pt idx="353">
                  <c:v>3.5325480479999984E-2</c:v>
                </c:pt>
                <c:pt idx="354">
                  <c:v>3.5425480479999986E-2</c:v>
                </c:pt>
                <c:pt idx="355">
                  <c:v>3.5525480479999989E-2</c:v>
                </c:pt>
                <c:pt idx="356">
                  <c:v>3.5625480479999992E-2</c:v>
                </c:pt>
                <c:pt idx="357">
                  <c:v>3.5725480479999995E-2</c:v>
                </c:pt>
                <c:pt idx="358">
                  <c:v>3.5825480479999998E-2</c:v>
                </c:pt>
                <c:pt idx="359">
                  <c:v>3.5925480480000001E-2</c:v>
                </c:pt>
                <c:pt idx="360">
                  <c:v>3.6025480480000004E-2</c:v>
                </c:pt>
                <c:pt idx="361">
                  <c:v>3.6125480480000007E-2</c:v>
                </c:pt>
                <c:pt idx="362">
                  <c:v>3.6225480480000009E-2</c:v>
                </c:pt>
                <c:pt idx="363">
                  <c:v>3.6325480480000012E-2</c:v>
                </c:pt>
                <c:pt idx="364">
                  <c:v>3.6425480480000015E-2</c:v>
                </c:pt>
                <c:pt idx="365">
                  <c:v>3.6525480480000018E-2</c:v>
                </c:pt>
                <c:pt idx="366">
                  <c:v>3.6625480480000021E-2</c:v>
                </c:pt>
                <c:pt idx="367">
                  <c:v>3.6725480480000024E-2</c:v>
                </c:pt>
                <c:pt idx="368">
                  <c:v>3.6825480480000027E-2</c:v>
                </c:pt>
                <c:pt idx="369">
                  <c:v>3.6925480480000029E-2</c:v>
                </c:pt>
                <c:pt idx="370">
                  <c:v>3.7025480480000032E-2</c:v>
                </c:pt>
                <c:pt idx="371">
                  <c:v>3.7125480480000035E-2</c:v>
                </c:pt>
                <c:pt idx="372">
                  <c:v>3.7225480480000038E-2</c:v>
                </c:pt>
                <c:pt idx="373">
                  <c:v>3.7325480480000041E-2</c:v>
                </c:pt>
                <c:pt idx="374">
                  <c:v>3.7425480480000044E-2</c:v>
                </c:pt>
                <c:pt idx="375">
                  <c:v>3.7525480480000047E-2</c:v>
                </c:pt>
                <c:pt idx="376">
                  <c:v>3.7625480480000049E-2</c:v>
                </c:pt>
                <c:pt idx="377">
                  <c:v>3.7725480480000052E-2</c:v>
                </c:pt>
                <c:pt idx="378">
                  <c:v>3.7825480480000055E-2</c:v>
                </c:pt>
                <c:pt idx="379">
                  <c:v>3.7925480480000058E-2</c:v>
                </c:pt>
                <c:pt idx="380">
                  <c:v>3.8025480480000061E-2</c:v>
                </c:pt>
                <c:pt idx="381">
                  <c:v>3.8125480480000064E-2</c:v>
                </c:pt>
                <c:pt idx="382">
                  <c:v>3.8225480480000067E-2</c:v>
                </c:pt>
                <c:pt idx="383">
                  <c:v>3.832548048000007E-2</c:v>
                </c:pt>
                <c:pt idx="384">
                  <c:v>3.8425480480000072E-2</c:v>
                </c:pt>
                <c:pt idx="385">
                  <c:v>3.8525480480000075E-2</c:v>
                </c:pt>
                <c:pt idx="386">
                  <c:v>3.8625480480000078E-2</c:v>
                </c:pt>
                <c:pt idx="387">
                  <c:v>3.8725480480000081E-2</c:v>
                </c:pt>
                <c:pt idx="388">
                  <c:v>3.8825480480000084E-2</c:v>
                </c:pt>
                <c:pt idx="389">
                  <c:v>3.8925480480000087E-2</c:v>
                </c:pt>
                <c:pt idx="390">
                  <c:v>3.902548048000009E-2</c:v>
                </c:pt>
                <c:pt idx="391">
                  <c:v>3.9125480480000092E-2</c:v>
                </c:pt>
                <c:pt idx="392">
                  <c:v>3.9225480480000095E-2</c:v>
                </c:pt>
                <c:pt idx="393">
                  <c:v>3.9325480480000098E-2</c:v>
                </c:pt>
                <c:pt idx="394">
                  <c:v>3.9425480480000101E-2</c:v>
                </c:pt>
                <c:pt idx="395">
                  <c:v>3.9525480480000104E-2</c:v>
                </c:pt>
                <c:pt idx="396">
                  <c:v>3.9625480480000107E-2</c:v>
                </c:pt>
                <c:pt idx="397">
                  <c:v>3.972548048000011E-2</c:v>
                </c:pt>
                <c:pt idx="398">
                  <c:v>3.9825480480000112E-2</c:v>
                </c:pt>
                <c:pt idx="399">
                  <c:v>3.9925480480000115E-2</c:v>
                </c:pt>
                <c:pt idx="400">
                  <c:v>4.0025480480000118E-2</c:v>
                </c:pt>
                <c:pt idx="401">
                  <c:v>4.0125480480000121E-2</c:v>
                </c:pt>
                <c:pt idx="402">
                  <c:v>4.0225480480000124E-2</c:v>
                </c:pt>
                <c:pt idx="403">
                  <c:v>4.0325480480000127E-2</c:v>
                </c:pt>
                <c:pt idx="404">
                  <c:v>4.042548048000013E-2</c:v>
                </c:pt>
                <c:pt idx="405">
                  <c:v>4.0525480480000133E-2</c:v>
                </c:pt>
                <c:pt idx="406">
                  <c:v>4.0625480480000135E-2</c:v>
                </c:pt>
                <c:pt idx="407">
                  <c:v>4.0725480480000138E-2</c:v>
                </c:pt>
                <c:pt idx="408">
                  <c:v>4.0825480480000141E-2</c:v>
                </c:pt>
                <c:pt idx="409">
                  <c:v>4.0925480480000144E-2</c:v>
                </c:pt>
                <c:pt idx="410">
                  <c:v>4.1025480480000147E-2</c:v>
                </c:pt>
                <c:pt idx="411">
                  <c:v>4.112548048000015E-2</c:v>
                </c:pt>
                <c:pt idx="412">
                  <c:v>4.1225480480000153E-2</c:v>
                </c:pt>
                <c:pt idx="413">
                  <c:v>4.1325480480000155E-2</c:v>
                </c:pt>
                <c:pt idx="414">
                  <c:v>4.1425480480000158E-2</c:v>
                </c:pt>
                <c:pt idx="415">
                  <c:v>4.1525480480000161E-2</c:v>
                </c:pt>
                <c:pt idx="416">
                  <c:v>4.1625480480000164E-2</c:v>
                </c:pt>
                <c:pt idx="417">
                  <c:v>4.1725480480000167E-2</c:v>
                </c:pt>
                <c:pt idx="418">
                  <c:v>4.182548048000017E-2</c:v>
                </c:pt>
                <c:pt idx="419">
                  <c:v>4.1925480480000173E-2</c:v>
                </c:pt>
                <c:pt idx="420">
                  <c:v>4.2025480480000175E-2</c:v>
                </c:pt>
                <c:pt idx="421">
                  <c:v>4.2125480480000178E-2</c:v>
                </c:pt>
                <c:pt idx="422">
                  <c:v>4.2225480480000181E-2</c:v>
                </c:pt>
                <c:pt idx="423">
                  <c:v>4.2325480480000184E-2</c:v>
                </c:pt>
                <c:pt idx="424">
                  <c:v>4.2425480480000187E-2</c:v>
                </c:pt>
                <c:pt idx="425">
                  <c:v>4.252548048000019E-2</c:v>
                </c:pt>
                <c:pt idx="426">
                  <c:v>4.2625480480000193E-2</c:v>
                </c:pt>
                <c:pt idx="427">
                  <c:v>4.2725480480000196E-2</c:v>
                </c:pt>
                <c:pt idx="428">
                  <c:v>4.2825480480000198E-2</c:v>
                </c:pt>
                <c:pt idx="429">
                  <c:v>4.2925480480000201E-2</c:v>
                </c:pt>
                <c:pt idx="430">
                  <c:v>4.3025480480000204E-2</c:v>
                </c:pt>
                <c:pt idx="431">
                  <c:v>4.3125480480000207E-2</c:v>
                </c:pt>
                <c:pt idx="432">
                  <c:v>4.322548048000021E-2</c:v>
                </c:pt>
                <c:pt idx="433">
                  <c:v>4.3325480480000213E-2</c:v>
                </c:pt>
                <c:pt idx="434">
                  <c:v>4.3425480480000216E-2</c:v>
                </c:pt>
                <c:pt idx="435">
                  <c:v>4.3525480480000218E-2</c:v>
                </c:pt>
                <c:pt idx="436">
                  <c:v>4.3625480480000221E-2</c:v>
                </c:pt>
                <c:pt idx="437">
                  <c:v>4.3725480480000224E-2</c:v>
                </c:pt>
                <c:pt idx="438">
                  <c:v>4.3825480480000227E-2</c:v>
                </c:pt>
                <c:pt idx="439">
                  <c:v>4.392548048000023E-2</c:v>
                </c:pt>
                <c:pt idx="440">
                  <c:v>4.4025480480000233E-2</c:v>
                </c:pt>
                <c:pt idx="441">
                  <c:v>4.4125480480000236E-2</c:v>
                </c:pt>
                <c:pt idx="442">
                  <c:v>4.4225480480000239E-2</c:v>
                </c:pt>
                <c:pt idx="443">
                  <c:v>4.4325480480000241E-2</c:v>
                </c:pt>
                <c:pt idx="444">
                  <c:v>4.4425480480000244E-2</c:v>
                </c:pt>
                <c:pt idx="445">
                  <c:v>4.4525480480000247E-2</c:v>
                </c:pt>
                <c:pt idx="446">
                  <c:v>4.462548048000025E-2</c:v>
                </c:pt>
                <c:pt idx="447">
                  <c:v>4.4725480480000253E-2</c:v>
                </c:pt>
                <c:pt idx="448">
                  <c:v>4.4825480480000256E-2</c:v>
                </c:pt>
                <c:pt idx="449">
                  <c:v>4.4925480480000259E-2</c:v>
                </c:pt>
                <c:pt idx="450">
                  <c:v>4.5025480480000261E-2</c:v>
                </c:pt>
                <c:pt idx="451">
                  <c:v>4.5125480480000264E-2</c:v>
                </c:pt>
                <c:pt idx="452">
                  <c:v>4.5225480480000267E-2</c:v>
                </c:pt>
                <c:pt idx="453">
                  <c:v>4.532548048000027E-2</c:v>
                </c:pt>
                <c:pt idx="454">
                  <c:v>4.5425480480000273E-2</c:v>
                </c:pt>
                <c:pt idx="455">
                  <c:v>4.5525480480000276E-2</c:v>
                </c:pt>
                <c:pt idx="456">
                  <c:v>4.5625480480000279E-2</c:v>
                </c:pt>
                <c:pt idx="457">
                  <c:v>4.5725480480000281E-2</c:v>
                </c:pt>
                <c:pt idx="458">
                  <c:v>4.5825480480000284E-2</c:v>
                </c:pt>
                <c:pt idx="459">
                  <c:v>4.5925480480000287E-2</c:v>
                </c:pt>
                <c:pt idx="460">
                  <c:v>4.602548048000029E-2</c:v>
                </c:pt>
                <c:pt idx="461">
                  <c:v>4.6125480480000293E-2</c:v>
                </c:pt>
                <c:pt idx="462">
                  <c:v>4.6225480480000296E-2</c:v>
                </c:pt>
                <c:pt idx="463">
                  <c:v>4.6325480480000299E-2</c:v>
                </c:pt>
                <c:pt idx="464">
                  <c:v>4.6425480480000302E-2</c:v>
                </c:pt>
                <c:pt idx="465">
                  <c:v>4.6525480480000304E-2</c:v>
                </c:pt>
                <c:pt idx="466">
                  <c:v>4.6625480480000307E-2</c:v>
                </c:pt>
                <c:pt idx="467">
                  <c:v>4.672548048000031E-2</c:v>
                </c:pt>
                <c:pt idx="468">
                  <c:v>4.6825480480000313E-2</c:v>
                </c:pt>
                <c:pt idx="469">
                  <c:v>4.6925480480000316E-2</c:v>
                </c:pt>
                <c:pt idx="470">
                  <c:v>4.7025480480000319E-2</c:v>
                </c:pt>
                <c:pt idx="471">
                  <c:v>4.7125480480000322E-2</c:v>
                </c:pt>
                <c:pt idx="472">
                  <c:v>4.7225480480000324E-2</c:v>
                </c:pt>
                <c:pt idx="473">
                  <c:v>4.7325480480000327E-2</c:v>
                </c:pt>
                <c:pt idx="474">
                  <c:v>4.742548048000033E-2</c:v>
                </c:pt>
                <c:pt idx="475">
                  <c:v>4.7525480480000333E-2</c:v>
                </c:pt>
                <c:pt idx="476">
                  <c:v>4.7625480480000336E-2</c:v>
                </c:pt>
                <c:pt idx="477">
                  <c:v>4.7725480480000339E-2</c:v>
                </c:pt>
                <c:pt idx="478">
                  <c:v>4.7825480480000342E-2</c:v>
                </c:pt>
                <c:pt idx="479">
                  <c:v>4.7925480480000344E-2</c:v>
                </c:pt>
                <c:pt idx="480">
                  <c:v>4.8025480480000347E-2</c:v>
                </c:pt>
                <c:pt idx="481">
                  <c:v>4.812548048000035E-2</c:v>
                </c:pt>
                <c:pt idx="482">
                  <c:v>4.8225480480000353E-2</c:v>
                </c:pt>
                <c:pt idx="483">
                  <c:v>4.8325480480000356E-2</c:v>
                </c:pt>
                <c:pt idx="484">
                  <c:v>4.8425480480000359E-2</c:v>
                </c:pt>
                <c:pt idx="485">
                  <c:v>4.8525480480000362E-2</c:v>
                </c:pt>
                <c:pt idx="486">
                  <c:v>4.8625480480000365E-2</c:v>
                </c:pt>
                <c:pt idx="487">
                  <c:v>4.8725480480000367E-2</c:v>
                </c:pt>
                <c:pt idx="488">
                  <c:v>4.882548048000037E-2</c:v>
                </c:pt>
                <c:pt idx="489">
                  <c:v>4.8925480480000373E-2</c:v>
                </c:pt>
                <c:pt idx="490">
                  <c:v>4.9025480480000376E-2</c:v>
                </c:pt>
                <c:pt idx="491">
                  <c:v>4.9125480480000379E-2</c:v>
                </c:pt>
                <c:pt idx="492">
                  <c:v>4.9225480480000382E-2</c:v>
                </c:pt>
                <c:pt idx="493">
                  <c:v>4.9325480480000385E-2</c:v>
                </c:pt>
                <c:pt idx="494">
                  <c:v>4.9425480480000387E-2</c:v>
                </c:pt>
                <c:pt idx="495">
                  <c:v>4.952548048000039E-2</c:v>
                </c:pt>
                <c:pt idx="496">
                  <c:v>4.9625480480000393E-2</c:v>
                </c:pt>
                <c:pt idx="497">
                  <c:v>4.9725480480000396E-2</c:v>
                </c:pt>
                <c:pt idx="498">
                  <c:v>4.9825480480000399E-2</c:v>
                </c:pt>
                <c:pt idx="499">
                  <c:v>4.9925480480000402E-2</c:v>
                </c:pt>
                <c:pt idx="500">
                  <c:v>5.0025480480000405E-2</c:v>
                </c:pt>
                <c:pt idx="501">
                  <c:v>5.0125480480000408E-2</c:v>
                </c:pt>
                <c:pt idx="502">
                  <c:v>5.022548048000041E-2</c:v>
                </c:pt>
                <c:pt idx="503">
                  <c:v>5.0325480480000413E-2</c:v>
                </c:pt>
                <c:pt idx="504">
                  <c:v>5.0425480480000416E-2</c:v>
                </c:pt>
                <c:pt idx="505">
                  <c:v>5.0525480480000419E-2</c:v>
                </c:pt>
                <c:pt idx="506">
                  <c:v>5.0625480480000422E-2</c:v>
                </c:pt>
                <c:pt idx="507">
                  <c:v>5.0725480480000425E-2</c:v>
                </c:pt>
                <c:pt idx="508">
                  <c:v>5.0825480480000428E-2</c:v>
                </c:pt>
                <c:pt idx="509">
                  <c:v>5.092548048000043E-2</c:v>
                </c:pt>
                <c:pt idx="510">
                  <c:v>5.1025480480000433E-2</c:v>
                </c:pt>
                <c:pt idx="511">
                  <c:v>5.1125480480000436E-2</c:v>
                </c:pt>
                <c:pt idx="512">
                  <c:v>5.1225480480000439E-2</c:v>
                </c:pt>
                <c:pt idx="513">
                  <c:v>5.1325480480000442E-2</c:v>
                </c:pt>
                <c:pt idx="514">
                  <c:v>5.1425480480000445E-2</c:v>
                </c:pt>
                <c:pt idx="515">
                  <c:v>5.1525480480000448E-2</c:v>
                </c:pt>
                <c:pt idx="516">
                  <c:v>5.162548048000045E-2</c:v>
                </c:pt>
                <c:pt idx="517">
                  <c:v>5.1725480480000453E-2</c:v>
                </c:pt>
                <c:pt idx="518">
                  <c:v>5.1825480480000456E-2</c:v>
                </c:pt>
                <c:pt idx="519">
                  <c:v>5.1925480480000459E-2</c:v>
                </c:pt>
                <c:pt idx="520">
                  <c:v>5.2025480480000462E-2</c:v>
                </c:pt>
                <c:pt idx="521">
                  <c:v>5.2125480480000465E-2</c:v>
                </c:pt>
                <c:pt idx="522">
                  <c:v>5.2225480480000468E-2</c:v>
                </c:pt>
                <c:pt idx="523">
                  <c:v>5.2325480480000471E-2</c:v>
                </c:pt>
                <c:pt idx="524">
                  <c:v>5.2425480480000473E-2</c:v>
                </c:pt>
                <c:pt idx="525">
                  <c:v>5.2525480480000476E-2</c:v>
                </c:pt>
                <c:pt idx="526">
                  <c:v>5.2625480480000479E-2</c:v>
                </c:pt>
                <c:pt idx="527">
                  <c:v>5.2725480480000482E-2</c:v>
                </c:pt>
                <c:pt idx="528">
                  <c:v>5.2825480480000485E-2</c:v>
                </c:pt>
                <c:pt idx="529">
                  <c:v>5.2925480480000488E-2</c:v>
                </c:pt>
                <c:pt idx="530">
                  <c:v>5.3025480480000491E-2</c:v>
                </c:pt>
                <c:pt idx="531">
                  <c:v>5.3125480480000493E-2</c:v>
                </c:pt>
                <c:pt idx="532">
                  <c:v>5.3225480480000496E-2</c:v>
                </c:pt>
                <c:pt idx="533">
                  <c:v>5.3325480480000499E-2</c:v>
                </c:pt>
                <c:pt idx="534">
                  <c:v>5.3425480480000502E-2</c:v>
                </c:pt>
                <c:pt idx="535">
                  <c:v>5.3525480480000505E-2</c:v>
                </c:pt>
                <c:pt idx="536">
                  <c:v>5.3625480480000508E-2</c:v>
                </c:pt>
                <c:pt idx="537">
                  <c:v>5.3725480480000511E-2</c:v>
                </c:pt>
                <c:pt idx="538">
                  <c:v>5.3825480480000513E-2</c:v>
                </c:pt>
                <c:pt idx="539">
                  <c:v>5.3925480480000516E-2</c:v>
                </c:pt>
                <c:pt idx="540">
                  <c:v>5.4025480480000519E-2</c:v>
                </c:pt>
                <c:pt idx="541">
                  <c:v>5.4125480480000522E-2</c:v>
                </c:pt>
                <c:pt idx="542">
                  <c:v>5.4225480480000525E-2</c:v>
                </c:pt>
                <c:pt idx="543">
                  <c:v>5.4325480480000528E-2</c:v>
                </c:pt>
                <c:pt idx="544">
                  <c:v>5.4425480480000531E-2</c:v>
                </c:pt>
                <c:pt idx="545">
                  <c:v>5.4525480480000534E-2</c:v>
                </c:pt>
                <c:pt idx="546">
                  <c:v>5.4625480480000536E-2</c:v>
                </c:pt>
                <c:pt idx="547">
                  <c:v>5.4725480480000539E-2</c:v>
                </c:pt>
                <c:pt idx="548">
                  <c:v>5.4825480480000542E-2</c:v>
                </c:pt>
                <c:pt idx="549">
                  <c:v>5.4925480480000545E-2</c:v>
                </c:pt>
                <c:pt idx="550">
                  <c:v>5.5025480480000548E-2</c:v>
                </c:pt>
                <c:pt idx="551">
                  <c:v>5.5125480480000551E-2</c:v>
                </c:pt>
                <c:pt idx="552">
                  <c:v>5.5225480480000554E-2</c:v>
                </c:pt>
                <c:pt idx="553">
                  <c:v>5.5325480480000556E-2</c:v>
                </c:pt>
                <c:pt idx="554">
                  <c:v>5.5425480480000559E-2</c:v>
                </c:pt>
                <c:pt idx="555">
                  <c:v>5.5525480480000562E-2</c:v>
                </c:pt>
                <c:pt idx="556">
                  <c:v>5.5625480480000565E-2</c:v>
                </c:pt>
                <c:pt idx="557">
                  <c:v>5.5725480480000568E-2</c:v>
                </c:pt>
                <c:pt idx="558">
                  <c:v>5.5825480480000571E-2</c:v>
                </c:pt>
                <c:pt idx="559">
                  <c:v>5.5925480480000574E-2</c:v>
                </c:pt>
                <c:pt idx="560">
                  <c:v>5.6025480480000577E-2</c:v>
                </c:pt>
                <c:pt idx="561">
                  <c:v>5.6125480480000579E-2</c:v>
                </c:pt>
                <c:pt idx="562">
                  <c:v>5.6225480480000582E-2</c:v>
                </c:pt>
                <c:pt idx="563">
                  <c:v>5.6325480480000585E-2</c:v>
                </c:pt>
                <c:pt idx="564">
                  <c:v>5.6425480480000588E-2</c:v>
                </c:pt>
                <c:pt idx="565">
                  <c:v>5.6525480480000591E-2</c:v>
                </c:pt>
                <c:pt idx="566">
                  <c:v>5.6625480480000594E-2</c:v>
                </c:pt>
                <c:pt idx="567">
                  <c:v>5.6725480480000597E-2</c:v>
                </c:pt>
                <c:pt idx="568">
                  <c:v>5.6825480480000599E-2</c:v>
                </c:pt>
                <c:pt idx="569">
                  <c:v>5.6925480480000602E-2</c:v>
                </c:pt>
                <c:pt idx="570">
                  <c:v>5.7025480480000605E-2</c:v>
                </c:pt>
                <c:pt idx="571">
                  <c:v>5.7125480480000608E-2</c:v>
                </c:pt>
                <c:pt idx="572">
                  <c:v>5.7225480480000611E-2</c:v>
                </c:pt>
                <c:pt idx="573">
                  <c:v>5.7325480480000614E-2</c:v>
                </c:pt>
                <c:pt idx="574">
                  <c:v>5.7425480480000617E-2</c:v>
                </c:pt>
                <c:pt idx="575">
                  <c:v>5.7525480480000619E-2</c:v>
                </c:pt>
                <c:pt idx="576">
                  <c:v>5.7625480480000622E-2</c:v>
                </c:pt>
                <c:pt idx="577">
                  <c:v>5.7725480480000625E-2</c:v>
                </c:pt>
                <c:pt idx="578">
                  <c:v>5.7825480480000628E-2</c:v>
                </c:pt>
                <c:pt idx="579">
                  <c:v>5.7925480480000631E-2</c:v>
                </c:pt>
                <c:pt idx="580">
                  <c:v>5.8025480480000634E-2</c:v>
                </c:pt>
                <c:pt idx="581">
                  <c:v>5.8125480480000637E-2</c:v>
                </c:pt>
                <c:pt idx="582">
                  <c:v>5.822548048000064E-2</c:v>
                </c:pt>
                <c:pt idx="583">
                  <c:v>5.8325480480000642E-2</c:v>
                </c:pt>
                <c:pt idx="584">
                  <c:v>5.8425480480000645E-2</c:v>
                </c:pt>
                <c:pt idx="585">
                  <c:v>5.8525480480000648E-2</c:v>
                </c:pt>
                <c:pt idx="586">
                  <c:v>5.8625480480000651E-2</c:v>
                </c:pt>
                <c:pt idx="587">
                  <c:v>5.8725480480000654E-2</c:v>
                </c:pt>
                <c:pt idx="588">
                  <c:v>5.8825480480000657E-2</c:v>
                </c:pt>
                <c:pt idx="589">
                  <c:v>5.892548048000066E-2</c:v>
                </c:pt>
                <c:pt idx="590">
                  <c:v>5.9025480480000662E-2</c:v>
                </c:pt>
                <c:pt idx="591">
                  <c:v>5.9125480480000665E-2</c:v>
                </c:pt>
                <c:pt idx="592">
                  <c:v>5.9225480480000668E-2</c:v>
                </c:pt>
                <c:pt idx="593">
                  <c:v>5.9325480480000671E-2</c:v>
                </c:pt>
                <c:pt idx="594">
                  <c:v>5.9425480480000674E-2</c:v>
                </c:pt>
                <c:pt idx="595">
                  <c:v>5.9525480480000677E-2</c:v>
                </c:pt>
                <c:pt idx="596">
                  <c:v>5.962548048000068E-2</c:v>
                </c:pt>
                <c:pt idx="597">
                  <c:v>5.9725480480000682E-2</c:v>
                </c:pt>
                <c:pt idx="598">
                  <c:v>5.9825480480000685E-2</c:v>
                </c:pt>
                <c:pt idx="599">
                  <c:v>5.9925480480000688E-2</c:v>
                </c:pt>
                <c:pt idx="600">
                  <c:v>6.0025480480000691E-2</c:v>
                </c:pt>
                <c:pt idx="601">
                  <c:v>6.0125480480000694E-2</c:v>
                </c:pt>
                <c:pt idx="602">
                  <c:v>6.0225480480000697E-2</c:v>
                </c:pt>
                <c:pt idx="603">
                  <c:v>6.03254804800007E-2</c:v>
                </c:pt>
                <c:pt idx="604">
                  <c:v>6.0425480480000703E-2</c:v>
                </c:pt>
                <c:pt idx="605">
                  <c:v>6.0525480480000705E-2</c:v>
                </c:pt>
                <c:pt idx="606">
                  <c:v>6.0625480480000708E-2</c:v>
                </c:pt>
                <c:pt idx="607">
                  <c:v>6.0725480480000711E-2</c:v>
                </c:pt>
                <c:pt idx="608">
                  <c:v>6.0825480480000714E-2</c:v>
                </c:pt>
                <c:pt idx="609">
                  <c:v>6.0925480480000717E-2</c:v>
                </c:pt>
                <c:pt idx="610">
                  <c:v>6.102548048000072E-2</c:v>
                </c:pt>
                <c:pt idx="611">
                  <c:v>6.1125480480000723E-2</c:v>
                </c:pt>
                <c:pt idx="612">
                  <c:v>6.1225480480000725E-2</c:v>
                </c:pt>
                <c:pt idx="613">
                  <c:v>6.1325480480000728E-2</c:v>
                </c:pt>
                <c:pt idx="614">
                  <c:v>6.1425480480000731E-2</c:v>
                </c:pt>
                <c:pt idx="615">
                  <c:v>6.1525480480000734E-2</c:v>
                </c:pt>
                <c:pt idx="616">
                  <c:v>6.1625480480000737E-2</c:v>
                </c:pt>
                <c:pt idx="617">
                  <c:v>6.172548048000074E-2</c:v>
                </c:pt>
                <c:pt idx="618">
                  <c:v>6.1825480480000743E-2</c:v>
                </c:pt>
                <c:pt idx="619">
                  <c:v>6.1925480480000746E-2</c:v>
                </c:pt>
                <c:pt idx="620">
                  <c:v>6.2025480480000748E-2</c:v>
                </c:pt>
                <c:pt idx="621">
                  <c:v>6.2125480480000751E-2</c:v>
                </c:pt>
                <c:pt idx="622">
                  <c:v>6.2225480480000754E-2</c:v>
                </c:pt>
                <c:pt idx="623">
                  <c:v>6.2325480480000757E-2</c:v>
                </c:pt>
                <c:pt idx="624">
                  <c:v>6.242548048000076E-2</c:v>
                </c:pt>
                <c:pt idx="625">
                  <c:v>6.2525480480000756E-2</c:v>
                </c:pt>
                <c:pt idx="626">
                  <c:v>6.2625480480000759E-2</c:v>
                </c:pt>
                <c:pt idx="627">
                  <c:v>6.2725480480000761E-2</c:v>
                </c:pt>
                <c:pt idx="628">
                  <c:v>6.2825480480000764E-2</c:v>
                </c:pt>
                <c:pt idx="629">
                  <c:v>6.2925480480000767E-2</c:v>
                </c:pt>
                <c:pt idx="630">
                  <c:v>6.302548048000077E-2</c:v>
                </c:pt>
                <c:pt idx="631">
                  <c:v>6.3125480480000773E-2</c:v>
                </c:pt>
                <c:pt idx="632">
                  <c:v>6.3225480480000776E-2</c:v>
                </c:pt>
                <c:pt idx="633">
                  <c:v>6.3325480480000779E-2</c:v>
                </c:pt>
                <c:pt idx="634">
                  <c:v>6.3425480480000782E-2</c:v>
                </c:pt>
                <c:pt idx="635">
                  <c:v>6.3525480480000784E-2</c:v>
                </c:pt>
                <c:pt idx="636">
                  <c:v>6.3625480480000787E-2</c:v>
                </c:pt>
                <c:pt idx="637">
                  <c:v>6.372548048000079E-2</c:v>
                </c:pt>
                <c:pt idx="638">
                  <c:v>6.3825480480000793E-2</c:v>
                </c:pt>
                <c:pt idx="639">
                  <c:v>6.3925480480000796E-2</c:v>
                </c:pt>
                <c:pt idx="640">
                  <c:v>6.4025480480000799E-2</c:v>
                </c:pt>
                <c:pt idx="641">
                  <c:v>6.4125480480000802E-2</c:v>
                </c:pt>
                <c:pt idx="642">
                  <c:v>6.4225480480000804E-2</c:v>
                </c:pt>
                <c:pt idx="643">
                  <c:v>6.4325480480000807E-2</c:v>
                </c:pt>
                <c:pt idx="644">
                  <c:v>6.442548048000081E-2</c:v>
                </c:pt>
                <c:pt idx="645">
                  <c:v>6.4525480480000813E-2</c:v>
                </c:pt>
                <c:pt idx="646">
                  <c:v>6.4625480480000816E-2</c:v>
                </c:pt>
                <c:pt idx="647">
                  <c:v>6.4725480480000819E-2</c:v>
                </c:pt>
                <c:pt idx="648">
                  <c:v>6.4825480480000822E-2</c:v>
                </c:pt>
                <c:pt idx="649">
                  <c:v>6.4925480480000825E-2</c:v>
                </c:pt>
                <c:pt idx="650">
                  <c:v>6.5025480480000827E-2</c:v>
                </c:pt>
                <c:pt idx="651">
                  <c:v>6.512548048000083E-2</c:v>
                </c:pt>
                <c:pt idx="652">
                  <c:v>6.5225480480000833E-2</c:v>
                </c:pt>
                <c:pt idx="653">
                  <c:v>6.5325480480000836E-2</c:v>
                </c:pt>
                <c:pt idx="654">
                  <c:v>6.5425480480000839E-2</c:v>
                </c:pt>
                <c:pt idx="655">
                  <c:v>6.5525480480000842E-2</c:v>
                </c:pt>
                <c:pt idx="656">
                  <c:v>6.5625480480000845E-2</c:v>
                </c:pt>
                <c:pt idx="657">
                  <c:v>6.5725480480000847E-2</c:v>
                </c:pt>
                <c:pt idx="658">
                  <c:v>6.582548048000085E-2</c:v>
                </c:pt>
                <c:pt idx="659">
                  <c:v>6.5925480480000853E-2</c:v>
                </c:pt>
                <c:pt idx="660">
                  <c:v>6.6025480480000856E-2</c:v>
                </c:pt>
                <c:pt idx="661">
                  <c:v>6.6125480480000859E-2</c:v>
                </c:pt>
                <c:pt idx="662">
                  <c:v>6.6225480480000862E-2</c:v>
                </c:pt>
                <c:pt idx="663">
                  <c:v>6.6325480480000865E-2</c:v>
                </c:pt>
                <c:pt idx="664">
                  <c:v>6.6425480480000867E-2</c:v>
                </c:pt>
                <c:pt idx="665">
                  <c:v>6.652548048000087E-2</c:v>
                </c:pt>
                <c:pt idx="666">
                  <c:v>6.6625480480000873E-2</c:v>
                </c:pt>
                <c:pt idx="667">
                  <c:v>6.6725480480000876E-2</c:v>
                </c:pt>
                <c:pt idx="668">
                  <c:v>6.6825480480000879E-2</c:v>
                </c:pt>
                <c:pt idx="669">
                  <c:v>6.6925480480000882E-2</c:v>
                </c:pt>
                <c:pt idx="670">
                  <c:v>6.7025480480000885E-2</c:v>
                </c:pt>
                <c:pt idx="671">
                  <c:v>6.7125480480000888E-2</c:v>
                </c:pt>
                <c:pt idx="672">
                  <c:v>6.722548048000089E-2</c:v>
                </c:pt>
                <c:pt idx="673">
                  <c:v>6.7325480480000893E-2</c:v>
                </c:pt>
                <c:pt idx="674">
                  <c:v>6.7425480480000896E-2</c:v>
                </c:pt>
                <c:pt idx="675">
                  <c:v>6.7525480480000899E-2</c:v>
                </c:pt>
                <c:pt idx="676">
                  <c:v>6.7625480480000902E-2</c:v>
                </c:pt>
                <c:pt idx="677">
                  <c:v>6.7725480480000905E-2</c:v>
                </c:pt>
                <c:pt idx="678">
                  <c:v>6.7825480480000908E-2</c:v>
                </c:pt>
                <c:pt idx="679">
                  <c:v>6.792548048000091E-2</c:v>
                </c:pt>
                <c:pt idx="680">
                  <c:v>6.8025480480000913E-2</c:v>
                </c:pt>
                <c:pt idx="681">
                  <c:v>6.8125480480000916E-2</c:v>
                </c:pt>
                <c:pt idx="682">
                  <c:v>6.8225480480000919E-2</c:v>
                </c:pt>
                <c:pt idx="683">
                  <c:v>6.8325480480000922E-2</c:v>
                </c:pt>
                <c:pt idx="684">
                  <c:v>6.8425480480000925E-2</c:v>
                </c:pt>
                <c:pt idx="685">
                  <c:v>6.8525480480000928E-2</c:v>
                </c:pt>
                <c:pt idx="686">
                  <c:v>6.862548048000093E-2</c:v>
                </c:pt>
                <c:pt idx="687">
                  <c:v>6.8725480480000933E-2</c:v>
                </c:pt>
                <c:pt idx="688">
                  <c:v>6.8825480480000936E-2</c:v>
                </c:pt>
                <c:pt idx="689">
                  <c:v>6.8925480480000939E-2</c:v>
                </c:pt>
                <c:pt idx="690">
                  <c:v>6.9025480480000942E-2</c:v>
                </c:pt>
                <c:pt idx="691">
                  <c:v>6.9125480480000945E-2</c:v>
                </c:pt>
                <c:pt idx="692">
                  <c:v>6.9225480480000948E-2</c:v>
                </c:pt>
                <c:pt idx="693">
                  <c:v>6.9325480480000951E-2</c:v>
                </c:pt>
                <c:pt idx="694">
                  <c:v>6.9425480480000953E-2</c:v>
                </c:pt>
                <c:pt idx="695">
                  <c:v>6.9525480480000956E-2</c:v>
                </c:pt>
                <c:pt idx="696">
                  <c:v>6.9625480480000959E-2</c:v>
                </c:pt>
                <c:pt idx="697">
                  <c:v>6.9725480480000962E-2</c:v>
                </c:pt>
                <c:pt idx="698">
                  <c:v>6.9825480480000965E-2</c:v>
                </c:pt>
                <c:pt idx="699">
                  <c:v>6.9925480480000968E-2</c:v>
                </c:pt>
                <c:pt idx="700">
                  <c:v>7.0025480480000971E-2</c:v>
                </c:pt>
                <c:pt idx="701">
                  <c:v>7.0125480480000973E-2</c:v>
                </c:pt>
                <c:pt idx="702">
                  <c:v>7.0225480480000976E-2</c:v>
                </c:pt>
                <c:pt idx="703">
                  <c:v>7.0325480480000979E-2</c:v>
                </c:pt>
                <c:pt idx="704">
                  <c:v>7.0425480480000982E-2</c:v>
                </c:pt>
                <c:pt idx="705">
                  <c:v>7.0525480480000985E-2</c:v>
                </c:pt>
                <c:pt idx="706">
                  <c:v>7.0625480480000988E-2</c:v>
                </c:pt>
                <c:pt idx="707">
                  <c:v>7.0725480480000991E-2</c:v>
                </c:pt>
                <c:pt idx="708">
                  <c:v>7.0825480480000993E-2</c:v>
                </c:pt>
                <c:pt idx="709">
                  <c:v>7.0925480480000996E-2</c:v>
                </c:pt>
                <c:pt idx="710">
                  <c:v>7.1025480480000999E-2</c:v>
                </c:pt>
                <c:pt idx="711">
                  <c:v>7.1125480480001002E-2</c:v>
                </c:pt>
                <c:pt idx="712">
                  <c:v>7.1225480480001005E-2</c:v>
                </c:pt>
                <c:pt idx="713">
                  <c:v>7.1325480480001008E-2</c:v>
                </c:pt>
                <c:pt idx="714">
                  <c:v>7.1425480480001011E-2</c:v>
                </c:pt>
                <c:pt idx="715">
                  <c:v>7.1525480480001014E-2</c:v>
                </c:pt>
                <c:pt idx="716">
                  <c:v>7.1625480480001016E-2</c:v>
                </c:pt>
                <c:pt idx="717">
                  <c:v>7.1725480480001019E-2</c:v>
                </c:pt>
                <c:pt idx="718">
                  <c:v>7.1825480480001022E-2</c:v>
                </c:pt>
                <c:pt idx="719">
                  <c:v>7.1925480480001025E-2</c:v>
                </c:pt>
                <c:pt idx="720">
                  <c:v>7.2025480480001028E-2</c:v>
                </c:pt>
                <c:pt idx="721">
                  <c:v>7.2125480480001031E-2</c:v>
                </c:pt>
                <c:pt idx="722">
                  <c:v>7.2225480480001034E-2</c:v>
                </c:pt>
                <c:pt idx="723">
                  <c:v>7.2325480480001036E-2</c:v>
                </c:pt>
                <c:pt idx="724">
                  <c:v>7.2425480480001039E-2</c:v>
                </c:pt>
                <c:pt idx="725">
                  <c:v>7.2525480480001042E-2</c:v>
                </c:pt>
                <c:pt idx="726">
                  <c:v>7.2625480480001045E-2</c:v>
                </c:pt>
                <c:pt idx="727">
                  <c:v>7.2725480480001048E-2</c:v>
                </c:pt>
                <c:pt idx="728">
                  <c:v>7.2825480480001051E-2</c:v>
                </c:pt>
                <c:pt idx="729">
                  <c:v>7.2925480480001054E-2</c:v>
                </c:pt>
                <c:pt idx="730">
                  <c:v>7.3025480480001057E-2</c:v>
                </c:pt>
                <c:pt idx="731">
                  <c:v>7.3125480480001059E-2</c:v>
                </c:pt>
                <c:pt idx="732">
                  <c:v>7.3225480480001062E-2</c:v>
                </c:pt>
                <c:pt idx="733">
                  <c:v>7.3325480480001065E-2</c:v>
                </c:pt>
                <c:pt idx="734">
                  <c:v>7.3425480480001068E-2</c:v>
                </c:pt>
                <c:pt idx="735">
                  <c:v>7.3525480480001071E-2</c:v>
                </c:pt>
                <c:pt idx="736">
                  <c:v>7.3625480480001074E-2</c:v>
                </c:pt>
                <c:pt idx="737">
                  <c:v>7.3725480480001077E-2</c:v>
                </c:pt>
                <c:pt idx="738">
                  <c:v>7.3825480480001079E-2</c:v>
                </c:pt>
                <c:pt idx="739">
                  <c:v>7.3925480480001082E-2</c:v>
                </c:pt>
                <c:pt idx="740">
                  <c:v>7.4025480480001085E-2</c:v>
                </c:pt>
                <c:pt idx="741">
                  <c:v>7.4125480480001088E-2</c:v>
                </c:pt>
                <c:pt idx="742">
                  <c:v>7.4225480480001091E-2</c:v>
                </c:pt>
                <c:pt idx="743">
                  <c:v>7.4325480480001094E-2</c:v>
                </c:pt>
                <c:pt idx="744">
                  <c:v>7.4425480480001097E-2</c:v>
                </c:pt>
                <c:pt idx="745">
                  <c:v>7.4525480480001099E-2</c:v>
                </c:pt>
                <c:pt idx="746">
                  <c:v>7.4625480480001102E-2</c:v>
                </c:pt>
                <c:pt idx="747">
                  <c:v>7.4725480480001105E-2</c:v>
                </c:pt>
                <c:pt idx="748">
                  <c:v>7.4825480480001108E-2</c:v>
                </c:pt>
                <c:pt idx="749">
                  <c:v>7.4925480480001111E-2</c:v>
                </c:pt>
                <c:pt idx="750">
                  <c:v>7.5025480480001114E-2</c:v>
                </c:pt>
                <c:pt idx="751">
                  <c:v>7.5125480480001117E-2</c:v>
                </c:pt>
                <c:pt idx="752">
                  <c:v>7.522548048000112E-2</c:v>
                </c:pt>
                <c:pt idx="753">
                  <c:v>7.5325480480001122E-2</c:v>
                </c:pt>
                <c:pt idx="754">
                  <c:v>7.5425480480001125E-2</c:v>
                </c:pt>
                <c:pt idx="755">
                  <c:v>7.5525480480001128E-2</c:v>
                </c:pt>
                <c:pt idx="756">
                  <c:v>7.5625480480001131E-2</c:v>
                </c:pt>
                <c:pt idx="757">
                  <c:v>7.5725480480001134E-2</c:v>
                </c:pt>
                <c:pt idx="758">
                  <c:v>7.5825480480001137E-2</c:v>
                </c:pt>
                <c:pt idx="759">
                  <c:v>7.592548048000114E-2</c:v>
                </c:pt>
                <c:pt idx="760">
                  <c:v>7.6025480480001142E-2</c:v>
                </c:pt>
                <c:pt idx="761">
                  <c:v>7.6125480480001145E-2</c:v>
                </c:pt>
                <c:pt idx="762">
                  <c:v>7.6225480480001148E-2</c:v>
                </c:pt>
                <c:pt idx="763">
                  <c:v>7.6325480480001151E-2</c:v>
                </c:pt>
                <c:pt idx="764">
                  <c:v>7.6425480480001154E-2</c:v>
                </c:pt>
                <c:pt idx="765">
                  <c:v>7.6525480480001157E-2</c:v>
                </c:pt>
                <c:pt idx="766">
                  <c:v>7.662548048000116E-2</c:v>
                </c:pt>
                <c:pt idx="767">
                  <c:v>7.6725480480001162E-2</c:v>
                </c:pt>
                <c:pt idx="768">
                  <c:v>7.6825480480001165E-2</c:v>
                </c:pt>
                <c:pt idx="769">
                  <c:v>7.6925480480001168E-2</c:v>
                </c:pt>
                <c:pt idx="770">
                  <c:v>7.7025480480001171E-2</c:v>
                </c:pt>
                <c:pt idx="771">
                  <c:v>7.7125480480001174E-2</c:v>
                </c:pt>
                <c:pt idx="772">
                  <c:v>7.7225480480001177E-2</c:v>
                </c:pt>
                <c:pt idx="773">
                  <c:v>7.732548048000118E-2</c:v>
                </c:pt>
                <c:pt idx="774">
                  <c:v>7.7425480480001183E-2</c:v>
                </c:pt>
                <c:pt idx="775">
                  <c:v>7.7525480480001185E-2</c:v>
                </c:pt>
                <c:pt idx="776">
                  <c:v>7.7625480480001188E-2</c:v>
                </c:pt>
                <c:pt idx="777">
                  <c:v>7.7725480480001191E-2</c:v>
                </c:pt>
                <c:pt idx="778">
                  <c:v>7.7825480480001194E-2</c:v>
                </c:pt>
                <c:pt idx="779">
                  <c:v>7.7925480480001197E-2</c:v>
                </c:pt>
                <c:pt idx="780">
                  <c:v>7.80254804800012E-2</c:v>
                </c:pt>
                <c:pt idx="781">
                  <c:v>7.8125480480001203E-2</c:v>
                </c:pt>
                <c:pt idx="782">
                  <c:v>7.8225480480001205E-2</c:v>
                </c:pt>
                <c:pt idx="783">
                  <c:v>7.8325480480001208E-2</c:v>
                </c:pt>
                <c:pt idx="784">
                  <c:v>7.8425480480001211E-2</c:v>
                </c:pt>
                <c:pt idx="785">
                  <c:v>7.8525480480001214E-2</c:v>
                </c:pt>
                <c:pt idx="786">
                  <c:v>7.8625480480001217E-2</c:v>
                </c:pt>
                <c:pt idx="787">
                  <c:v>7.872548048000122E-2</c:v>
                </c:pt>
                <c:pt idx="788">
                  <c:v>7.8825480480001223E-2</c:v>
                </c:pt>
                <c:pt idx="789">
                  <c:v>7.8925480480001226E-2</c:v>
                </c:pt>
                <c:pt idx="790">
                  <c:v>7.9025480480001228E-2</c:v>
                </c:pt>
                <c:pt idx="791">
                  <c:v>7.9125480480001231E-2</c:v>
                </c:pt>
                <c:pt idx="792">
                  <c:v>7.9225480480001234E-2</c:v>
                </c:pt>
                <c:pt idx="793">
                  <c:v>7.9325480480001237E-2</c:v>
                </c:pt>
                <c:pt idx="794">
                  <c:v>7.942548048000124E-2</c:v>
                </c:pt>
                <c:pt idx="795">
                  <c:v>7.9525480480001243E-2</c:v>
                </c:pt>
                <c:pt idx="796">
                  <c:v>7.9625480480001246E-2</c:v>
                </c:pt>
                <c:pt idx="797">
                  <c:v>7.9725480480001248E-2</c:v>
                </c:pt>
                <c:pt idx="798">
                  <c:v>7.9825480480001251E-2</c:v>
                </c:pt>
                <c:pt idx="799">
                  <c:v>7.9925480480001254E-2</c:v>
                </c:pt>
                <c:pt idx="800">
                  <c:v>8.0025480480001257E-2</c:v>
                </c:pt>
                <c:pt idx="801">
                  <c:v>8.012548048000126E-2</c:v>
                </c:pt>
                <c:pt idx="802">
                  <c:v>8.0225480480001263E-2</c:v>
                </c:pt>
                <c:pt idx="803">
                  <c:v>8.0325480480001266E-2</c:v>
                </c:pt>
                <c:pt idx="804">
                  <c:v>8.0425480480001268E-2</c:v>
                </c:pt>
                <c:pt idx="805">
                  <c:v>8.0525480480001271E-2</c:v>
                </c:pt>
                <c:pt idx="806">
                  <c:v>8.0625480480001274E-2</c:v>
                </c:pt>
                <c:pt idx="807">
                  <c:v>8.0725480480001277E-2</c:v>
                </c:pt>
                <c:pt idx="808">
                  <c:v>8.082548048000128E-2</c:v>
                </c:pt>
                <c:pt idx="809">
                  <c:v>8.0925480480001283E-2</c:v>
                </c:pt>
                <c:pt idx="810">
                  <c:v>8.1025480480001286E-2</c:v>
                </c:pt>
                <c:pt idx="811">
                  <c:v>8.1125480480001289E-2</c:v>
                </c:pt>
                <c:pt idx="812">
                  <c:v>8.1225480480001291E-2</c:v>
                </c:pt>
                <c:pt idx="813">
                  <c:v>8.1325480480001294E-2</c:v>
                </c:pt>
                <c:pt idx="814">
                  <c:v>8.1425480480001297E-2</c:v>
                </c:pt>
                <c:pt idx="815">
                  <c:v>8.15254804800013E-2</c:v>
                </c:pt>
                <c:pt idx="816">
                  <c:v>8.1625480480001303E-2</c:v>
                </c:pt>
                <c:pt idx="817">
                  <c:v>8.1725480480001306E-2</c:v>
                </c:pt>
                <c:pt idx="818">
                  <c:v>8.1825480480001309E-2</c:v>
                </c:pt>
                <c:pt idx="819">
                  <c:v>8.1925480480001311E-2</c:v>
                </c:pt>
                <c:pt idx="820">
                  <c:v>8.2025480480001314E-2</c:v>
                </c:pt>
                <c:pt idx="821">
                  <c:v>8.2125480480001317E-2</c:v>
                </c:pt>
                <c:pt idx="822">
                  <c:v>8.222548048000132E-2</c:v>
                </c:pt>
                <c:pt idx="823">
                  <c:v>8.2325480480001323E-2</c:v>
                </c:pt>
                <c:pt idx="824">
                  <c:v>8.2425480480001326E-2</c:v>
                </c:pt>
                <c:pt idx="825">
                  <c:v>8.2525480480001329E-2</c:v>
                </c:pt>
                <c:pt idx="826">
                  <c:v>8.2625480480001331E-2</c:v>
                </c:pt>
                <c:pt idx="827">
                  <c:v>8.2725480480001334E-2</c:v>
                </c:pt>
                <c:pt idx="828">
                  <c:v>8.2825480480001337E-2</c:v>
                </c:pt>
                <c:pt idx="829">
                  <c:v>8.292548048000134E-2</c:v>
                </c:pt>
                <c:pt idx="830">
                  <c:v>8.3025480480001343E-2</c:v>
                </c:pt>
                <c:pt idx="831">
                  <c:v>8.3125480480001346E-2</c:v>
                </c:pt>
                <c:pt idx="832">
                  <c:v>8.3225480480001349E-2</c:v>
                </c:pt>
                <c:pt idx="833">
                  <c:v>8.3325480480001352E-2</c:v>
                </c:pt>
                <c:pt idx="834">
                  <c:v>8.3425480480001354E-2</c:v>
                </c:pt>
                <c:pt idx="835">
                  <c:v>8.3525480480001357E-2</c:v>
                </c:pt>
                <c:pt idx="836">
                  <c:v>8.362548048000136E-2</c:v>
                </c:pt>
                <c:pt idx="837">
                  <c:v>8.3725480480001363E-2</c:v>
                </c:pt>
                <c:pt idx="838">
                  <c:v>8.3825480480001366E-2</c:v>
                </c:pt>
                <c:pt idx="839">
                  <c:v>8.3925480480001369E-2</c:v>
                </c:pt>
                <c:pt idx="840">
                  <c:v>8.4025480480001372E-2</c:v>
                </c:pt>
                <c:pt idx="841">
                  <c:v>8.4125480480001374E-2</c:v>
                </c:pt>
                <c:pt idx="842">
                  <c:v>8.4225480480001377E-2</c:v>
                </c:pt>
                <c:pt idx="843">
                  <c:v>8.432548048000138E-2</c:v>
                </c:pt>
                <c:pt idx="844">
                  <c:v>8.4425480480001383E-2</c:v>
                </c:pt>
                <c:pt idx="845">
                  <c:v>8.4525480480001386E-2</c:v>
                </c:pt>
                <c:pt idx="846">
                  <c:v>8.4625480480001389E-2</c:v>
                </c:pt>
                <c:pt idx="847">
                  <c:v>8.4725480480001392E-2</c:v>
                </c:pt>
                <c:pt idx="848">
                  <c:v>8.4825480480001395E-2</c:v>
                </c:pt>
                <c:pt idx="849">
                  <c:v>8.4925480480001397E-2</c:v>
                </c:pt>
                <c:pt idx="850">
                  <c:v>8.50254804800014E-2</c:v>
                </c:pt>
                <c:pt idx="851">
                  <c:v>8.5125480480001403E-2</c:v>
                </c:pt>
                <c:pt idx="852">
                  <c:v>8.5225480480001406E-2</c:v>
                </c:pt>
                <c:pt idx="853">
                  <c:v>8.5325480480001409E-2</c:v>
                </c:pt>
                <c:pt idx="854">
                  <c:v>8.5425480480001412E-2</c:v>
                </c:pt>
                <c:pt idx="855">
                  <c:v>8.5525480480001415E-2</c:v>
                </c:pt>
                <c:pt idx="856">
                  <c:v>8.5625480480001417E-2</c:v>
                </c:pt>
                <c:pt idx="857">
                  <c:v>8.572548048000142E-2</c:v>
                </c:pt>
                <c:pt idx="858">
                  <c:v>8.5825480480001423E-2</c:v>
                </c:pt>
                <c:pt idx="859">
                  <c:v>8.5925480480001426E-2</c:v>
                </c:pt>
                <c:pt idx="860">
                  <c:v>8.6025480480001429E-2</c:v>
                </c:pt>
                <c:pt idx="861">
                  <c:v>8.6125480480001432E-2</c:v>
                </c:pt>
                <c:pt idx="862">
                  <c:v>8.6225480480001435E-2</c:v>
                </c:pt>
                <c:pt idx="863">
                  <c:v>8.6325480480001437E-2</c:v>
                </c:pt>
                <c:pt idx="864">
                  <c:v>8.642548048000144E-2</c:v>
                </c:pt>
                <c:pt idx="865">
                  <c:v>8.6525480480001443E-2</c:v>
                </c:pt>
                <c:pt idx="866">
                  <c:v>8.6625480480001446E-2</c:v>
                </c:pt>
                <c:pt idx="867">
                  <c:v>8.6725480480001449E-2</c:v>
                </c:pt>
                <c:pt idx="868">
                  <c:v>8.6825480480001452E-2</c:v>
                </c:pt>
                <c:pt idx="869">
                  <c:v>8.6925480480001455E-2</c:v>
                </c:pt>
                <c:pt idx="870">
                  <c:v>8.7025480480001458E-2</c:v>
                </c:pt>
                <c:pt idx="871">
                  <c:v>8.712548048000146E-2</c:v>
                </c:pt>
                <c:pt idx="872">
                  <c:v>8.7225480480001463E-2</c:v>
                </c:pt>
                <c:pt idx="873">
                  <c:v>8.7325480480001466E-2</c:v>
                </c:pt>
                <c:pt idx="874">
                  <c:v>8.7425480480001469E-2</c:v>
                </c:pt>
                <c:pt idx="875">
                  <c:v>8.7525480480001472E-2</c:v>
                </c:pt>
                <c:pt idx="876">
                  <c:v>8.7625480480001475E-2</c:v>
                </c:pt>
                <c:pt idx="877">
                  <c:v>8.7725480480001478E-2</c:v>
                </c:pt>
                <c:pt idx="878">
                  <c:v>8.782548048000148E-2</c:v>
                </c:pt>
                <c:pt idx="879">
                  <c:v>8.7925480480001483E-2</c:v>
                </c:pt>
                <c:pt idx="880">
                  <c:v>8.8025480480001486E-2</c:v>
                </c:pt>
                <c:pt idx="881">
                  <c:v>8.8125480480001489E-2</c:v>
                </c:pt>
                <c:pt idx="882">
                  <c:v>8.8225480480001492E-2</c:v>
                </c:pt>
                <c:pt idx="883">
                  <c:v>8.8325480480001495E-2</c:v>
                </c:pt>
                <c:pt idx="884">
                  <c:v>8.8425480480001498E-2</c:v>
                </c:pt>
                <c:pt idx="885">
                  <c:v>8.85254804800015E-2</c:v>
                </c:pt>
                <c:pt idx="886">
                  <c:v>8.8625480480001503E-2</c:v>
                </c:pt>
                <c:pt idx="887">
                  <c:v>8.8725480480001506E-2</c:v>
                </c:pt>
                <c:pt idx="888">
                  <c:v>8.8825480480001509E-2</c:v>
                </c:pt>
                <c:pt idx="889">
                  <c:v>8.8925480480001512E-2</c:v>
                </c:pt>
                <c:pt idx="890">
                  <c:v>8.9025480480001515E-2</c:v>
                </c:pt>
                <c:pt idx="891">
                  <c:v>8.9125480480001518E-2</c:v>
                </c:pt>
                <c:pt idx="892">
                  <c:v>8.9225480480001521E-2</c:v>
                </c:pt>
                <c:pt idx="893">
                  <c:v>8.9325480480001523E-2</c:v>
                </c:pt>
                <c:pt idx="894">
                  <c:v>8.9425480480001526E-2</c:v>
                </c:pt>
                <c:pt idx="895">
                  <c:v>8.9525480480001529E-2</c:v>
                </c:pt>
                <c:pt idx="896">
                  <c:v>8.9625480480001532E-2</c:v>
                </c:pt>
                <c:pt idx="897">
                  <c:v>8.9725480480001535E-2</c:v>
                </c:pt>
                <c:pt idx="898">
                  <c:v>8.9825480480001538E-2</c:v>
                </c:pt>
                <c:pt idx="899">
                  <c:v>8.9925480480001541E-2</c:v>
                </c:pt>
                <c:pt idx="900">
                  <c:v>9.0025480480001543E-2</c:v>
                </c:pt>
                <c:pt idx="901">
                  <c:v>9.0125480480001546E-2</c:v>
                </c:pt>
                <c:pt idx="902">
                  <c:v>9.0225480480001549E-2</c:v>
                </c:pt>
                <c:pt idx="903">
                  <c:v>9.0325480480001552E-2</c:v>
                </c:pt>
                <c:pt idx="904">
                  <c:v>9.0425480480001555E-2</c:v>
                </c:pt>
                <c:pt idx="905">
                  <c:v>9.0525480480001558E-2</c:v>
                </c:pt>
                <c:pt idx="906">
                  <c:v>9.0625480480001561E-2</c:v>
                </c:pt>
                <c:pt idx="907">
                  <c:v>9.0725480480001564E-2</c:v>
                </c:pt>
                <c:pt idx="908">
                  <c:v>9.0825480480001566E-2</c:v>
                </c:pt>
                <c:pt idx="909">
                  <c:v>9.0925480480001569E-2</c:v>
                </c:pt>
                <c:pt idx="910">
                  <c:v>9.1025480480001572E-2</c:v>
                </c:pt>
                <c:pt idx="911">
                  <c:v>9.1125480480001575E-2</c:v>
                </c:pt>
                <c:pt idx="912">
                  <c:v>9.1225480480001578E-2</c:v>
                </c:pt>
                <c:pt idx="913">
                  <c:v>9.1325480480001581E-2</c:v>
                </c:pt>
                <c:pt idx="914">
                  <c:v>9.1425480480001584E-2</c:v>
                </c:pt>
                <c:pt idx="915">
                  <c:v>9.1525480480001586E-2</c:v>
                </c:pt>
                <c:pt idx="916">
                  <c:v>9.1625480480001589E-2</c:v>
                </c:pt>
                <c:pt idx="917">
                  <c:v>9.1725480480001592E-2</c:v>
                </c:pt>
                <c:pt idx="918">
                  <c:v>9.1825480480001595E-2</c:v>
                </c:pt>
                <c:pt idx="919">
                  <c:v>9.1925480480001598E-2</c:v>
                </c:pt>
                <c:pt idx="920">
                  <c:v>9.2025480480001601E-2</c:v>
                </c:pt>
                <c:pt idx="921">
                  <c:v>9.2125480480001604E-2</c:v>
                </c:pt>
                <c:pt idx="922">
                  <c:v>9.2225480480001606E-2</c:v>
                </c:pt>
                <c:pt idx="923">
                  <c:v>9.2325480480001609E-2</c:v>
                </c:pt>
                <c:pt idx="924">
                  <c:v>9.2425480480001612E-2</c:v>
                </c:pt>
                <c:pt idx="925">
                  <c:v>9.2525480480001615E-2</c:v>
                </c:pt>
                <c:pt idx="926">
                  <c:v>9.2625480480001618E-2</c:v>
                </c:pt>
                <c:pt idx="927">
                  <c:v>9.2725480480001621E-2</c:v>
                </c:pt>
                <c:pt idx="928">
                  <c:v>9.2825480480001624E-2</c:v>
                </c:pt>
                <c:pt idx="929">
                  <c:v>9.2925480480001627E-2</c:v>
                </c:pt>
                <c:pt idx="930">
                  <c:v>9.3025480480001629E-2</c:v>
                </c:pt>
                <c:pt idx="931">
                  <c:v>9.3125480480001632E-2</c:v>
                </c:pt>
                <c:pt idx="932">
                  <c:v>9.3225480480001635E-2</c:v>
                </c:pt>
                <c:pt idx="933">
                  <c:v>9.3325480480001638E-2</c:v>
                </c:pt>
                <c:pt idx="934">
                  <c:v>9.3425480480001641E-2</c:v>
                </c:pt>
                <c:pt idx="935">
                  <c:v>9.3525480480001644E-2</c:v>
                </c:pt>
                <c:pt idx="936">
                  <c:v>9.3625480480001647E-2</c:v>
                </c:pt>
                <c:pt idx="937">
                  <c:v>9.3725480480001649E-2</c:v>
                </c:pt>
                <c:pt idx="938">
                  <c:v>9.3825480480001652E-2</c:v>
                </c:pt>
                <c:pt idx="939">
                  <c:v>9.3925480480001655E-2</c:v>
                </c:pt>
                <c:pt idx="940">
                  <c:v>9.4025480480001658E-2</c:v>
                </c:pt>
                <c:pt idx="941">
                  <c:v>9.4125480480001661E-2</c:v>
                </c:pt>
                <c:pt idx="942">
                  <c:v>9.4225480480001664E-2</c:v>
                </c:pt>
                <c:pt idx="943">
                  <c:v>9.4325480480001667E-2</c:v>
                </c:pt>
                <c:pt idx="944">
                  <c:v>9.4425480480001669E-2</c:v>
                </c:pt>
                <c:pt idx="945">
                  <c:v>9.4525480480001672E-2</c:v>
                </c:pt>
                <c:pt idx="946">
                  <c:v>9.4625480480001675E-2</c:v>
                </c:pt>
                <c:pt idx="947">
                  <c:v>9.4725480480001678E-2</c:v>
                </c:pt>
                <c:pt idx="948">
                  <c:v>9.4825480480001681E-2</c:v>
                </c:pt>
                <c:pt idx="949">
                  <c:v>9.4925480480001684E-2</c:v>
                </c:pt>
                <c:pt idx="950">
                  <c:v>9.5025480480001687E-2</c:v>
                </c:pt>
                <c:pt idx="951">
                  <c:v>9.512548048000169E-2</c:v>
                </c:pt>
                <c:pt idx="952">
                  <c:v>9.5225480480001692E-2</c:v>
                </c:pt>
                <c:pt idx="953">
                  <c:v>9.5325480480001695E-2</c:v>
                </c:pt>
                <c:pt idx="954">
                  <c:v>9.5425480480001698E-2</c:v>
                </c:pt>
                <c:pt idx="955">
                  <c:v>9.5525480480001701E-2</c:v>
                </c:pt>
                <c:pt idx="956">
                  <c:v>9.5625480480001704E-2</c:v>
                </c:pt>
                <c:pt idx="957">
                  <c:v>9.5725480480001707E-2</c:v>
                </c:pt>
                <c:pt idx="958">
                  <c:v>9.582548048000171E-2</c:v>
                </c:pt>
                <c:pt idx="959">
                  <c:v>9.5925480480001712E-2</c:v>
                </c:pt>
                <c:pt idx="960">
                  <c:v>9.6025480480001715E-2</c:v>
                </c:pt>
                <c:pt idx="961">
                  <c:v>9.6125480480001718E-2</c:v>
                </c:pt>
                <c:pt idx="962">
                  <c:v>9.6225480480001721E-2</c:v>
                </c:pt>
                <c:pt idx="963">
                  <c:v>9.6325480480001724E-2</c:v>
                </c:pt>
                <c:pt idx="964">
                  <c:v>9.6425480480001727E-2</c:v>
                </c:pt>
                <c:pt idx="965">
                  <c:v>9.652548048000173E-2</c:v>
                </c:pt>
                <c:pt idx="966">
                  <c:v>9.6625480480001733E-2</c:v>
                </c:pt>
                <c:pt idx="967">
                  <c:v>9.6725480480001735E-2</c:v>
                </c:pt>
                <c:pt idx="968">
                  <c:v>9.6825480480001738E-2</c:v>
                </c:pt>
                <c:pt idx="969">
                  <c:v>9.6925480480001741E-2</c:v>
                </c:pt>
                <c:pt idx="970">
                  <c:v>9.7025480480001744E-2</c:v>
                </c:pt>
                <c:pt idx="971">
                  <c:v>9.7125480480001747E-2</c:v>
                </c:pt>
                <c:pt idx="972">
                  <c:v>9.722548048000175E-2</c:v>
                </c:pt>
                <c:pt idx="973">
                  <c:v>9.7325480480001753E-2</c:v>
                </c:pt>
                <c:pt idx="974">
                  <c:v>9.7425480480001755E-2</c:v>
                </c:pt>
                <c:pt idx="975">
                  <c:v>9.7525480480001758E-2</c:v>
                </c:pt>
                <c:pt idx="976">
                  <c:v>9.7625480480001761E-2</c:v>
                </c:pt>
                <c:pt idx="977">
                  <c:v>9.7725480480001764E-2</c:v>
                </c:pt>
                <c:pt idx="978">
                  <c:v>9.7825480480001767E-2</c:v>
                </c:pt>
                <c:pt idx="979">
                  <c:v>9.792548048000177E-2</c:v>
                </c:pt>
                <c:pt idx="980">
                  <c:v>9.8025480480001773E-2</c:v>
                </c:pt>
                <c:pt idx="981">
                  <c:v>9.8125480480001775E-2</c:v>
                </c:pt>
                <c:pt idx="982">
                  <c:v>9.8225480480001778E-2</c:v>
                </c:pt>
                <c:pt idx="983">
                  <c:v>9.8325480480001781E-2</c:v>
                </c:pt>
                <c:pt idx="984">
                  <c:v>9.8425480480001784E-2</c:v>
                </c:pt>
                <c:pt idx="985">
                  <c:v>9.8525480480001787E-2</c:v>
                </c:pt>
                <c:pt idx="986">
                  <c:v>9.862548048000179E-2</c:v>
                </c:pt>
                <c:pt idx="987">
                  <c:v>9.8725480480001793E-2</c:v>
                </c:pt>
                <c:pt idx="988">
                  <c:v>9.8825480480001796E-2</c:v>
                </c:pt>
                <c:pt idx="989">
                  <c:v>9.8925480480001798E-2</c:v>
                </c:pt>
                <c:pt idx="990">
                  <c:v>9.9025480480001801E-2</c:v>
                </c:pt>
                <c:pt idx="991">
                  <c:v>9.9125480480001804E-2</c:v>
                </c:pt>
                <c:pt idx="992">
                  <c:v>9.9225480480001807E-2</c:v>
                </c:pt>
                <c:pt idx="993">
                  <c:v>9.932548048000181E-2</c:v>
                </c:pt>
                <c:pt idx="994">
                  <c:v>9.9425480480001813E-2</c:v>
                </c:pt>
                <c:pt idx="995">
                  <c:v>9.9525480480001816E-2</c:v>
                </c:pt>
                <c:pt idx="996">
                  <c:v>9.9625480480001818E-2</c:v>
                </c:pt>
                <c:pt idx="997">
                  <c:v>9.9725480480001821E-2</c:v>
                </c:pt>
                <c:pt idx="998">
                  <c:v>9.9825480480001824E-2</c:v>
                </c:pt>
                <c:pt idx="999">
                  <c:v>9.9925480480001827E-2</c:v>
                </c:pt>
                <c:pt idx="1000">
                  <c:v>0.10002548048000183</c:v>
                </c:pt>
                <c:pt idx="1001">
                  <c:v>0.10012548048000183</c:v>
                </c:pt>
                <c:pt idx="1002">
                  <c:v>0.10022548048000184</c:v>
                </c:pt>
                <c:pt idx="1003">
                  <c:v>0.10032548048000184</c:v>
                </c:pt>
                <c:pt idx="1004">
                  <c:v>0.10042548048000184</c:v>
                </c:pt>
                <c:pt idx="1005">
                  <c:v>0.10052548048000184</c:v>
                </c:pt>
                <c:pt idx="1006">
                  <c:v>0.10062548048000185</c:v>
                </c:pt>
                <c:pt idx="1007">
                  <c:v>0.10072548048000185</c:v>
                </c:pt>
                <c:pt idx="1008">
                  <c:v>0.10082548048000185</c:v>
                </c:pt>
                <c:pt idx="1009">
                  <c:v>0.10092548048000186</c:v>
                </c:pt>
                <c:pt idx="1010">
                  <c:v>0.10102548048000186</c:v>
                </c:pt>
                <c:pt idx="1011">
                  <c:v>0.10112548048000186</c:v>
                </c:pt>
                <c:pt idx="1012">
                  <c:v>0.10122548048000186</c:v>
                </c:pt>
                <c:pt idx="1013">
                  <c:v>0.10132548048000187</c:v>
                </c:pt>
                <c:pt idx="1014">
                  <c:v>0.10142548048000187</c:v>
                </c:pt>
                <c:pt idx="1015">
                  <c:v>0.10152548048000187</c:v>
                </c:pt>
                <c:pt idx="1016">
                  <c:v>0.10162548048000188</c:v>
                </c:pt>
                <c:pt idx="1017">
                  <c:v>0.10172548048000188</c:v>
                </c:pt>
                <c:pt idx="1018">
                  <c:v>0.10182548048000188</c:v>
                </c:pt>
                <c:pt idx="1019">
                  <c:v>0.10192548048000188</c:v>
                </c:pt>
                <c:pt idx="1020">
                  <c:v>0.10202548048000189</c:v>
                </c:pt>
                <c:pt idx="1021">
                  <c:v>0.10212548048000189</c:v>
                </c:pt>
                <c:pt idx="1022">
                  <c:v>0.10222548048000189</c:v>
                </c:pt>
                <c:pt idx="1023">
                  <c:v>0.1023254804800019</c:v>
                </c:pt>
                <c:pt idx="1024">
                  <c:v>0.1024254804800019</c:v>
                </c:pt>
                <c:pt idx="1025">
                  <c:v>0.1025254804800019</c:v>
                </c:pt>
                <c:pt idx="1026">
                  <c:v>0.1026254804800019</c:v>
                </c:pt>
                <c:pt idx="1027">
                  <c:v>0.10272548048000191</c:v>
                </c:pt>
                <c:pt idx="1028">
                  <c:v>0.10282548048000191</c:v>
                </c:pt>
                <c:pt idx="1029">
                  <c:v>0.10292548048000191</c:v>
                </c:pt>
                <c:pt idx="1030">
                  <c:v>0.10302548048000192</c:v>
                </c:pt>
                <c:pt idx="1031">
                  <c:v>0.10312548048000192</c:v>
                </c:pt>
                <c:pt idx="1032">
                  <c:v>0.10322548048000192</c:v>
                </c:pt>
                <c:pt idx="1033">
                  <c:v>0.10332548048000192</c:v>
                </c:pt>
                <c:pt idx="1034">
                  <c:v>0.10342548048000193</c:v>
                </c:pt>
                <c:pt idx="1035">
                  <c:v>0.10352548048000193</c:v>
                </c:pt>
                <c:pt idx="1036">
                  <c:v>0.10362548048000193</c:v>
                </c:pt>
                <c:pt idx="1037">
                  <c:v>0.10372548048000194</c:v>
                </c:pt>
                <c:pt idx="1038">
                  <c:v>0.10382548048000194</c:v>
                </c:pt>
                <c:pt idx="1039">
                  <c:v>0.10392548048000194</c:v>
                </c:pt>
                <c:pt idx="1040">
                  <c:v>0.10402548048000194</c:v>
                </c:pt>
                <c:pt idx="1041">
                  <c:v>0.10412548048000195</c:v>
                </c:pt>
                <c:pt idx="1042">
                  <c:v>0.10422548048000195</c:v>
                </c:pt>
                <c:pt idx="1043">
                  <c:v>0.10432548048000195</c:v>
                </c:pt>
                <c:pt idx="1044">
                  <c:v>0.10442548048000196</c:v>
                </c:pt>
                <c:pt idx="1045">
                  <c:v>0.10452548048000196</c:v>
                </c:pt>
                <c:pt idx="1046">
                  <c:v>0.10462548048000196</c:v>
                </c:pt>
                <c:pt idx="1047">
                  <c:v>0.10472548048000196</c:v>
                </c:pt>
                <c:pt idx="1048">
                  <c:v>0.10482548048000197</c:v>
                </c:pt>
                <c:pt idx="1049">
                  <c:v>0.10492548048000197</c:v>
                </c:pt>
                <c:pt idx="1050">
                  <c:v>0.10502548048000197</c:v>
                </c:pt>
                <c:pt idx="1051">
                  <c:v>0.10512548048000198</c:v>
                </c:pt>
                <c:pt idx="1052">
                  <c:v>0.10522548048000198</c:v>
                </c:pt>
                <c:pt idx="1053">
                  <c:v>0.10532548048000198</c:v>
                </c:pt>
                <c:pt idx="1054">
                  <c:v>0.10542548048000198</c:v>
                </c:pt>
                <c:pt idx="1055">
                  <c:v>0.10552548048000199</c:v>
                </c:pt>
                <c:pt idx="1056">
                  <c:v>0.10562548048000199</c:v>
                </c:pt>
                <c:pt idx="1057">
                  <c:v>0.10572548048000199</c:v>
                </c:pt>
                <c:pt idx="1058">
                  <c:v>0.105825480480002</c:v>
                </c:pt>
                <c:pt idx="1059">
                  <c:v>0.105925480480002</c:v>
                </c:pt>
                <c:pt idx="1060">
                  <c:v>0.106025480480002</c:v>
                </c:pt>
                <c:pt idx="1061">
                  <c:v>0.106125480480002</c:v>
                </c:pt>
                <c:pt idx="1062">
                  <c:v>0.10622548048000201</c:v>
                </c:pt>
                <c:pt idx="1063">
                  <c:v>0.10632548048000201</c:v>
                </c:pt>
                <c:pt idx="1064">
                  <c:v>0.10642548048000201</c:v>
                </c:pt>
                <c:pt idx="1065">
                  <c:v>0.10652548048000202</c:v>
                </c:pt>
                <c:pt idx="1066">
                  <c:v>0.10662548048000202</c:v>
                </c:pt>
                <c:pt idx="1067">
                  <c:v>0.10672548048000202</c:v>
                </c:pt>
                <c:pt idx="1068">
                  <c:v>0.10682548048000202</c:v>
                </c:pt>
                <c:pt idx="1069">
                  <c:v>0.10692548048000203</c:v>
                </c:pt>
                <c:pt idx="1070">
                  <c:v>0.10702548048000203</c:v>
                </c:pt>
                <c:pt idx="1071">
                  <c:v>0.10712548048000203</c:v>
                </c:pt>
                <c:pt idx="1072">
                  <c:v>0.10722548048000204</c:v>
                </c:pt>
                <c:pt idx="1073">
                  <c:v>0.10732548048000204</c:v>
                </c:pt>
                <c:pt idx="1074">
                  <c:v>0.10742548048000204</c:v>
                </c:pt>
                <c:pt idx="1075">
                  <c:v>0.10752548048000204</c:v>
                </c:pt>
                <c:pt idx="1076">
                  <c:v>0.10762548048000205</c:v>
                </c:pt>
                <c:pt idx="1077">
                  <c:v>0.10772548048000205</c:v>
                </c:pt>
                <c:pt idx="1078">
                  <c:v>0.10782548048000205</c:v>
                </c:pt>
                <c:pt idx="1079">
                  <c:v>0.10792548048000206</c:v>
                </c:pt>
                <c:pt idx="1080">
                  <c:v>0.10802548048000206</c:v>
                </c:pt>
                <c:pt idx="1081">
                  <c:v>0.10812548048000206</c:v>
                </c:pt>
                <c:pt idx="1082">
                  <c:v>0.10822548048000206</c:v>
                </c:pt>
                <c:pt idx="1083">
                  <c:v>0.10832548048000207</c:v>
                </c:pt>
                <c:pt idx="1084">
                  <c:v>0.10842548048000207</c:v>
                </c:pt>
                <c:pt idx="1085">
                  <c:v>0.10852548048000207</c:v>
                </c:pt>
                <c:pt idx="1086">
                  <c:v>0.10862548048000208</c:v>
                </c:pt>
                <c:pt idx="1087">
                  <c:v>0.10872548048000208</c:v>
                </c:pt>
                <c:pt idx="1088">
                  <c:v>0.10882548048000208</c:v>
                </c:pt>
                <c:pt idx="1089">
                  <c:v>0.10892548048000208</c:v>
                </c:pt>
                <c:pt idx="1090">
                  <c:v>0.10902548048000209</c:v>
                </c:pt>
                <c:pt idx="1091">
                  <c:v>0.10912548048000209</c:v>
                </c:pt>
                <c:pt idx="1092">
                  <c:v>0.10922548048000209</c:v>
                </c:pt>
                <c:pt idx="1093">
                  <c:v>0.1093254804800021</c:v>
                </c:pt>
                <c:pt idx="1094">
                  <c:v>0.1094254804800021</c:v>
                </c:pt>
                <c:pt idx="1095">
                  <c:v>0.1095254804800021</c:v>
                </c:pt>
                <c:pt idx="1096">
                  <c:v>0.1096254804800021</c:v>
                </c:pt>
                <c:pt idx="1097">
                  <c:v>0.10972548048000211</c:v>
                </c:pt>
                <c:pt idx="1098">
                  <c:v>0.10982548048000211</c:v>
                </c:pt>
                <c:pt idx="1099">
                  <c:v>0.10992548048000211</c:v>
                </c:pt>
                <c:pt idx="1100">
                  <c:v>0.11002548048000212</c:v>
                </c:pt>
                <c:pt idx="1101">
                  <c:v>0.11012548048000212</c:v>
                </c:pt>
                <c:pt idx="1102">
                  <c:v>0.11022548048000212</c:v>
                </c:pt>
                <c:pt idx="1103">
                  <c:v>0.11032548048000212</c:v>
                </c:pt>
                <c:pt idx="1104">
                  <c:v>0.11042548048000213</c:v>
                </c:pt>
                <c:pt idx="1105">
                  <c:v>0.11052548048000213</c:v>
                </c:pt>
                <c:pt idx="1106">
                  <c:v>0.11062548048000213</c:v>
                </c:pt>
                <c:pt idx="1107">
                  <c:v>0.11072548048000214</c:v>
                </c:pt>
                <c:pt idx="1108">
                  <c:v>0.11082548048000214</c:v>
                </c:pt>
                <c:pt idx="1109">
                  <c:v>0.11092548048000214</c:v>
                </c:pt>
                <c:pt idx="1110">
                  <c:v>0.11102548048000214</c:v>
                </c:pt>
                <c:pt idx="1111">
                  <c:v>0.11112548048000215</c:v>
                </c:pt>
                <c:pt idx="1112">
                  <c:v>0.11122548048000215</c:v>
                </c:pt>
                <c:pt idx="1113">
                  <c:v>0.11132548048000215</c:v>
                </c:pt>
                <c:pt idx="1114">
                  <c:v>0.11142548048000216</c:v>
                </c:pt>
                <c:pt idx="1115">
                  <c:v>0.11152548048000216</c:v>
                </c:pt>
                <c:pt idx="1116">
                  <c:v>0.11162548048000216</c:v>
                </c:pt>
                <c:pt idx="1117">
                  <c:v>0.11172548048000217</c:v>
                </c:pt>
                <c:pt idx="1118">
                  <c:v>0.11182548048000217</c:v>
                </c:pt>
                <c:pt idx="1119">
                  <c:v>0.11192548048000217</c:v>
                </c:pt>
                <c:pt idx="1120">
                  <c:v>0.11202548048000217</c:v>
                </c:pt>
                <c:pt idx="1121">
                  <c:v>0.11212548048000218</c:v>
                </c:pt>
                <c:pt idx="1122">
                  <c:v>0.11222548048000218</c:v>
                </c:pt>
                <c:pt idx="1123">
                  <c:v>0.11232548048000218</c:v>
                </c:pt>
                <c:pt idx="1124">
                  <c:v>0.11242548048000219</c:v>
                </c:pt>
                <c:pt idx="1125">
                  <c:v>0.11252548048000219</c:v>
                </c:pt>
                <c:pt idx="1126">
                  <c:v>0.11262548048000219</c:v>
                </c:pt>
                <c:pt idx="1127">
                  <c:v>0.11272548048000219</c:v>
                </c:pt>
                <c:pt idx="1128">
                  <c:v>0.1128254804800022</c:v>
                </c:pt>
                <c:pt idx="1129">
                  <c:v>0.1129254804800022</c:v>
                </c:pt>
                <c:pt idx="1130">
                  <c:v>0.1130254804800022</c:v>
                </c:pt>
                <c:pt idx="1131">
                  <c:v>0.11312548048000221</c:v>
                </c:pt>
                <c:pt idx="1132">
                  <c:v>0.11322548048000221</c:v>
                </c:pt>
                <c:pt idx="1133">
                  <c:v>0.11332548048000221</c:v>
                </c:pt>
                <c:pt idx="1134">
                  <c:v>0.11342548048000221</c:v>
                </c:pt>
                <c:pt idx="1135">
                  <c:v>0.11352548048000222</c:v>
                </c:pt>
                <c:pt idx="1136">
                  <c:v>0.11362548048000222</c:v>
                </c:pt>
                <c:pt idx="1137">
                  <c:v>0.11372548048000222</c:v>
                </c:pt>
                <c:pt idx="1138">
                  <c:v>0.11382548048000223</c:v>
                </c:pt>
                <c:pt idx="1139">
                  <c:v>0.11392548048000223</c:v>
                </c:pt>
                <c:pt idx="1140">
                  <c:v>0.11402548048000223</c:v>
                </c:pt>
                <c:pt idx="1141">
                  <c:v>0.11412548048000223</c:v>
                </c:pt>
                <c:pt idx="1142">
                  <c:v>0.11422548048000224</c:v>
                </c:pt>
                <c:pt idx="1143">
                  <c:v>0.11432548048000224</c:v>
                </c:pt>
                <c:pt idx="1144">
                  <c:v>0.11442548048000224</c:v>
                </c:pt>
                <c:pt idx="1145">
                  <c:v>0.11452548048000225</c:v>
                </c:pt>
                <c:pt idx="1146">
                  <c:v>0.11462548048000225</c:v>
                </c:pt>
                <c:pt idx="1147">
                  <c:v>0.11472548048000225</c:v>
                </c:pt>
                <c:pt idx="1148">
                  <c:v>0.11482548048000225</c:v>
                </c:pt>
                <c:pt idx="1149">
                  <c:v>0.11492548048000226</c:v>
                </c:pt>
                <c:pt idx="1150">
                  <c:v>0.11502548048000226</c:v>
                </c:pt>
                <c:pt idx="1151">
                  <c:v>0.11512548048000226</c:v>
                </c:pt>
                <c:pt idx="1152">
                  <c:v>0.11522548048000227</c:v>
                </c:pt>
                <c:pt idx="1153">
                  <c:v>0.11532548048000227</c:v>
                </c:pt>
                <c:pt idx="1154">
                  <c:v>0.11542548048000227</c:v>
                </c:pt>
                <c:pt idx="1155">
                  <c:v>0.11552548048000227</c:v>
                </c:pt>
                <c:pt idx="1156">
                  <c:v>0.11562548048000228</c:v>
                </c:pt>
                <c:pt idx="1157">
                  <c:v>0.11572548048000228</c:v>
                </c:pt>
                <c:pt idx="1158">
                  <c:v>0.11582548048000228</c:v>
                </c:pt>
                <c:pt idx="1159">
                  <c:v>0.11592548048000229</c:v>
                </c:pt>
                <c:pt idx="1160">
                  <c:v>0.11602548048000229</c:v>
                </c:pt>
                <c:pt idx="1161">
                  <c:v>0.11612548048000229</c:v>
                </c:pt>
                <c:pt idx="1162">
                  <c:v>0.11622548048000229</c:v>
                </c:pt>
                <c:pt idx="1163">
                  <c:v>0.1163254804800023</c:v>
                </c:pt>
                <c:pt idx="1164">
                  <c:v>0.1164254804800023</c:v>
                </c:pt>
                <c:pt idx="1165">
                  <c:v>0.1165254804800023</c:v>
                </c:pt>
                <c:pt idx="1166">
                  <c:v>0.11662548048000231</c:v>
                </c:pt>
                <c:pt idx="1167">
                  <c:v>0.11672548048000231</c:v>
                </c:pt>
                <c:pt idx="1168">
                  <c:v>0.11682548048000231</c:v>
                </c:pt>
                <c:pt idx="1169">
                  <c:v>0.11692548048000231</c:v>
                </c:pt>
                <c:pt idx="1170">
                  <c:v>0.11702548048000232</c:v>
                </c:pt>
                <c:pt idx="1171">
                  <c:v>0.11712548048000232</c:v>
                </c:pt>
                <c:pt idx="1172">
                  <c:v>0.11722548048000232</c:v>
                </c:pt>
                <c:pt idx="1173">
                  <c:v>0.11732548048000233</c:v>
                </c:pt>
                <c:pt idx="1174">
                  <c:v>0.11742548048000233</c:v>
                </c:pt>
                <c:pt idx="1175">
                  <c:v>0.11752548048000233</c:v>
                </c:pt>
                <c:pt idx="1176">
                  <c:v>0.11762548048000233</c:v>
                </c:pt>
                <c:pt idx="1177">
                  <c:v>0.11772548048000234</c:v>
                </c:pt>
                <c:pt idx="1178">
                  <c:v>0.11782548048000234</c:v>
                </c:pt>
                <c:pt idx="1179">
                  <c:v>0.11792548048000234</c:v>
                </c:pt>
                <c:pt idx="1180">
                  <c:v>0.11802548048000235</c:v>
                </c:pt>
                <c:pt idx="1181">
                  <c:v>0.11812548048000235</c:v>
                </c:pt>
                <c:pt idx="1182">
                  <c:v>0.11822548048000235</c:v>
                </c:pt>
                <c:pt idx="1183">
                  <c:v>0.11832548048000235</c:v>
                </c:pt>
                <c:pt idx="1184">
                  <c:v>0.11842548048000236</c:v>
                </c:pt>
                <c:pt idx="1185">
                  <c:v>0.11852548048000236</c:v>
                </c:pt>
                <c:pt idx="1186">
                  <c:v>0.11862548048000236</c:v>
                </c:pt>
                <c:pt idx="1187">
                  <c:v>0.11872548048000237</c:v>
                </c:pt>
                <c:pt idx="1188">
                  <c:v>0.11882548048000237</c:v>
                </c:pt>
                <c:pt idx="1189">
                  <c:v>0.11892548048000237</c:v>
                </c:pt>
                <c:pt idx="1190">
                  <c:v>0.11902548048000237</c:v>
                </c:pt>
                <c:pt idx="1191">
                  <c:v>0.11912548048000238</c:v>
                </c:pt>
                <c:pt idx="1192">
                  <c:v>0.11922548048000238</c:v>
                </c:pt>
                <c:pt idx="1193">
                  <c:v>0.11932548048000238</c:v>
                </c:pt>
                <c:pt idx="1194">
                  <c:v>0.11942548048000239</c:v>
                </c:pt>
                <c:pt idx="1195">
                  <c:v>0.11952548048000239</c:v>
                </c:pt>
                <c:pt idx="1196">
                  <c:v>0.11962548048000239</c:v>
                </c:pt>
                <c:pt idx="1197">
                  <c:v>0.11972548048000239</c:v>
                </c:pt>
                <c:pt idx="1198">
                  <c:v>0.1198254804800024</c:v>
                </c:pt>
                <c:pt idx="1199">
                  <c:v>0.1199254804800024</c:v>
                </c:pt>
                <c:pt idx="1200">
                  <c:v>0.1200254804800024</c:v>
                </c:pt>
                <c:pt idx="1201">
                  <c:v>0.12012548048000241</c:v>
                </c:pt>
                <c:pt idx="1202">
                  <c:v>0.12022548048000241</c:v>
                </c:pt>
                <c:pt idx="1203">
                  <c:v>0.12032548048000241</c:v>
                </c:pt>
                <c:pt idx="1204">
                  <c:v>0.12042548048000241</c:v>
                </c:pt>
                <c:pt idx="1205">
                  <c:v>0.12052548048000242</c:v>
                </c:pt>
                <c:pt idx="1206">
                  <c:v>0.12062548048000242</c:v>
                </c:pt>
                <c:pt idx="1207">
                  <c:v>0.12072548048000242</c:v>
                </c:pt>
                <c:pt idx="1208">
                  <c:v>0.12082548048000243</c:v>
                </c:pt>
                <c:pt idx="1209">
                  <c:v>0.12092548048000243</c:v>
                </c:pt>
                <c:pt idx="1210">
                  <c:v>0.12102548048000243</c:v>
                </c:pt>
                <c:pt idx="1211">
                  <c:v>0.12112548048000243</c:v>
                </c:pt>
                <c:pt idx="1212">
                  <c:v>0.12122548048000244</c:v>
                </c:pt>
                <c:pt idx="1213">
                  <c:v>0.12132548048000244</c:v>
                </c:pt>
                <c:pt idx="1214">
                  <c:v>0.12142548048000244</c:v>
                </c:pt>
                <c:pt idx="1215">
                  <c:v>0.12152548048000245</c:v>
                </c:pt>
                <c:pt idx="1216">
                  <c:v>0.12162548048000245</c:v>
                </c:pt>
                <c:pt idx="1217">
                  <c:v>0.12172548048000245</c:v>
                </c:pt>
                <c:pt idx="1218">
                  <c:v>0.12182548048000245</c:v>
                </c:pt>
                <c:pt idx="1219">
                  <c:v>0.12192548048000246</c:v>
                </c:pt>
                <c:pt idx="1220">
                  <c:v>0.12202548048000246</c:v>
                </c:pt>
                <c:pt idx="1221">
                  <c:v>0.12212548048000246</c:v>
                </c:pt>
                <c:pt idx="1222">
                  <c:v>0.12222548048000247</c:v>
                </c:pt>
                <c:pt idx="1223">
                  <c:v>0.12232548048000247</c:v>
                </c:pt>
                <c:pt idx="1224">
                  <c:v>0.12242548048000247</c:v>
                </c:pt>
                <c:pt idx="1225">
                  <c:v>0.12252548048000247</c:v>
                </c:pt>
                <c:pt idx="1226">
                  <c:v>0.12262548048000248</c:v>
                </c:pt>
                <c:pt idx="1227">
                  <c:v>0.12272548048000248</c:v>
                </c:pt>
                <c:pt idx="1228">
                  <c:v>0.12282548048000248</c:v>
                </c:pt>
                <c:pt idx="1229">
                  <c:v>0.12292548048000249</c:v>
                </c:pt>
                <c:pt idx="1230">
                  <c:v>0.12302548048000249</c:v>
                </c:pt>
                <c:pt idx="1231">
                  <c:v>0.12312548048000249</c:v>
                </c:pt>
                <c:pt idx="1232">
                  <c:v>0.12322548048000249</c:v>
                </c:pt>
                <c:pt idx="1233">
                  <c:v>0.1233254804800025</c:v>
                </c:pt>
                <c:pt idx="1234">
                  <c:v>0.1234254804800025</c:v>
                </c:pt>
                <c:pt idx="1235">
                  <c:v>0.1235254804800025</c:v>
                </c:pt>
                <c:pt idx="1236">
                  <c:v>0.12362548048000251</c:v>
                </c:pt>
                <c:pt idx="1237">
                  <c:v>0.12372548048000251</c:v>
                </c:pt>
                <c:pt idx="1238">
                  <c:v>0.12382548048000251</c:v>
                </c:pt>
                <c:pt idx="1239">
                  <c:v>0.12392548048000251</c:v>
                </c:pt>
                <c:pt idx="1240">
                  <c:v>0.12402548048000252</c:v>
                </c:pt>
                <c:pt idx="1241">
                  <c:v>0.12412548048000252</c:v>
                </c:pt>
                <c:pt idx="1242">
                  <c:v>0.12422548048000252</c:v>
                </c:pt>
                <c:pt idx="1243">
                  <c:v>0.12432548048000253</c:v>
                </c:pt>
                <c:pt idx="1244">
                  <c:v>0.12442548048000253</c:v>
                </c:pt>
                <c:pt idx="1245">
                  <c:v>0.12452548048000253</c:v>
                </c:pt>
                <c:pt idx="1246">
                  <c:v>0.12462548048000253</c:v>
                </c:pt>
                <c:pt idx="1247">
                  <c:v>0.12472548048000254</c:v>
                </c:pt>
                <c:pt idx="1248">
                  <c:v>0.12482548048000254</c:v>
                </c:pt>
                <c:pt idx="1249">
                  <c:v>0.12492548048000254</c:v>
                </c:pt>
                <c:pt idx="1250">
                  <c:v>0.12502548048000253</c:v>
                </c:pt>
                <c:pt idx="1251">
                  <c:v>0.12512548048000252</c:v>
                </c:pt>
                <c:pt idx="1252">
                  <c:v>0.12522548048000251</c:v>
                </c:pt>
                <c:pt idx="1253">
                  <c:v>0.1253254804800025</c:v>
                </c:pt>
                <c:pt idx="1254">
                  <c:v>0.12542548048000249</c:v>
                </c:pt>
                <c:pt idx="1255">
                  <c:v>0.12552548048000248</c:v>
                </c:pt>
                <c:pt idx="1256">
                  <c:v>0.12562548048000247</c:v>
                </c:pt>
                <c:pt idx="1257">
                  <c:v>0.12572548048000246</c:v>
                </c:pt>
                <c:pt idx="1258">
                  <c:v>0.12582548048000244</c:v>
                </c:pt>
                <c:pt idx="1259">
                  <c:v>0.12592548048000243</c:v>
                </c:pt>
                <c:pt idx="1260">
                  <c:v>0.12602548048000242</c:v>
                </c:pt>
                <c:pt idx="1261">
                  <c:v>0.12612548048000241</c:v>
                </c:pt>
                <c:pt idx="1262">
                  <c:v>0.1262254804800024</c:v>
                </c:pt>
                <c:pt idx="1263">
                  <c:v>0.12632548048000239</c:v>
                </c:pt>
                <c:pt idx="1264">
                  <c:v>0.12642548048000238</c:v>
                </c:pt>
                <c:pt idx="1265">
                  <c:v>0.12652548048000237</c:v>
                </c:pt>
                <c:pt idx="1266">
                  <c:v>0.12662548048000236</c:v>
                </c:pt>
                <c:pt idx="1267">
                  <c:v>0.12672548048000234</c:v>
                </c:pt>
                <c:pt idx="1268">
                  <c:v>0.12682548048000233</c:v>
                </c:pt>
                <c:pt idx="1269">
                  <c:v>0.12692548048000232</c:v>
                </c:pt>
                <c:pt idx="1270">
                  <c:v>0.12702548048000231</c:v>
                </c:pt>
                <c:pt idx="1271">
                  <c:v>0.1271254804800023</c:v>
                </c:pt>
                <c:pt idx="1272">
                  <c:v>0.12722548048000229</c:v>
                </c:pt>
                <c:pt idx="1273">
                  <c:v>0.12732548048000228</c:v>
                </c:pt>
                <c:pt idx="1274">
                  <c:v>0.12742548048000227</c:v>
                </c:pt>
                <c:pt idx="1275">
                  <c:v>0.12752548048000226</c:v>
                </c:pt>
                <c:pt idx="1276">
                  <c:v>0.12762548048000225</c:v>
                </c:pt>
                <c:pt idx="1277">
                  <c:v>0.12772548048000223</c:v>
                </c:pt>
                <c:pt idx="1278">
                  <c:v>0.12782548048000222</c:v>
                </c:pt>
                <c:pt idx="1279">
                  <c:v>0.12792548048000221</c:v>
                </c:pt>
                <c:pt idx="1280">
                  <c:v>0.1280254804800022</c:v>
                </c:pt>
                <c:pt idx="1281">
                  <c:v>0.12812548048000219</c:v>
                </c:pt>
                <c:pt idx="1282">
                  <c:v>0.12822548048000218</c:v>
                </c:pt>
                <c:pt idx="1283">
                  <c:v>0.12832548048000217</c:v>
                </c:pt>
                <c:pt idx="1284">
                  <c:v>0.12842548048000216</c:v>
                </c:pt>
                <c:pt idx="1285">
                  <c:v>0.12852548048000215</c:v>
                </c:pt>
                <c:pt idx="1286">
                  <c:v>0.12862548048000214</c:v>
                </c:pt>
                <c:pt idx="1287">
                  <c:v>0.12872548048000212</c:v>
                </c:pt>
                <c:pt idx="1288">
                  <c:v>0.12882548048000211</c:v>
                </c:pt>
                <c:pt idx="1289">
                  <c:v>0.1289254804800021</c:v>
                </c:pt>
                <c:pt idx="1290">
                  <c:v>0.12902548048000209</c:v>
                </c:pt>
                <c:pt idx="1291">
                  <c:v>0.12912548048000208</c:v>
                </c:pt>
                <c:pt idx="1292">
                  <c:v>0.12922548048000207</c:v>
                </c:pt>
                <c:pt idx="1293">
                  <c:v>0.12932548048000206</c:v>
                </c:pt>
                <c:pt idx="1294">
                  <c:v>0.12942548048000205</c:v>
                </c:pt>
                <c:pt idx="1295">
                  <c:v>0.12952548048000204</c:v>
                </c:pt>
                <c:pt idx="1296">
                  <c:v>0.12962548048000203</c:v>
                </c:pt>
                <c:pt idx="1297">
                  <c:v>0.12972548048000201</c:v>
                </c:pt>
                <c:pt idx="1298">
                  <c:v>0.129825480480002</c:v>
                </c:pt>
                <c:pt idx="1299">
                  <c:v>0.12992548048000199</c:v>
                </c:pt>
                <c:pt idx="1300">
                  <c:v>0.13002548048000198</c:v>
                </c:pt>
                <c:pt idx="1301">
                  <c:v>0.13012548048000197</c:v>
                </c:pt>
                <c:pt idx="1302">
                  <c:v>0.13022548048000196</c:v>
                </c:pt>
                <c:pt idx="1303">
                  <c:v>0.13032548048000195</c:v>
                </c:pt>
                <c:pt idx="1304">
                  <c:v>0.13042548048000194</c:v>
                </c:pt>
                <c:pt idx="1305">
                  <c:v>0.13052548048000193</c:v>
                </c:pt>
                <c:pt idx="1306">
                  <c:v>0.13062548048000192</c:v>
                </c:pt>
                <c:pt idx="1307">
                  <c:v>0.1307254804800019</c:v>
                </c:pt>
                <c:pt idx="1308">
                  <c:v>0.13082548048000189</c:v>
                </c:pt>
                <c:pt idx="1309">
                  <c:v>0.13092548048000188</c:v>
                </c:pt>
                <c:pt idx="1310">
                  <c:v>0.13102548048000187</c:v>
                </c:pt>
                <c:pt idx="1311">
                  <c:v>0.13112548048000186</c:v>
                </c:pt>
                <c:pt idx="1312">
                  <c:v>0.13122548048000185</c:v>
                </c:pt>
                <c:pt idx="1313">
                  <c:v>0.13132548048000184</c:v>
                </c:pt>
                <c:pt idx="1314">
                  <c:v>0.13142548048000183</c:v>
                </c:pt>
                <c:pt idx="1315">
                  <c:v>0.13152548048000182</c:v>
                </c:pt>
                <c:pt idx="1316">
                  <c:v>0.13162548048000181</c:v>
                </c:pt>
                <c:pt idx="1317">
                  <c:v>0.13172548048000179</c:v>
                </c:pt>
                <c:pt idx="1318">
                  <c:v>0.13182548048000178</c:v>
                </c:pt>
                <c:pt idx="1319">
                  <c:v>0.13192548048000177</c:v>
                </c:pt>
                <c:pt idx="1320">
                  <c:v>0.13202548048000176</c:v>
                </c:pt>
                <c:pt idx="1321">
                  <c:v>0.13212548048000175</c:v>
                </c:pt>
                <c:pt idx="1322">
                  <c:v>0.13222548048000174</c:v>
                </c:pt>
                <c:pt idx="1323">
                  <c:v>0.13232548048000173</c:v>
                </c:pt>
                <c:pt idx="1324">
                  <c:v>0.13242548048000172</c:v>
                </c:pt>
                <c:pt idx="1325">
                  <c:v>0.13252548048000171</c:v>
                </c:pt>
                <c:pt idx="1326">
                  <c:v>0.1326254804800017</c:v>
                </c:pt>
                <c:pt idx="1327">
                  <c:v>0.13272548048000168</c:v>
                </c:pt>
                <c:pt idx="1328">
                  <c:v>0.13282548048000167</c:v>
                </c:pt>
                <c:pt idx="1329">
                  <c:v>0.13292548048000166</c:v>
                </c:pt>
                <c:pt idx="1330">
                  <c:v>0.13302548048000165</c:v>
                </c:pt>
                <c:pt idx="1331">
                  <c:v>0.13312548048000164</c:v>
                </c:pt>
                <c:pt idx="1332">
                  <c:v>0.13322548048000163</c:v>
                </c:pt>
                <c:pt idx="1333">
                  <c:v>0.13332548048000162</c:v>
                </c:pt>
                <c:pt idx="1334">
                  <c:v>0.13342548048000161</c:v>
                </c:pt>
                <c:pt idx="1335">
                  <c:v>0.1335254804800016</c:v>
                </c:pt>
                <c:pt idx="1336">
                  <c:v>0.13362548048000158</c:v>
                </c:pt>
                <c:pt idx="1337">
                  <c:v>0.13372548048000157</c:v>
                </c:pt>
                <c:pt idx="1338">
                  <c:v>0.13382548048000156</c:v>
                </c:pt>
                <c:pt idx="1339">
                  <c:v>0.13392548048000155</c:v>
                </c:pt>
                <c:pt idx="1340">
                  <c:v>0.13402548048000154</c:v>
                </c:pt>
                <c:pt idx="1341">
                  <c:v>0.13412548048000153</c:v>
                </c:pt>
                <c:pt idx="1342">
                  <c:v>0.13422548048000152</c:v>
                </c:pt>
                <c:pt idx="1343">
                  <c:v>0.13432548048000151</c:v>
                </c:pt>
                <c:pt idx="1344">
                  <c:v>0.1344254804800015</c:v>
                </c:pt>
                <c:pt idx="1345">
                  <c:v>0.13452548048000149</c:v>
                </c:pt>
                <c:pt idx="1346">
                  <c:v>0.13462548048000147</c:v>
                </c:pt>
                <c:pt idx="1347">
                  <c:v>0.13472548048000146</c:v>
                </c:pt>
                <c:pt idx="1348">
                  <c:v>0.13482548048000145</c:v>
                </c:pt>
                <c:pt idx="1349">
                  <c:v>0.13492548048000144</c:v>
                </c:pt>
                <c:pt idx="1350">
                  <c:v>0.13502548048000143</c:v>
                </c:pt>
                <c:pt idx="1351">
                  <c:v>0.13512548048000142</c:v>
                </c:pt>
                <c:pt idx="1352">
                  <c:v>0.13522548048000141</c:v>
                </c:pt>
                <c:pt idx="1353">
                  <c:v>0.1353254804800014</c:v>
                </c:pt>
                <c:pt idx="1354">
                  <c:v>0.13542548048000139</c:v>
                </c:pt>
                <c:pt idx="1355">
                  <c:v>0.13552548048000138</c:v>
                </c:pt>
                <c:pt idx="1356">
                  <c:v>0.13562548048000136</c:v>
                </c:pt>
                <c:pt idx="1357">
                  <c:v>0.13572548048000135</c:v>
                </c:pt>
                <c:pt idx="1358">
                  <c:v>0.13582548048000134</c:v>
                </c:pt>
                <c:pt idx="1359">
                  <c:v>0.13592548048000133</c:v>
                </c:pt>
                <c:pt idx="1360">
                  <c:v>0.13602548048000132</c:v>
                </c:pt>
                <c:pt idx="1361">
                  <c:v>0.13612548048000131</c:v>
                </c:pt>
                <c:pt idx="1362">
                  <c:v>0.1362254804800013</c:v>
                </c:pt>
                <c:pt idx="1363">
                  <c:v>0.13632548048000129</c:v>
                </c:pt>
                <c:pt idx="1364">
                  <c:v>0.13642548048000128</c:v>
                </c:pt>
                <c:pt idx="1365">
                  <c:v>0.13652548048000127</c:v>
                </c:pt>
                <c:pt idx="1366">
                  <c:v>0.13662548048000125</c:v>
                </c:pt>
                <c:pt idx="1367">
                  <c:v>0.13672548048000124</c:v>
                </c:pt>
                <c:pt idx="1368">
                  <c:v>0.13682548048000123</c:v>
                </c:pt>
                <c:pt idx="1369">
                  <c:v>0.13692548048000122</c:v>
                </c:pt>
                <c:pt idx="1370">
                  <c:v>0.13702548048000121</c:v>
                </c:pt>
                <c:pt idx="1371">
                  <c:v>0.1371254804800012</c:v>
                </c:pt>
                <c:pt idx="1372">
                  <c:v>0.13722548048000119</c:v>
                </c:pt>
                <c:pt idx="1373">
                  <c:v>0.13732548048000118</c:v>
                </c:pt>
                <c:pt idx="1374">
                  <c:v>0.13742548048000117</c:v>
                </c:pt>
                <c:pt idx="1375">
                  <c:v>0.13752548048000116</c:v>
                </c:pt>
                <c:pt idx="1376">
                  <c:v>0.13762548048000114</c:v>
                </c:pt>
                <c:pt idx="1377">
                  <c:v>0.13772548048000113</c:v>
                </c:pt>
                <c:pt idx="1378">
                  <c:v>0.13782548048000112</c:v>
                </c:pt>
                <c:pt idx="1379">
                  <c:v>0.13792548048000111</c:v>
                </c:pt>
                <c:pt idx="1380">
                  <c:v>0.1380254804800011</c:v>
                </c:pt>
                <c:pt idx="1381">
                  <c:v>0.13812548048000109</c:v>
                </c:pt>
                <c:pt idx="1382">
                  <c:v>0.13822548048000108</c:v>
                </c:pt>
                <c:pt idx="1383">
                  <c:v>0.13832548048000107</c:v>
                </c:pt>
                <c:pt idx="1384">
                  <c:v>0.13842548048000106</c:v>
                </c:pt>
                <c:pt idx="1385">
                  <c:v>0.13852548048000105</c:v>
                </c:pt>
                <c:pt idx="1386">
                  <c:v>0.13862548048000103</c:v>
                </c:pt>
                <c:pt idx="1387">
                  <c:v>0.13872548048000102</c:v>
                </c:pt>
                <c:pt idx="1388">
                  <c:v>0.13882548048000101</c:v>
                </c:pt>
                <c:pt idx="1389">
                  <c:v>0.138925480480001</c:v>
                </c:pt>
                <c:pt idx="1390">
                  <c:v>0.13902548048000099</c:v>
                </c:pt>
                <c:pt idx="1391">
                  <c:v>0.13912548048000098</c:v>
                </c:pt>
                <c:pt idx="1392">
                  <c:v>0.13922548048000097</c:v>
                </c:pt>
                <c:pt idx="1393">
                  <c:v>0.13932548048000096</c:v>
                </c:pt>
                <c:pt idx="1394">
                  <c:v>0.13942548048000095</c:v>
                </c:pt>
                <c:pt idx="1395">
                  <c:v>0.13952548048000094</c:v>
                </c:pt>
                <c:pt idx="1396">
                  <c:v>0.13962548048000092</c:v>
                </c:pt>
                <c:pt idx="1397">
                  <c:v>0.13972548048000091</c:v>
                </c:pt>
                <c:pt idx="1398">
                  <c:v>0.1398254804800009</c:v>
                </c:pt>
                <c:pt idx="1399">
                  <c:v>0.13992548048000089</c:v>
                </c:pt>
                <c:pt idx="1400">
                  <c:v>0.14002548048000088</c:v>
                </c:pt>
                <c:pt idx="1401">
                  <c:v>0.14012548048000087</c:v>
                </c:pt>
                <c:pt idx="1402">
                  <c:v>0.14022548048000086</c:v>
                </c:pt>
                <c:pt idx="1403">
                  <c:v>0.14032548048000085</c:v>
                </c:pt>
                <c:pt idx="1404">
                  <c:v>0.14042548048000084</c:v>
                </c:pt>
                <c:pt idx="1405">
                  <c:v>0.14052548048000083</c:v>
                </c:pt>
                <c:pt idx="1406">
                  <c:v>0.14062548048000081</c:v>
                </c:pt>
                <c:pt idx="1407">
                  <c:v>0.1407254804800008</c:v>
                </c:pt>
                <c:pt idx="1408">
                  <c:v>0.14082548048000079</c:v>
                </c:pt>
                <c:pt idx="1409">
                  <c:v>0.14092548048000078</c:v>
                </c:pt>
                <c:pt idx="1410">
                  <c:v>0.14102548048000077</c:v>
                </c:pt>
                <c:pt idx="1411">
                  <c:v>0.14112548048000076</c:v>
                </c:pt>
                <c:pt idx="1412">
                  <c:v>0.14122548048000075</c:v>
                </c:pt>
                <c:pt idx="1413">
                  <c:v>0.14132548048000074</c:v>
                </c:pt>
                <c:pt idx="1414">
                  <c:v>0.14142548048000073</c:v>
                </c:pt>
                <c:pt idx="1415">
                  <c:v>0.14152548048000071</c:v>
                </c:pt>
                <c:pt idx="1416">
                  <c:v>0.1416254804800007</c:v>
                </c:pt>
                <c:pt idx="1417">
                  <c:v>0.14172548048000069</c:v>
                </c:pt>
                <c:pt idx="1418">
                  <c:v>0.14182548048000068</c:v>
                </c:pt>
                <c:pt idx="1419">
                  <c:v>0.14192548048000067</c:v>
                </c:pt>
                <c:pt idx="1420">
                  <c:v>0.14202548048000066</c:v>
                </c:pt>
                <c:pt idx="1421">
                  <c:v>0.14212548048000065</c:v>
                </c:pt>
                <c:pt idx="1422">
                  <c:v>0.14222548048000064</c:v>
                </c:pt>
                <c:pt idx="1423">
                  <c:v>0.14232548048000063</c:v>
                </c:pt>
                <c:pt idx="1424">
                  <c:v>0.14242548048000062</c:v>
                </c:pt>
                <c:pt idx="1425">
                  <c:v>0.1425254804800006</c:v>
                </c:pt>
                <c:pt idx="1426">
                  <c:v>0.14262548048000059</c:v>
                </c:pt>
                <c:pt idx="1427">
                  <c:v>0.14272548048000058</c:v>
                </c:pt>
                <c:pt idx="1428">
                  <c:v>0.14282548048000057</c:v>
                </c:pt>
                <c:pt idx="1429">
                  <c:v>0.14292548048000056</c:v>
                </c:pt>
                <c:pt idx="1430">
                  <c:v>0.14302548048000055</c:v>
                </c:pt>
                <c:pt idx="1431">
                  <c:v>0.14312548048000054</c:v>
                </c:pt>
                <c:pt idx="1432">
                  <c:v>0.14322548048000053</c:v>
                </c:pt>
                <c:pt idx="1433">
                  <c:v>0.14332548048000052</c:v>
                </c:pt>
                <c:pt idx="1434">
                  <c:v>0.14342548048000051</c:v>
                </c:pt>
                <c:pt idx="1435">
                  <c:v>0.14352548048000049</c:v>
                </c:pt>
                <c:pt idx="1436">
                  <c:v>0.14362548048000048</c:v>
                </c:pt>
                <c:pt idx="1437">
                  <c:v>0.14372548048000047</c:v>
                </c:pt>
                <c:pt idx="1438">
                  <c:v>0.14382548048000046</c:v>
                </c:pt>
                <c:pt idx="1439">
                  <c:v>0.14392548048000045</c:v>
                </c:pt>
                <c:pt idx="1440">
                  <c:v>0.14402548048000044</c:v>
                </c:pt>
                <c:pt idx="1441">
                  <c:v>0.14412548048000043</c:v>
                </c:pt>
                <c:pt idx="1442">
                  <c:v>0.14422548048000042</c:v>
                </c:pt>
                <c:pt idx="1443">
                  <c:v>0.14432548048000041</c:v>
                </c:pt>
                <c:pt idx="1444">
                  <c:v>0.1444254804800004</c:v>
                </c:pt>
                <c:pt idx="1445">
                  <c:v>0.14452548048000038</c:v>
                </c:pt>
                <c:pt idx="1446">
                  <c:v>0.14462548048000037</c:v>
                </c:pt>
                <c:pt idx="1447">
                  <c:v>0.14472548048000036</c:v>
                </c:pt>
                <c:pt idx="1448">
                  <c:v>0.14482548048000035</c:v>
                </c:pt>
                <c:pt idx="1449">
                  <c:v>0.14492548048000034</c:v>
                </c:pt>
                <c:pt idx="1450">
                  <c:v>0.14502548048000033</c:v>
                </c:pt>
                <c:pt idx="1451">
                  <c:v>0.14512548048000032</c:v>
                </c:pt>
                <c:pt idx="1452">
                  <c:v>0.14522548048000031</c:v>
                </c:pt>
                <c:pt idx="1453">
                  <c:v>0.1453254804800003</c:v>
                </c:pt>
                <c:pt idx="1454">
                  <c:v>0.14542548048000029</c:v>
                </c:pt>
                <c:pt idx="1455">
                  <c:v>0.14552548048000027</c:v>
                </c:pt>
                <c:pt idx="1456">
                  <c:v>0.14562548048000026</c:v>
                </c:pt>
                <c:pt idx="1457">
                  <c:v>0.14572548048000025</c:v>
                </c:pt>
                <c:pt idx="1458">
                  <c:v>0.14582548048000024</c:v>
                </c:pt>
                <c:pt idx="1459">
                  <c:v>0.14592548048000023</c:v>
                </c:pt>
                <c:pt idx="1460">
                  <c:v>0.14602548048000022</c:v>
                </c:pt>
                <c:pt idx="1461">
                  <c:v>0.14612548048000021</c:v>
                </c:pt>
                <c:pt idx="1462">
                  <c:v>0.1462254804800002</c:v>
                </c:pt>
                <c:pt idx="1463">
                  <c:v>0.14632548048000019</c:v>
                </c:pt>
                <c:pt idx="1464">
                  <c:v>0.14642548048000018</c:v>
                </c:pt>
                <c:pt idx="1465">
                  <c:v>0.14652548048000016</c:v>
                </c:pt>
                <c:pt idx="1466">
                  <c:v>0.14662548048000015</c:v>
                </c:pt>
                <c:pt idx="1467">
                  <c:v>0.14672548048000014</c:v>
                </c:pt>
                <c:pt idx="1468">
                  <c:v>0.14682548048000013</c:v>
                </c:pt>
                <c:pt idx="1469">
                  <c:v>0.14692548048000012</c:v>
                </c:pt>
                <c:pt idx="1470">
                  <c:v>0.14702548048000011</c:v>
                </c:pt>
                <c:pt idx="1471">
                  <c:v>0.1471254804800001</c:v>
                </c:pt>
                <c:pt idx="1472">
                  <c:v>0.14722548048000009</c:v>
                </c:pt>
                <c:pt idx="1473">
                  <c:v>0.14732548048000008</c:v>
                </c:pt>
                <c:pt idx="1474">
                  <c:v>0.14742548048000007</c:v>
                </c:pt>
                <c:pt idx="1475">
                  <c:v>0.14752548048000005</c:v>
                </c:pt>
                <c:pt idx="1476">
                  <c:v>0.14762548048000004</c:v>
                </c:pt>
                <c:pt idx="1477">
                  <c:v>0.14772548048000003</c:v>
                </c:pt>
                <c:pt idx="1478">
                  <c:v>0.14782548048000002</c:v>
                </c:pt>
                <c:pt idx="1479">
                  <c:v>0.14792548048000001</c:v>
                </c:pt>
                <c:pt idx="1480">
                  <c:v>0.14802548048</c:v>
                </c:pt>
                <c:pt idx="1481">
                  <c:v>0.14812548047999999</c:v>
                </c:pt>
                <c:pt idx="1482">
                  <c:v>0.14822548047999998</c:v>
                </c:pt>
                <c:pt idx="1483">
                  <c:v>0.14832548047999997</c:v>
                </c:pt>
                <c:pt idx="1484">
                  <c:v>0.14842548047999995</c:v>
                </c:pt>
                <c:pt idx="1485">
                  <c:v>0.14852548047999994</c:v>
                </c:pt>
                <c:pt idx="1486">
                  <c:v>0.14862548047999993</c:v>
                </c:pt>
                <c:pt idx="1487">
                  <c:v>0.14872548047999992</c:v>
                </c:pt>
                <c:pt idx="1488">
                  <c:v>0.14882548047999991</c:v>
                </c:pt>
                <c:pt idx="1489">
                  <c:v>0.1489254804799999</c:v>
                </c:pt>
                <c:pt idx="1490">
                  <c:v>0.14902548047999989</c:v>
                </c:pt>
                <c:pt idx="1491">
                  <c:v>0.14912548047999988</c:v>
                </c:pt>
                <c:pt idx="1492">
                  <c:v>0.14922548047999987</c:v>
                </c:pt>
                <c:pt idx="1493">
                  <c:v>0.14932548047999986</c:v>
                </c:pt>
                <c:pt idx="1494">
                  <c:v>0.14942548047999984</c:v>
                </c:pt>
                <c:pt idx="1495">
                  <c:v>0.14952548047999983</c:v>
                </c:pt>
                <c:pt idx="1496">
                  <c:v>0.14962548047999982</c:v>
                </c:pt>
                <c:pt idx="1497">
                  <c:v>0.14972548047999981</c:v>
                </c:pt>
                <c:pt idx="1498">
                  <c:v>0.1498254804799998</c:v>
                </c:pt>
                <c:pt idx="1499">
                  <c:v>0.14992548047999979</c:v>
                </c:pt>
                <c:pt idx="1500">
                  <c:v>0.15002548047999978</c:v>
                </c:pt>
                <c:pt idx="1501">
                  <c:v>0.15012548047999977</c:v>
                </c:pt>
                <c:pt idx="1502">
                  <c:v>0.15022548047999976</c:v>
                </c:pt>
                <c:pt idx="1503">
                  <c:v>0.15032548047999975</c:v>
                </c:pt>
                <c:pt idx="1504">
                  <c:v>0.15042548047999973</c:v>
                </c:pt>
                <c:pt idx="1505">
                  <c:v>0.15052548047999972</c:v>
                </c:pt>
                <c:pt idx="1506">
                  <c:v>0.15062548047999971</c:v>
                </c:pt>
                <c:pt idx="1507">
                  <c:v>0.1507254804799997</c:v>
                </c:pt>
                <c:pt idx="1508">
                  <c:v>0.15082548047999969</c:v>
                </c:pt>
                <c:pt idx="1509">
                  <c:v>0.15092548047999968</c:v>
                </c:pt>
                <c:pt idx="1510">
                  <c:v>0.15102548047999967</c:v>
                </c:pt>
                <c:pt idx="1511">
                  <c:v>0.15112548047999966</c:v>
                </c:pt>
                <c:pt idx="1512">
                  <c:v>0.15122548047999965</c:v>
                </c:pt>
                <c:pt idx="1513">
                  <c:v>0.15132548047999964</c:v>
                </c:pt>
                <c:pt idx="1514">
                  <c:v>0.15142548047999962</c:v>
                </c:pt>
                <c:pt idx="1515">
                  <c:v>0.15152548047999961</c:v>
                </c:pt>
                <c:pt idx="1516">
                  <c:v>0.1516254804799996</c:v>
                </c:pt>
                <c:pt idx="1517">
                  <c:v>0.15172548047999959</c:v>
                </c:pt>
                <c:pt idx="1518">
                  <c:v>0.15182548047999958</c:v>
                </c:pt>
                <c:pt idx="1519">
                  <c:v>0.15192548047999957</c:v>
                </c:pt>
                <c:pt idx="1520">
                  <c:v>0.15202548047999956</c:v>
                </c:pt>
                <c:pt idx="1521">
                  <c:v>0.15212548047999955</c:v>
                </c:pt>
                <c:pt idx="1522">
                  <c:v>0.15222548047999954</c:v>
                </c:pt>
                <c:pt idx="1523">
                  <c:v>0.15232548047999953</c:v>
                </c:pt>
                <c:pt idx="1524">
                  <c:v>0.15242548047999951</c:v>
                </c:pt>
                <c:pt idx="1525">
                  <c:v>0.1525254804799995</c:v>
                </c:pt>
                <c:pt idx="1526">
                  <c:v>0.15262548047999949</c:v>
                </c:pt>
                <c:pt idx="1527">
                  <c:v>0.15272548047999948</c:v>
                </c:pt>
                <c:pt idx="1528">
                  <c:v>0.15282548047999947</c:v>
                </c:pt>
                <c:pt idx="1529">
                  <c:v>0.15292548047999946</c:v>
                </c:pt>
                <c:pt idx="1530">
                  <c:v>0.15302548047999945</c:v>
                </c:pt>
                <c:pt idx="1531">
                  <c:v>0.15312548047999944</c:v>
                </c:pt>
                <c:pt idx="1532">
                  <c:v>0.15322548047999943</c:v>
                </c:pt>
                <c:pt idx="1533">
                  <c:v>0.15332548047999942</c:v>
                </c:pt>
                <c:pt idx="1534">
                  <c:v>0.1534254804799994</c:v>
                </c:pt>
                <c:pt idx="1535">
                  <c:v>0.15352548047999939</c:v>
                </c:pt>
                <c:pt idx="1536">
                  <c:v>0.15362548047999938</c:v>
                </c:pt>
                <c:pt idx="1537">
                  <c:v>0.15372548047999937</c:v>
                </c:pt>
                <c:pt idx="1538">
                  <c:v>0.15382548047999936</c:v>
                </c:pt>
                <c:pt idx="1539">
                  <c:v>0.15392548047999935</c:v>
                </c:pt>
                <c:pt idx="1540">
                  <c:v>0.15402548047999934</c:v>
                </c:pt>
                <c:pt idx="1541">
                  <c:v>0.15412548047999933</c:v>
                </c:pt>
                <c:pt idx="1542">
                  <c:v>0.15422548047999932</c:v>
                </c:pt>
                <c:pt idx="1543">
                  <c:v>0.15432548047999931</c:v>
                </c:pt>
                <c:pt idx="1544">
                  <c:v>0.15442548047999929</c:v>
                </c:pt>
                <c:pt idx="1545">
                  <c:v>0.15452548047999928</c:v>
                </c:pt>
                <c:pt idx="1546">
                  <c:v>0.15462548047999927</c:v>
                </c:pt>
                <c:pt idx="1547">
                  <c:v>0.15472548047999926</c:v>
                </c:pt>
                <c:pt idx="1548">
                  <c:v>0.15482548047999925</c:v>
                </c:pt>
                <c:pt idx="1549">
                  <c:v>0.15492548047999924</c:v>
                </c:pt>
                <c:pt idx="1550">
                  <c:v>0.15502548047999923</c:v>
                </c:pt>
                <c:pt idx="1551">
                  <c:v>0.15512548047999922</c:v>
                </c:pt>
                <c:pt idx="1552">
                  <c:v>0.15522548047999921</c:v>
                </c:pt>
                <c:pt idx="1553">
                  <c:v>0.1553254804799992</c:v>
                </c:pt>
                <c:pt idx="1554">
                  <c:v>0.15542548047999918</c:v>
                </c:pt>
                <c:pt idx="1555">
                  <c:v>0.15552548047999917</c:v>
                </c:pt>
                <c:pt idx="1556">
                  <c:v>0.15562548047999916</c:v>
                </c:pt>
                <c:pt idx="1557">
                  <c:v>0.15572548047999915</c:v>
                </c:pt>
                <c:pt idx="1558">
                  <c:v>0.15582548047999914</c:v>
                </c:pt>
                <c:pt idx="1559">
                  <c:v>0.15592548047999913</c:v>
                </c:pt>
                <c:pt idx="1560">
                  <c:v>0.15602548047999912</c:v>
                </c:pt>
                <c:pt idx="1561">
                  <c:v>0.15612548047999911</c:v>
                </c:pt>
                <c:pt idx="1562">
                  <c:v>0.1562254804799991</c:v>
                </c:pt>
                <c:pt idx="1563">
                  <c:v>0.15632548047999908</c:v>
                </c:pt>
                <c:pt idx="1564">
                  <c:v>0.15642548047999907</c:v>
                </c:pt>
                <c:pt idx="1565">
                  <c:v>0.15652548047999906</c:v>
                </c:pt>
                <c:pt idx="1566">
                  <c:v>0.15662548047999905</c:v>
                </c:pt>
                <c:pt idx="1567">
                  <c:v>0.15672548047999904</c:v>
                </c:pt>
                <c:pt idx="1568">
                  <c:v>0.15682548047999903</c:v>
                </c:pt>
                <c:pt idx="1569">
                  <c:v>0.15692548047999902</c:v>
                </c:pt>
                <c:pt idx="1570">
                  <c:v>0.15702548047999901</c:v>
                </c:pt>
                <c:pt idx="1571">
                  <c:v>0.157125480479999</c:v>
                </c:pt>
                <c:pt idx="1572">
                  <c:v>0.15722548047999899</c:v>
                </c:pt>
                <c:pt idx="1573">
                  <c:v>0.15732548047999897</c:v>
                </c:pt>
                <c:pt idx="1574">
                  <c:v>0.15742548047999896</c:v>
                </c:pt>
                <c:pt idx="1575">
                  <c:v>0.15752548047999895</c:v>
                </c:pt>
                <c:pt idx="1576">
                  <c:v>0.15762548047999894</c:v>
                </c:pt>
                <c:pt idx="1577">
                  <c:v>0.15772548047999893</c:v>
                </c:pt>
                <c:pt idx="1578">
                  <c:v>0.15782548047999892</c:v>
                </c:pt>
                <c:pt idx="1579">
                  <c:v>0.15792548047999891</c:v>
                </c:pt>
                <c:pt idx="1580">
                  <c:v>0.1580254804799989</c:v>
                </c:pt>
                <c:pt idx="1581">
                  <c:v>0.15812548047999889</c:v>
                </c:pt>
                <c:pt idx="1582">
                  <c:v>0.15822548047999888</c:v>
                </c:pt>
                <c:pt idx="1583">
                  <c:v>0.15832548047999886</c:v>
                </c:pt>
                <c:pt idx="1584">
                  <c:v>0.15842548047999885</c:v>
                </c:pt>
                <c:pt idx="1585">
                  <c:v>0.15852548047999884</c:v>
                </c:pt>
                <c:pt idx="1586">
                  <c:v>0.15862548047999883</c:v>
                </c:pt>
                <c:pt idx="1587">
                  <c:v>0.15872548047999882</c:v>
                </c:pt>
                <c:pt idx="1588">
                  <c:v>0.15882548047999881</c:v>
                </c:pt>
                <c:pt idx="1589">
                  <c:v>0.1589254804799988</c:v>
                </c:pt>
                <c:pt idx="1590">
                  <c:v>0.15902548047999879</c:v>
                </c:pt>
                <c:pt idx="1591">
                  <c:v>0.15912548047999878</c:v>
                </c:pt>
                <c:pt idx="1592">
                  <c:v>0.15922548047999877</c:v>
                </c:pt>
                <c:pt idx="1593">
                  <c:v>0.15932548047999875</c:v>
                </c:pt>
                <c:pt idx="1594">
                  <c:v>0.15942548047999874</c:v>
                </c:pt>
                <c:pt idx="1595">
                  <c:v>0.15952548047999873</c:v>
                </c:pt>
                <c:pt idx="1596">
                  <c:v>0.15962548047999872</c:v>
                </c:pt>
                <c:pt idx="1597">
                  <c:v>0.15972548047999871</c:v>
                </c:pt>
                <c:pt idx="1598">
                  <c:v>0.1598254804799987</c:v>
                </c:pt>
                <c:pt idx="1599">
                  <c:v>0.15992548047999869</c:v>
                </c:pt>
                <c:pt idx="1600">
                  <c:v>0.16002548047999868</c:v>
                </c:pt>
                <c:pt idx="1601">
                  <c:v>0.16012548047999867</c:v>
                </c:pt>
                <c:pt idx="1602">
                  <c:v>0.16022548047999866</c:v>
                </c:pt>
                <c:pt idx="1603">
                  <c:v>0.16032548047999864</c:v>
                </c:pt>
                <c:pt idx="1604">
                  <c:v>0.16042548047999863</c:v>
                </c:pt>
                <c:pt idx="1605">
                  <c:v>0.16052548047999862</c:v>
                </c:pt>
                <c:pt idx="1606">
                  <c:v>0.16062548047999861</c:v>
                </c:pt>
                <c:pt idx="1607">
                  <c:v>0.1607254804799986</c:v>
                </c:pt>
                <c:pt idx="1608">
                  <c:v>0.16082548047999859</c:v>
                </c:pt>
                <c:pt idx="1609">
                  <c:v>0.16092548047999858</c:v>
                </c:pt>
                <c:pt idx="1610">
                  <c:v>0.16102548047999857</c:v>
                </c:pt>
                <c:pt idx="1611">
                  <c:v>0.16112548047999856</c:v>
                </c:pt>
                <c:pt idx="1612">
                  <c:v>0.16122548047999855</c:v>
                </c:pt>
                <c:pt idx="1613">
                  <c:v>0.16132548047999853</c:v>
                </c:pt>
                <c:pt idx="1614">
                  <c:v>0.16142548047999852</c:v>
                </c:pt>
                <c:pt idx="1615">
                  <c:v>0.16152548047999851</c:v>
                </c:pt>
                <c:pt idx="1616">
                  <c:v>0.1616254804799985</c:v>
                </c:pt>
                <c:pt idx="1617">
                  <c:v>0.16172548047999849</c:v>
                </c:pt>
                <c:pt idx="1618">
                  <c:v>0.16182548047999848</c:v>
                </c:pt>
                <c:pt idx="1619">
                  <c:v>0.16192548047999847</c:v>
                </c:pt>
                <c:pt idx="1620">
                  <c:v>0.16202548047999846</c:v>
                </c:pt>
                <c:pt idx="1621">
                  <c:v>0.16212548047999845</c:v>
                </c:pt>
                <c:pt idx="1622">
                  <c:v>0.16222548047999844</c:v>
                </c:pt>
                <c:pt idx="1623">
                  <c:v>0.16232548047999842</c:v>
                </c:pt>
                <c:pt idx="1624">
                  <c:v>0.16242548047999841</c:v>
                </c:pt>
                <c:pt idx="1625">
                  <c:v>0.1625254804799984</c:v>
                </c:pt>
                <c:pt idx="1626">
                  <c:v>0.16262548047999839</c:v>
                </c:pt>
                <c:pt idx="1627">
                  <c:v>0.16272548047999838</c:v>
                </c:pt>
                <c:pt idx="1628">
                  <c:v>0.16282548047999837</c:v>
                </c:pt>
                <c:pt idx="1629">
                  <c:v>0.16292548047999836</c:v>
                </c:pt>
                <c:pt idx="1630">
                  <c:v>0.16302548047999835</c:v>
                </c:pt>
                <c:pt idx="1631">
                  <c:v>0.16312548047999834</c:v>
                </c:pt>
                <c:pt idx="1632">
                  <c:v>0.16322548047999832</c:v>
                </c:pt>
                <c:pt idx="1633">
                  <c:v>0.16332548047999831</c:v>
                </c:pt>
                <c:pt idx="1634">
                  <c:v>0.1634254804799983</c:v>
                </c:pt>
                <c:pt idx="1635">
                  <c:v>0.16352548047999829</c:v>
                </c:pt>
                <c:pt idx="1636">
                  <c:v>0.16362548047999828</c:v>
                </c:pt>
                <c:pt idx="1637">
                  <c:v>0.16372548047999827</c:v>
                </c:pt>
                <c:pt idx="1638">
                  <c:v>0.16382548047999826</c:v>
                </c:pt>
                <c:pt idx="1639">
                  <c:v>0.16392548047999825</c:v>
                </c:pt>
                <c:pt idx="1640">
                  <c:v>0.16402548047999824</c:v>
                </c:pt>
                <c:pt idx="1641">
                  <c:v>0.16412548047999823</c:v>
                </c:pt>
                <c:pt idx="1642">
                  <c:v>0.16422548047999821</c:v>
                </c:pt>
                <c:pt idx="1643">
                  <c:v>0.1643254804799982</c:v>
                </c:pt>
                <c:pt idx="1644">
                  <c:v>0.16442548047999819</c:v>
                </c:pt>
                <c:pt idx="1645">
                  <c:v>0.16452548047999818</c:v>
                </c:pt>
                <c:pt idx="1646">
                  <c:v>0.16462548047999817</c:v>
                </c:pt>
                <c:pt idx="1647">
                  <c:v>0.16472548047999816</c:v>
                </c:pt>
                <c:pt idx="1648">
                  <c:v>0.16482548047999815</c:v>
                </c:pt>
                <c:pt idx="1649">
                  <c:v>0.16492548047999814</c:v>
                </c:pt>
                <c:pt idx="1650">
                  <c:v>0.16502548047999813</c:v>
                </c:pt>
                <c:pt idx="1651">
                  <c:v>0.16512548047999812</c:v>
                </c:pt>
                <c:pt idx="1652">
                  <c:v>0.1652254804799981</c:v>
                </c:pt>
                <c:pt idx="1653">
                  <c:v>0.16532548047999809</c:v>
                </c:pt>
                <c:pt idx="1654">
                  <c:v>0.16542548047999808</c:v>
                </c:pt>
                <c:pt idx="1655">
                  <c:v>0.16552548047999807</c:v>
                </c:pt>
                <c:pt idx="1656">
                  <c:v>0.16562548047999806</c:v>
                </c:pt>
                <c:pt idx="1657">
                  <c:v>0.16572548047999805</c:v>
                </c:pt>
                <c:pt idx="1658">
                  <c:v>0.16582548047999804</c:v>
                </c:pt>
                <c:pt idx="1659">
                  <c:v>0.16592548047999803</c:v>
                </c:pt>
                <c:pt idx="1660">
                  <c:v>0.16602548047999802</c:v>
                </c:pt>
                <c:pt idx="1661">
                  <c:v>0.16612548047999801</c:v>
                </c:pt>
                <c:pt idx="1662">
                  <c:v>0.16622548047999799</c:v>
                </c:pt>
                <c:pt idx="1663">
                  <c:v>0.16632548047999798</c:v>
                </c:pt>
                <c:pt idx="1664">
                  <c:v>0.16642548047999797</c:v>
                </c:pt>
                <c:pt idx="1665">
                  <c:v>0.16652548047999796</c:v>
                </c:pt>
                <c:pt idx="1666">
                  <c:v>0.16662548047999795</c:v>
                </c:pt>
                <c:pt idx="1667">
                  <c:v>0.16672548047999794</c:v>
                </c:pt>
                <c:pt idx="1668">
                  <c:v>0.16682548047999793</c:v>
                </c:pt>
                <c:pt idx="1669">
                  <c:v>0.16692548047999792</c:v>
                </c:pt>
                <c:pt idx="1670">
                  <c:v>0.16702548047999791</c:v>
                </c:pt>
                <c:pt idx="1671">
                  <c:v>0.1671254804799979</c:v>
                </c:pt>
                <c:pt idx="1672">
                  <c:v>0.16722548047999788</c:v>
                </c:pt>
                <c:pt idx="1673">
                  <c:v>0.16732548047999787</c:v>
                </c:pt>
                <c:pt idx="1674">
                  <c:v>0.16742548047999786</c:v>
                </c:pt>
                <c:pt idx="1675">
                  <c:v>0.16752548047999785</c:v>
                </c:pt>
                <c:pt idx="1676">
                  <c:v>0.16762548047999784</c:v>
                </c:pt>
                <c:pt idx="1677">
                  <c:v>0.16772548047999783</c:v>
                </c:pt>
                <c:pt idx="1678">
                  <c:v>0.16782548047999782</c:v>
                </c:pt>
                <c:pt idx="1679">
                  <c:v>0.16792548047999781</c:v>
                </c:pt>
                <c:pt idx="1680">
                  <c:v>0.1680254804799978</c:v>
                </c:pt>
                <c:pt idx="1681">
                  <c:v>0.16812548047999779</c:v>
                </c:pt>
                <c:pt idx="1682">
                  <c:v>0.16822548047999777</c:v>
                </c:pt>
                <c:pt idx="1683">
                  <c:v>0.16832548047999776</c:v>
                </c:pt>
                <c:pt idx="1684">
                  <c:v>0.16842548047999775</c:v>
                </c:pt>
                <c:pt idx="1685">
                  <c:v>0.16852548047999774</c:v>
                </c:pt>
                <c:pt idx="1686">
                  <c:v>0.16862548047999773</c:v>
                </c:pt>
                <c:pt idx="1687">
                  <c:v>0.16872548047999772</c:v>
                </c:pt>
                <c:pt idx="1688">
                  <c:v>0.16882548047999771</c:v>
                </c:pt>
                <c:pt idx="1689">
                  <c:v>0.1689254804799977</c:v>
                </c:pt>
                <c:pt idx="1690">
                  <c:v>0.16902548047999769</c:v>
                </c:pt>
                <c:pt idx="1691">
                  <c:v>0.16912548047999768</c:v>
                </c:pt>
                <c:pt idx="1692">
                  <c:v>0.16922548047999766</c:v>
                </c:pt>
                <c:pt idx="1693">
                  <c:v>0.16932548047999765</c:v>
                </c:pt>
                <c:pt idx="1694">
                  <c:v>0.16942548047999764</c:v>
                </c:pt>
                <c:pt idx="1695">
                  <c:v>0.16952548047999763</c:v>
                </c:pt>
                <c:pt idx="1696">
                  <c:v>0.16962548047999762</c:v>
                </c:pt>
                <c:pt idx="1697">
                  <c:v>0.16972548047999761</c:v>
                </c:pt>
                <c:pt idx="1698">
                  <c:v>0.1698254804799976</c:v>
                </c:pt>
                <c:pt idx="1699">
                  <c:v>0.16992548047999759</c:v>
                </c:pt>
                <c:pt idx="1700">
                  <c:v>0.17002548047999758</c:v>
                </c:pt>
                <c:pt idx="1701">
                  <c:v>0.17012548047999757</c:v>
                </c:pt>
                <c:pt idx="1702">
                  <c:v>0.17022548047999755</c:v>
                </c:pt>
                <c:pt idx="1703">
                  <c:v>0.17032548047999754</c:v>
                </c:pt>
                <c:pt idx="1704">
                  <c:v>0.17042548047999753</c:v>
                </c:pt>
                <c:pt idx="1705">
                  <c:v>0.17052548047999752</c:v>
                </c:pt>
                <c:pt idx="1706">
                  <c:v>0.17062548047999751</c:v>
                </c:pt>
                <c:pt idx="1707">
                  <c:v>0.1707254804799975</c:v>
                </c:pt>
                <c:pt idx="1708">
                  <c:v>0.17082548047999749</c:v>
                </c:pt>
                <c:pt idx="1709">
                  <c:v>0.17092548047999748</c:v>
                </c:pt>
                <c:pt idx="1710">
                  <c:v>0.17102548047999747</c:v>
                </c:pt>
                <c:pt idx="1711">
                  <c:v>0.17112548047999745</c:v>
                </c:pt>
                <c:pt idx="1712">
                  <c:v>0.17122548047999744</c:v>
                </c:pt>
                <c:pt idx="1713">
                  <c:v>0.17132548047999743</c:v>
                </c:pt>
                <c:pt idx="1714">
                  <c:v>0.17142548047999742</c:v>
                </c:pt>
                <c:pt idx="1715">
                  <c:v>0.17152548047999741</c:v>
                </c:pt>
                <c:pt idx="1716">
                  <c:v>0.1716254804799974</c:v>
                </c:pt>
                <c:pt idx="1717">
                  <c:v>0.17172548047999739</c:v>
                </c:pt>
                <c:pt idx="1718">
                  <c:v>0.17182548047999738</c:v>
                </c:pt>
                <c:pt idx="1719">
                  <c:v>0.17192548047999737</c:v>
                </c:pt>
                <c:pt idx="1720">
                  <c:v>0.17202548047999736</c:v>
                </c:pt>
                <c:pt idx="1721">
                  <c:v>0.17212548047999734</c:v>
                </c:pt>
                <c:pt idx="1722">
                  <c:v>0.17222548047999733</c:v>
                </c:pt>
                <c:pt idx="1723">
                  <c:v>0.17232548047999732</c:v>
                </c:pt>
                <c:pt idx="1724">
                  <c:v>0.17242548047999731</c:v>
                </c:pt>
                <c:pt idx="1725">
                  <c:v>0.1725254804799973</c:v>
                </c:pt>
                <c:pt idx="1726">
                  <c:v>0.17262548047999729</c:v>
                </c:pt>
                <c:pt idx="1727">
                  <c:v>0.17272548047999728</c:v>
                </c:pt>
                <c:pt idx="1728">
                  <c:v>0.17282548047999727</c:v>
                </c:pt>
                <c:pt idx="1729">
                  <c:v>0.17292548047999726</c:v>
                </c:pt>
                <c:pt idx="1730">
                  <c:v>0.17302548047999725</c:v>
                </c:pt>
                <c:pt idx="1731">
                  <c:v>0.17312548047999723</c:v>
                </c:pt>
                <c:pt idx="1732">
                  <c:v>0.17322548047999722</c:v>
                </c:pt>
                <c:pt idx="1733">
                  <c:v>0.17332548047999721</c:v>
                </c:pt>
                <c:pt idx="1734">
                  <c:v>0.1734254804799972</c:v>
                </c:pt>
                <c:pt idx="1735">
                  <c:v>0.17352548047999719</c:v>
                </c:pt>
                <c:pt idx="1736">
                  <c:v>0.17362548047999718</c:v>
                </c:pt>
                <c:pt idx="1737">
                  <c:v>0.17372548047999717</c:v>
                </c:pt>
                <c:pt idx="1738">
                  <c:v>0.17382548047999716</c:v>
                </c:pt>
                <c:pt idx="1739">
                  <c:v>0.17392548047999715</c:v>
                </c:pt>
                <c:pt idx="1740">
                  <c:v>0.17402548047999714</c:v>
                </c:pt>
                <c:pt idx="1741">
                  <c:v>0.17412548047999712</c:v>
                </c:pt>
                <c:pt idx="1742">
                  <c:v>0.17422548047999711</c:v>
                </c:pt>
                <c:pt idx="1743">
                  <c:v>0.1743254804799971</c:v>
                </c:pt>
                <c:pt idx="1744">
                  <c:v>0.17442548047999709</c:v>
                </c:pt>
                <c:pt idx="1745">
                  <c:v>0.17452548047999708</c:v>
                </c:pt>
                <c:pt idx="1746">
                  <c:v>0.17462548047999707</c:v>
                </c:pt>
                <c:pt idx="1747">
                  <c:v>0.17472548047999706</c:v>
                </c:pt>
                <c:pt idx="1748">
                  <c:v>0.17482548047999705</c:v>
                </c:pt>
                <c:pt idx="1749">
                  <c:v>0.17492548047999704</c:v>
                </c:pt>
                <c:pt idx="1750">
                  <c:v>0.17502548047999703</c:v>
                </c:pt>
                <c:pt idx="1751">
                  <c:v>0.17512548047999701</c:v>
                </c:pt>
                <c:pt idx="1752">
                  <c:v>0.175225480479997</c:v>
                </c:pt>
                <c:pt idx="1753">
                  <c:v>0.17532548047999699</c:v>
                </c:pt>
                <c:pt idx="1754">
                  <c:v>0.17542548047999698</c:v>
                </c:pt>
                <c:pt idx="1755">
                  <c:v>0.17552548047999697</c:v>
                </c:pt>
                <c:pt idx="1756">
                  <c:v>0.17562548047999696</c:v>
                </c:pt>
                <c:pt idx="1757">
                  <c:v>0.17572548047999695</c:v>
                </c:pt>
                <c:pt idx="1758">
                  <c:v>0.17582548047999694</c:v>
                </c:pt>
                <c:pt idx="1759">
                  <c:v>0.17592548047999693</c:v>
                </c:pt>
                <c:pt idx="1760">
                  <c:v>0.17602548047999692</c:v>
                </c:pt>
                <c:pt idx="1761">
                  <c:v>0.1761254804799969</c:v>
                </c:pt>
                <c:pt idx="1762">
                  <c:v>0.17622548047999689</c:v>
                </c:pt>
                <c:pt idx="1763">
                  <c:v>0.17632548047999688</c:v>
                </c:pt>
                <c:pt idx="1764">
                  <c:v>0.17642548047999687</c:v>
                </c:pt>
                <c:pt idx="1765">
                  <c:v>0.17652548047999686</c:v>
                </c:pt>
                <c:pt idx="1766">
                  <c:v>0.17662548047999685</c:v>
                </c:pt>
                <c:pt idx="1767">
                  <c:v>0.17672548047999684</c:v>
                </c:pt>
                <c:pt idx="1768">
                  <c:v>0.17682548047999683</c:v>
                </c:pt>
                <c:pt idx="1769">
                  <c:v>0.17692548047999682</c:v>
                </c:pt>
                <c:pt idx="1770">
                  <c:v>0.17702548047999681</c:v>
                </c:pt>
                <c:pt idx="1771">
                  <c:v>0.17712548047999679</c:v>
                </c:pt>
                <c:pt idx="1772">
                  <c:v>0.17722548047999678</c:v>
                </c:pt>
                <c:pt idx="1773">
                  <c:v>0.17732548047999677</c:v>
                </c:pt>
                <c:pt idx="1774">
                  <c:v>0.17742548047999676</c:v>
                </c:pt>
                <c:pt idx="1775">
                  <c:v>0.17752548047999675</c:v>
                </c:pt>
                <c:pt idx="1776">
                  <c:v>0.17762548047999674</c:v>
                </c:pt>
                <c:pt idx="1777">
                  <c:v>0.17772548047999673</c:v>
                </c:pt>
                <c:pt idx="1778">
                  <c:v>0.17782548047999672</c:v>
                </c:pt>
                <c:pt idx="1779">
                  <c:v>0.17792548047999671</c:v>
                </c:pt>
                <c:pt idx="1780">
                  <c:v>0.1780254804799967</c:v>
                </c:pt>
                <c:pt idx="1781">
                  <c:v>0.17812548047999668</c:v>
                </c:pt>
                <c:pt idx="1782">
                  <c:v>0.17822548047999667</c:v>
                </c:pt>
                <c:pt idx="1783">
                  <c:v>0.17832548047999666</c:v>
                </c:pt>
                <c:pt idx="1784">
                  <c:v>0.17842548047999665</c:v>
                </c:pt>
                <c:pt idx="1785">
                  <c:v>0.17852548047999664</c:v>
                </c:pt>
                <c:pt idx="1786">
                  <c:v>0.17862548047999663</c:v>
                </c:pt>
                <c:pt idx="1787">
                  <c:v>0.17872548047999662</c:v>
                </c:pt>
                <c:pt idx="1788">
                  <c:v>0.17882548047999661</c:v>
                </c:pt>
                <c:pt idx="1789">
                  <c:v>0.1789254804799966</c:v>
                </c:pt>
                <c:pt idx="1790">
                  <c:v>0.17902548047999658</c:v>
                </c:pt>
                <c:pt idx="1791">
                  <c:v>0.17912548047999657</c:v>
                </c:pt>
                <c:pt idx="1792">
                  <c:v>0.17922548047999656</c:v>
                </c:pt>
                <c:pt idx="1793">
                  <c:v>0.17932548047999655</c:v>
                </c:pt>
                <c:pt idx="1794">
                  <c:v>0.17942548047999654</c:v>
                </c:pt>
                <c:pt idx="1795">
                  <c:v>0.17952548047999653</c:v>
                </c:pt>
                <c:pt idx="1796">
                  <c:v>0.17962548047999652</c:v>
                </c:pt>
                <c:pt idx="1797">
                  <c:v>0.17972548047999651</c:v>
                </c:pt>
                <c:pt idx="1798">
                  <c:v>0.1798254804799965</c:v>
                </c:pt>
                <c:pt idx="1799">
                  <c:v>0.17992548047999649</c:v>
                </c:pt>
                <c:pt idx="1800">
                  <c:v>0.18002548047999647</c:v>
                </c:pt>
                <c:pt idx="1801">
                  <c:v>0.18012548047999646</c:v>
                </c:pt>
                <c:pt idx="1802">
                  <c:v>0.18022548047999645</c:v>
                </c:pt>
                <c:pt idx="1803">
                  <c:v>0.18032548047999644</c:v>
                </c:pt>
                <c:pt idx="1804">
                  <c:v>0.18042548047999643</c:v>
                </c:pt>
                <c:pt idx="1805">
                  <c:v>0.18052548047999642</c:v>
                </c:pt>
                <c:pt idx="1806">
                  <c:v>0.18062548047999641</c:v>
                </c:pt>
                <c:pt idx="1807">
                  <c:v>0.1807254804799964</c:v>
                </c:pt>
                <c:pt idx="1808">
                  <c:v>0.18082548047999639</c:v>
                </c:pt>
                <c:pt idx="1809">
                  <c:v>0.18092548047999638</c:v>
                </c:pt>
                <c:pt idx="1810">
                  <c:v>0.18102548047999636</c:v>
                </c:pt>
                <c:pt idx="1811">
                  <c:v>0.18112548047999635</c:v>
                </c:pt>
                <c:pt idx="1812">
                  <c:v>0.18122548047999634</c:v>
                </c:pt>
                <c:pt idx="1813">
                  <c:v>0.18132548047999633</c:v>
                </c:pt>
                <c:pt idx="1814">
                  <c:v>0.18142548047999632</c:v>
                </c:pt>
                <c:pt idx="1815">
                  <c:v>0.18152548047999631</c:v>
                </c:pt>
                <c:pt idx="1816">
                  <c:v>0.1816254804799963</c:v>
                </c:pt>
                <c:pt idx="1817">
                  <c:v>0.18172548047999629</c:v>
                </c:pt>
                <c:pt idx="1818">
                  <c:v>0.18182548047999628</c:v>
                </c:pt>
                <c:pt idx="1819">
                  <c:v>0.18192548047999627</c:v>
                </c:pt>
                <c:pt idx="1820">
                  <c:v>0.18202548047999625</c:v>
                </c:pt>
                <c:pt idx="1821">
                  <c:v>0.18212548047999624</c:v>
                </c:pt>
                <c:pt idx="1822">
                  <c:v>0.18222548047999623</c:v>
                </c:pt>
                <c:pt idx="1823">
                  <c:v>0.18232548047999622</c:v>
                </c:pt>
                <c:pt idx="1824">
                  <c:v>0.18242548047999621</c:v>
                </c:pt>
                <c:pt idx="1825">
                  <c:v>0.1825254804799962</c:v>
                </c:pt>
                <c:pt idx="1826">
                  <c:v>0.18262548047999619</c:v>
                </c:pt>
                <c:pt idx="1827">
                  <c:v>0.18272548047999618</c:v>
                </c:pt>
                <c:pt idx="1828">
                  <c:v>0.18282548047999617</c:v>
                </c:pt>
                <c:pt idx="1829">
                  <c:v>0.18292548047999616</c:v>
                </c:pt>
                <c:pt idx="1830">
                  <c:v>0.18302548047999614</c:v>
                </c:pt>
                <c:pt idx="1831">
                  <c:v>0.18312548047999613</c:v>
                </c:pt>
                <c:pt idx="1832">
                  <c:v>0.18322548047999612</c:v>
                </c:pt>
                <c:pt idx="1833">
                  <c:v>0.18332548047999611</c:v>
                </c:pt>
                <c:pt idx="1834">
                  <c:v>0.1834254804799961</c:v>
                </c:pt>
                <c:pt idx="1835">
                  <c:v>0.18352548047999609</c:v>
                </c:pt>
                <c:pt idx="1836">
                  <c:v>0.18362548047999608</c:v>
                </c:pt>
                <c:pt idx="1837">
                  <c:v>0.18372548047999607</c:v>
                </c:pt>
                <c:pt idx="1838">
                  <c:v>0.18382548047999606</c:v>
                </c:pt>
                <c:pt idx="1839">
                  <c:v>0.18392548047999605</c:v>
                </c:pt>
                <c:pt idx="1840">
                  <c:v>0.18402548047999603</c:v>
                </c:pt>
                <c:pt idx="1841">
                  <c:v>0.18412548047999602</c:v>
                </c:pt>
                <c:pt idx="1842">
                  <c:v>0.18422548047999601</c:v>
                </c:pt>
                <c:pt idx="1843">
                  <c:v>0.184325480479996</c:v>
                </c:pt>
                <c:pt idx="1844">
                  <c:v>0.18442548047999599</c:v>
                </c:pt>
                <c:pt idx="1845">
                  <c:v>0.18452548047999598</c:v>
                </c:pt>
                <c:pt idx="1846">
                  <c:v>0.18462548047999597</c:v>
                </c:pt>
                <c:pt idx="1847">
                  <c:v>0.18472548047999596</c:v>
                </c:pt>
                <c:pt idx="1848">
                  <c:v>0.18482548047999595</c:v>
                </c:pt>
                <c:pt idx="1849">
                  <c:v>0.18492548047999594</c:v>
                </c:pt>
                <c:pt idx="1850">
                  <c:v>0.18502548047999592</c:v>
                </c:pt>
                <c:pt idx="1851">
                  <c:v>0.18512548047999591</c:v>
                </c:pt>
                <c:pt idx="1852">
                  <c:v>0.1852254804799959</c:v>
                </c:pt>
                <c:pt idx="1853">
                  <c:v>0.18532548047999589</c:v>
                </c:pt>
                <c:pt idx="1854">
                  <c:v>0.18542548047999588</c:v>
                </c:pt>
                <c:pt idx="1855">
                  <c:v>0.18552548047999587</c:v>
                </c:pt>
                <c:pt idx="1856">
                  <c:v>0.18562548047999586</c:v>
                </c:pt>
                <c:pt idx="1857">
                  <c:v>0.18572548047999585</c:v>
                </c:pt>
                <c:pt idx="1858">
                  <c:v>0.18582548047999584</c:v>
                </c:pt>
                <c:pt idx="1859">
                  <c:v>0.18592548047999582</c:v>
                </c:pt>
                <c:pt idx="1860">
                  <c:v>0.18602548047999581</c:v>
                </c:pt>
                <c:pt idx="1861">
                  <c:v>0.1861254804799958</c:v>
                </c:pt>
                <c:pt idx="1862">
                  <c:v>0.18622548047999579</c:v>
                </c:pt>
                <c:pt idx="1863">
                  <c:v>0.18632548047999578</c:v>
                </c:pt>
                <c:pt idx="1864">
                  <c:v>0.18642548047999577</c:v>
                </c:pt>
                <c:pt idx="1865">
                  <c:v>0.18652548047999576</c:v>
                </c:pt>
                <c:pt idx="1866">
                  <c:v>0.18662548047999575</c:v>
                </c:pt>
                <c:pt idx="1867">
                  <c:v>0.18672548047999574</c:v>
                </c:pt>
                <c:pt idx="1868">
                  <c:v>0.18682548047999573</c:v>
                </c:pt>
                <c:pt idx="1869">
                  <c:v>0.18692548047999571</c:v>
                </c:pt>
                <c:pt idx="1870">
                  <c:v>0.1870254804799957</c:v>
                </c:pt>
                <c:pt idx="1871">
                  <c:v>0.18712548047999569</c:v>
                </c:pt>
                <c:pt idx="1872">
                  <c:v>0.18722548047999568</c:v>
                </c:pt>
                <c:pt idx="1873">
                  <c:v>0.18732548047999567</c:v>
                </c:pt>
                <c:pt idx="1874">
                  <c:v>0.18742548047999566</c:v>
                </c:pt>
                <c:pt idx="1875">
                  <c:v>0.18752548047999565</c:v>
                </c:pt>
                <c:pt idx="1876">
                  <c:v>0.18762548047999564</c:v>
                </c:pt>
                <c:pt idx="1877">
                  <c:v>0.18772548047999563</c:v>
                </c:pt>
                <c:pt idx="1878">
                  <c:v>0.18782548047999562</c:v>
                </c:pt>
                <c:pt idx="1879">
                  <c:v>0.1879254804799956</c:v>
                </c:pt>
                <c:pt idx="1880">
                  <c:v>0.18802548047999559</c:v>
                </c:pt>
                <c:pt idx="1881">
                  <c:v>0.18812548047999558</c:v>
                </c:pt>
                <c:pt idx="1882">
                  <c:v>0.18822548047999557</c:v>
                </c:pt>
                <c:pt idx="1883">
                  <c:v>0.18832548047999556</c:v>
                </c:pt>
                <c:pt idx="1884">
                  <c:v>0.18842548047999555</c:v>
                </c:pt>
                <c:pt idx="1885">
                  <c:v>0.18852548047999554</c:v>
                </c:pt>
                <c:pt idx="1886">
                  <c:v>0.18862548047999553</c:v>
                </c:pt>
                <c:pt idx="1887">
                  <c:v>0.18872548047999552</c:v>
                </c:pt>
                <c:pt idx="1888">
                  <c:v>0.18882548047999551</c:v>
                </c:pt>
                <c:pt idx="1889">
                  <c:v>0.18892548047999549</c:v>
                </c:pt>
                <c:pt idx="1890">
                  <c:v>0.18902548047999548</c:v>
                </c:pt>
                <c:pt idx="1891">
                  <c:v>0.18912548047999547</c:v>
                </c:pt>
                <c:pt idx="1892">
                  <c:v>0.18922548047999546</c:v>
                </c:pt>
                <c:pt idx="1893">
                  <c:v>0.18932548047999545</c:v>
                </c:pt>
                <c:pt idx="1894">
                  <c:v>0.18942548047999544</c:v>
                </c:pt>
                <c:pt idx="1895">
                  <c:v>0.18952548047999543</c:v>
                </c:pt>
                <c:pt idx="1896">
                  <c:v>0.18962548047999542</c:v>
                </c:pt>
                <c:pt idx="1897">
                  <c:v>0.18972548047999541</c:v>
                </c:pt>
                <c:pt idx="1898">
                  <c:v>0.1898254804799954</c:v>
                </c:pt>
                <c:pt idx="1899">
                  <c:v>0.18992548047999538</c:v>
                </c:pt>
                <c:pt idx="1900">
                  <c:v>0.19002548047999537</c:v>
                </c:pt>
                <c:pt idx="1901">
                  <c:v>0.19012548047999536</c:v>
                </c:pt>
                <c:pt idx="1902">
                  <c:v>0.19022548047999535</c:v>
                </c:pt>
                <c:pt idx="1903">
                  <c:v>0.19032548047999534</c:v>
                </c:pt>
                <c:pt idx="1904">
                  <c:v>0.19042548047999533</c:v>
                </c:pt>
                <c:pt idx="1905">
                  <c:v>0.19052548047999532</c:v>
                </c:pt>
                <c:pt idx="1906">
                  <c:v>0.19062548047999531</c:v>
                </c:pt>
                <c:pt idx="1907">
                  <c:v>0.1907254804799953</c:v>
                </c:pt>
                <c:pt idx="1908">
                  <c:v>0.19082548047999529</c:v>
                </c:pt>
                <c:pt idx="1909">
                  <c:v>0.19092548047999527</c:v>
                </c:pt>
                <c:pt idx="1910">
                  <c:v>0.19102548047999526</c:v>
                </c:pt>
                <c:pt idx="1911">
                  <c:v>0.19112548047999525</c:v>
                </c:pt>
                <c:pt idx="1912">
                  <c:v>0.19122548047999524</c:v>
                </c:pt>
                <c:pt idx="1913">
                  <c:v>0.19132548047999523</c:v>
                </c:pt>
                <c:pt idx="1914">
                  <c:v>0.19142548047999522</c:v>
                </c:pt>
                <c:pt idx="1915">
                  <c:v>0.19152548047999521</c:v>
                </c:pt>
                <c:pt idx="1916">
                  <c:v>0.1916254804799952</c:v>
                </c:pt>
                <c:pt idx="1917">
                  <c:v>0.19172548047999519</c:v>
                </c:pt>
                <c:pt idx="1918">
                  <c:v>0.19182548047999518</c:v>
                </c:pt>
                <c:pt idx="1919">
                  <c:v>0.19192548047999516</c:v>
                </c:pt>
                <c:pt idx="1920">
                  <c:v>0.19202548047999515</c:v>
                </c:pt>
                <c:pt idx="1921">
                  <c:v>0.19212548047999514</c:v>
                </c:pt>
                <c:pt idx="1922">
                  <c:v>0.19222548047999513</c:v>
                </c:pt>
                <c:pt idx="1923">
                  <c:v>0.19232548047999512</c:v>
                </c:pt>
                <c:pt idx="1924">
                  <c:v>0.19242548047999511</c:v>
                </c:pt>
                <c:pt idx="1925">
                  <c:v>0.1925254804799951</c:v>
                </c:pt>
                <c:pt idx="1926">
                  <c:v>0.19262548047999509</c:v>
                </c:pt>
                <c:pt idx="1927">
                  <c:v>0.19272548047999508</c:v>
                </c:pt>
                <c:pt idx="1928">
                  <c:v>0.19282548047999507</c:v>
                </c:pt>
                <c:pt idx="1929">
                  <c:v>0.19292548047999505</c:v>
                </c:pt>
                <c:pt idx="1930">
                  <c:v>0.19302548047999504</c:v>
                </c:pt>
                <c:pt idx="1931">
                  <c:v>0.19312548047999503</c:v>
                </c:pt>
                <c:pt idx="1932">
                  <c:v>0.19322548047999502</c:v>
                </c:pt>
                <c:pt idx="1933">
                  <c:v>0.19332548047999501</c:v>
                </c:pt>
                <c:pt idx="1934">
                  <c:v>0.193425480479995</c:v>
                </c:pt>
                <c:pt idx="1935">
                  <c:v>0.19352548047999499</c:v>
                </c:pt>
                <c:pt idx="1936">
                  <c:v>0.19362548047999498</c:v>
                </c:pt>
                <c:pt idx="1937">
                  <c:v>0.19372548047999497</c:v>
                </c:pt>
                <c:pt idx="1938">
                  <c:v>0.19382548047999495</c:v>
                </c:pt>
                <c:pt idx="1939">
                  <c:v>0.19392548047999494</c:v>
                </c:pt>
                <c:pt idx="1940">
                  <c:v>0.19402548047999493</c:v>
                </c:pt>
                <c:pt idx="1941">
                  <c:v>0.19412548047999492</c:v>
                </c:pt>
                <c:pt idx="1942">
                  <c:v>0.19422548047999491</c:v>
                </c:pt>
                <c:pt idx="1943">
                  <c:v>0.1943254804799949</c:v>
                </c:pt>
                <c:pt idx="1944">
                  <c:v>0.19442548047999489</c:v>
                </c:pt>
                <c:pt idx="1945">
                  <c:v>0.19452548047999488</c:v>
                </c:pt>
                <c:pt idx="1946">
                  <c:v>0.19462548047999487</c:v>
                </c:pt>
                <c:pt idx="1947">
                  <c:v>0.19472548047999486</c:v>
                </c:pt>
                <c:pt idx="1948">
                  <c:v>0.19482548047999484</c:v>
                </c:pt>
                <c:pt idx="1949">
                  <c:v>0.19492548047999483</c:v>
                </c:pt>
                <c:pt idx="1950">
                  <c:v>0.19502548047999482</c:v>
                </c:pt>
                <c:pt idx="1951">
                  <c:v>0.19512548047999481</c:v>
                </c:pt>
                <c:pt idx="1952">
                  <c:v>0.1952254804799948</c:v>
                </c:pt>
                <c:pt idx="1953">
                  <c:v>0.19532548047999479</c:v>
                </c:pt>
                <c:pt idx="1954">
                  <c:v>0.19542548047999478</c:v>
                </c:pt>
                <c:pt idx="1955">
                  <c:v>0.19552548047999477</c:v>
                </c:pt>
                <c:pt idx="1956">
                  <c:v>0.19562548047999476</c:v>
                </c:pt>
                <c:pt idx="1957">
                  <c:v>0.19572548047999475</c:v>
                </c:pt>
                <c:pt idx="1958">
                  <c:v>0.19582548047999473</c:v>
                </c:pt>
                <c:pt idx="1959">
                  <c:v>0.19592548047999472</c:v>
                </c:pt>
                <c:pt idx="1960">
                  <c:v>0.19602548047999471</c:v>
                </c:pt>
                <c:pt idx="1961">
                  <c:v>0.1961254804799947</c:v>
                </c:pt>
                <c:pt idx="1962">
                  <c:v>0.19622548047999469</c:v>
                </c:pt>
                <c:pt idx="1963">
                  <c:v>0.19632548047999468</c:v>
                </c:pt>
                <c:pt idx="1964">
                  <c:v>0.19642548047999467</c:v>
                </c:pt>
                <c:pt idx="1965">
                  <c:v>0.19652548047999466</c:v>
                </c:pt>
                <c:pt idx="1966">
                  <c:v>0.19662548047999465</c:v>
                </c:pt>
                <c:pt idx="1967">
                  <c:v>0.19672548047999464</c:v>
                </c:pt>
                <c:pt idx="1968">
                  <c:v>0.19682548047999462</c:v>
                </c:pt>
                <c:pt idx="1969">
                  <c:v>0.19692548047999461</c:v>
                </c:pt>
                <c:pt idx="1970">
                  <c:v>0.1970254804799946</c:v>
                </c:pt>
                <c:pt idx="1971">
                  <c:v>0.19712548047999459</c:v>
                </c:pt>
                <c:pt idx="1972">
                  <c:v>0.19722548047999458</c:v>
                </c:pt>
                <c:pt idx="1973">
                  <c:v>0.19732548047999457</c:v>
                </c:pt>
                <c:pt idx="1974">
                  <c:v>0.19742548047999456</c:v>
                </c:pt>
                <c:pt idx="1975">
                  <c:v>0.19752548047999455</c:v>
                </c:pt>
                <c:pt idx="1976">
                  <c:v>0.19762548047999454</c:v>
                </c:pt>
                <c:pt idx="1977">
                  <c:v>0.19772548047999453</c:v>
                </c:pt>
                <c:pt idx="1978">
                  <c:v>0.19782548047999451</c:v>
                </c:pt>
                <c:pt idx="1979">
                  <c:v>0.1979254804799945</c:v>
                </c:pt>
                <c:pt idx="1980">
                  <c:v>0.19802548047999449</c:v>
                </c:pt>
                <c:pt idx="1981">
                  <c:v>0.19812548047999448</c:v>
                </c:pt>
                <c:pt idx="1982">
                  <c:v>0.19822548047999447</c:v>
                </c:pt>
                <c:pt idx="1983">
                  <c:v>0.19832548047999446</c:v>
                </c:pt>
                <c:pt idx="1984">
                  <c:v>0.19842548047999445</c:v>
                </c:pt>
                <c:pt idx="1985">
                  <c:v>0.19852548047999444</c:v>
                </c:pt>
                <c:pt idx="1986">
                  <c:v>0.19862548047999443</c:v>
                </c:pt>
                <c:pt idx="1987">
                  <c:v>0.19872548047999442</c:v>
                </c:pt>
                <c:pt idx="1988">
                  <c:v>0.1988254804799944</c:v>
                </c:pt>
                <c:pt idx="1989">
                  <c:v>0.19892548047999439</c:v>
                </c:pt>
                <c:pt idx="1990">
                  <c:v>0.19902548047999438</c:v>
                </c:pt>
                <c:pt idx="1991">
                  <c:v>0.19912548047999437</c:v>
                </c:pt>
                <c:pt idx="1992">
                  <c:v>0.19922548047999436</c:v>
                </c:pt>
                <c:pt idx="1993">
                  <c:v>0.19932548047999435</c:v>
                </c:pt>
                <c:pt idx="1994">
                  <c:v>0.19942548047999434</c:v>
                </c:pt>
                <c:pt idx="1995">
                  <c:v>0.19952548047999433</c:v>
                </c:pt>
                <c:pt idx="1996">
                  <c:v>0.19962548047999432</c:v>
                </c:pt>
                <c:pt idx="1997">
                  <c:v>0.19972548047999431</c:v>
                </c:pt>
                <c:pt idx="1998">
                  <c:v>0.19982548047999429</c:v>
                </c:pt>
                <c:pt idx="1999">
                  <c:v>0.19992548047999428</c:v>
                </c:pt>
                <c:pt idx="2000">
                  <c:v>0.20002548047999427</c:v>
                </c:pt>
                <c:pt idx="2001">
                  <c:v>0.20012548047999426</c:v>
                </c:pt>
                <c:pt idx="2002">
                  <c:v>0.20022548047999425</c:v>
                </c:pt>
                <c:pt idx="2003">
                  <c:v>0.20032548047999424</c:v>
                </c:pt>
                <c:pt idx="2004">
                  <c:v>0.20042548047999423</c:v>
                </c:pt>
                <c:pt idx="2005">
                  <c:v>0.20052548047999422</c:v>
                </c:pt>
                <c:pt idx="2006">
                  <c:v>0.20062548047999421</c:v>
                </c:pt>
                <c:pt idx="2007">
                  <c:v>0.20072548047999419</c:v>
                </c:pt>
                <c:pt idx="2008">
                  <c:v>0.20082548047999418</c:v>
                </c:pt>
                <c:pt idx="2009">
                  <c:v>0.20092548047999417</c:v>
                </c:pt>
                <c:pt idx="2010">
                  <c:v>0.20102548047999416</c:v>
                </c:pt>
                <c:pt idx="2011">
                  <c:v>0.20112548047999415</c:v>
                </c:pt>
                <c:pt idx="2012">
                  <c:v>0.20122548047999414</c:v>
                </c:pt>
                <c:pt idx="2013">
                  <c:v>0.20132548047999413</c:v>
                </c:pt>
                <c:pt idx="2014">
                  <c:v>0.20142548047999412</c:v>
                </c:pt>
                <c:pt idx="2015">
                  <c:v>0.20152548047999411</c:v>
                </c:pt>
                <c:pt idx="2016">
                  <c:v>0.2016254804799941</c:v>
                </c:pt>
                <c:pt idx="2017">
                  <c:v>0.20172548047999408</c:v>
                </c:pt>
                <c:pt idx="2018">
                  <c:v>0.20182548047999407</c:v>
                </c:pt>
                <c:pt idx="2019">
                  <c:v>0.20192548047999406</c:v>
                </c:pt>
                <c:pt idx="2020">
                  <c:v>0.20202548047999405</c:v>
                </c:pt>
                <c:pt idx="2021">
                  <c:v>0.20212548047999404</c:v>
                </c:pt>
                <c:pt idx="2022">
                  <c:v>0.20222548047999403</c:v>
                </c:pt>
                <c:pt idx="2023">
                  <c:v>0.20232548047999402</c:v>
                </c:pt>
                <c:pt idx="2024">
                  <c:v>0.20242548047999401</c:v>
                </c:pt>
                <c:pt idx="2025">
                  <c:v>0.202525480479994</c:v>
                </c:pt>
                <c:pt idx="2026">
                  <c:v>0.20262548047999399</c:v>
                </c:pt>
                <c:pt idx="2027">
                  <c:v>0.20272548047999397</c:v>
                </c:pt>
                <c:pt idx="2028">
                  <c:v>0.20282548047999396</c:v>
                </c:pt>
                <c:pt idx="2029">
                  <c:v>0.20292548047999395</c:v>
                </c:pt>
                <c:pt idx="2030">
                  <c:v>0.20302548047999394</c:v>
                </c:pt>
                <c:pt idx="2031">
                  <c:v>0.20312548047999393</c:v>
                </c:pt>
                <c:pt idx="2032">
                  <c:v>0.20322548047999392</c:v>
                </c:pt>
                <c:pt idx="2033">
                  <c:v>0.20332548047999391</c:v>
                </c:pt>
                <c:pt idx="2034">
                  <c:v>0.2034254804799939</c:v>
                </c:pt>
                <c:pt idx="2035">
                  <c:v>0.20352548047999389</c:v>
                </c:pt>
                <c:pt idx="2036">
                  <c:v>0.20362548047999388</c:v>
                </c:pt>
                <c:pt idx="2037">
                  <c:v>0.20372548047999386</c:v>
                </c:pt>
                <c:pt idx="2038">
                  <c:v>0.20382548047999385</c:v>
                </c:pt>
                <c:pt idx="2039">
                  <c:v>0.20392548047999384</c:v>
                </c:pt>
                <c:pt idx="2040">
                  <c:v>0.20402548047999383</c:v>
                </c:pt>
                <c:pt idx="2041">
                  <c:v>0.20412548047999382</c:v>
                </c:pt>
                <c:pt idx="2042">
                  <c:v>0.20422548047999381</c:v>
                </c:pt>
                <c:pt idx="2043">
                  <c:v>0.2043254804799938</c:v>
                </c:pt>
                <c:pt idx="2044">
                  <c:v>0.20442548047999379</c:v>
                </c:pt>
                <c:pt idx="2045">
                  <c:v>0.20452548047999378</c:v>
                </c:pt>
                <c:pt idx="2046">
                  <c:v>0.20462548047999377</c:v>
                </c:pt>
                <c:pt idx="2047">
                  <c:v>0.20472548047999375</c:v>
                </c:pt>
                <c:pt idx="2048">
                  <c:v>0.20482548047999374</c:v>
                </c:pt>
                <c:pt idx="2049">
                  <c:v>0.20492548047999373</c:v>
                </c:pt>
                <c:pt idx="2050">
                  <c:v>0.20502548047999372</c:v>
                </c:pt>
                <c:pt idx="2051">
                  <c:v>0.20512548047999371</c:v>
                </c:pt>
                <c:pt idx="2052">
                  <c:v>0.2052254804799937</c:v>
                </c:pt>
                <c:pt idx="2053">
                  <c:v>0.20532548047999369</c:v>
                </c:pt>
                <c:pt idx="2054">
                  <c:v>0.20542548047999368</c:v>
                </c:pt>
                <c:pt idx="2055">
                  <c:v>0.20552548047999367</c:v>
                </c:pt>
                <c:pt idx="2056">
                  <c:v>0.20562548047999366</c:v>
                </c:pt>
                <c:pt idx="2057">
                  <c:v>0.20572548047999364</c:v>
                </c:pt>
                <c:pt idx="2058">
                  <c:v>0.20582548047999363</c:v>
                </c:pt>
                <c:pt idx="2059">
                  <c:v>0.20592548047999362</c:v>
                </c:pt>
                <c:pt idx="2060">
                  <c:v>0.20602548047999361</c:v>
                </c:pt>
                <c:pt idx="2061">
                  <c:v>0.2061254804799936</c:v>
                </c:pt>
                <c:pt idx="2062">
                  <c:v>0.20622548047999359</c:v>
                </c:pt>
                <c:pt idx="2063">
                  <c:v>0.20632548047999358</c:v>
                </c:pt>
                <c:pt idx="2064">
                  <c:v>0.20642548047999357</c:v>
                </c:pt>
                <c:pt idx="2065">
                  <c:v>0.20652548047999356</c:v>
                </c:pt>
                <c:pt idx="2066">
                  <c:v>0.20662548047999355</c:v>
                </c:pt>
                <c:pt idx="2067">
                  <c:v>0.20672548047999353</c:v>
                </c:pt>
                <c:pt idx="2068">
                  <c:v>0.20682548047999352</c:v>
                </c:pt>
                <c:pt idx="2069">
                  <c:v>0.20692548047999351</c:v>
                </c:pt>
                <c:pt idx="2070">
                  <c:v>0.2070254804799935</c:v>
                </c:pt>
                <c:pt idx="2071">
                  <c:v>0.20712548047999349</c:v>
                </c:pt>
                <c:pt idx="2072">
                  <c:v>0.20722548047999348</c:v>
                </c:pt>
                <c:pt idx="2073">
                  <c:v>0.20732548047999347</c:v>
                </c:pt>
                <c:pt idx="2074">
                  <c:v>0.20742548047999346</c:v>
                </c:pt>
                <c:pt idx="2075">
                  <c:v>0.20752548047999345</c:v>
                </c:pt>
                <c:pt idx="2076">
                  <c:v>0.20762548047999344</c:v>
                </c:pt>
                <c:pt idx="2077">
                  <c:v>0.20772548047999342</c:v>
                </c:pt>
                <c:pt idx="2078">
                  <c:v>0.20782548047999341</c:v>
                </c:pt>
                <c:pt idx="2079">
                  <c:v>0.2079254804799934</c:v>
                </c:pt>
                <c:pt idx="2080">
                  <c:v>0.20802548047999339</c:v>
                </c:pt>
                <c:pt idx="2081">
                  <c:v>0.20812548047999338</c:v>
                </c:pt>
                <c:pt idx="2082">
                  <c:v>0.20822548047999337</c:v>
                </c:pt>
                <c:pt idx="2083">
                  <c:v>0.20832548047999336</c:v>
                </c:pt>
                <c:pt idx="2084">
                  <c:v>0.20842548047999335</c:v>
                </c:pt>
                <c:pt idx="2085">
                  <c:v>0.20852548047999334</c:v>
                </c:pt>
                <c:pt idx="2086">
                  <c:v>0.20862548047999332</c:v>
                </c:pt>
                <c:pt idx="2087">
                  <c:v>0.20872548047999331</c:v>
                </c:pt>
                <c:pt idx="2088">
                  <c:v>0.2088254804799933</c:v>
                </c:pt>
                <c:pt idx="2089">
                  <c:v>0.20892548047999329</c:v>
                </c:pt>
                <c:pt idx="2090">
                  <c:v>0.20902548047999328</c:v>
                </c:pt>
                <c:pt idx="2091">
                  <c:v>0.20912548047999327</c:v>
                </c:pt>
                <c:pt idx="2092">
                  <c:v>0.20922548047999326</c:v>
                </c:pt>
                <c:pt idx="2093">
                  <c:v>0.20932548047999325</c:v>
                </c:pt>
                <c:pt idx="2094">
                  <c:v>0.20942548047999324</c:v>
                </c:pt>
                <c:pt idx="2095">
                  <c:v>0.20952548047999323</c:v>
                </c:pt>
                <c:pt idx="2096">
                  <c:v>0.20962548047999321</c:v>
                </c:pt>
                <c:pt idx="2097">
                  <c:v>0.2097254804799932</c:v>
                </c:pt>
                <c:pt idx="2098">
                  <c:v>0.20982548047999319</c:v>
                </c:pt>
                <c:pt idx="2099">
                  <c:v>0.20992548047999318</c:v>
                </c:pt>
                <c:pt idx="2100">
                  <c:v>0.21002548047999317</c:v>
                </c:pt>
                <c:pt idx="2101">
                  <c:v>0.21012548047999316</c:v>
                </c:pt>
                <c:pt idx="2102">
                  <c:v>0.21022548047999315</c:v>
                </c:pt>
                <c:pt idx="2103">
                  <c:v>0.21032548047999314</c:v>
                </c:pt>
                <c:pt idx="2104">
                  <c:v>0.21042548047999313</c:v>
                </c:pt>
                <c:pt idx="2105">
                  <c:v>0.21052548047999312</c:v>
                </c:pt>
                <c:pt idx="2106">
                  <c:v>0.2106254804799931</c:v>
                </c:pt>
                <c:pt idx="2107">
                  <c:v>0.21072548047999309</c:v>
                </c:pt>
                <c:pt idx="2108">
                  <c:v>0.21082548047999308</c:v>
                </c:pt>
                <c:pt idx="2109">
                  <c:v>0.21092548047999307</c:v>
                </c:pt>
                <c:pt idx="2110">
                  <c:v>0.21102548047999306</c:v>
                </c:pt>
                <c:pt idx="2111">
                  <c:v>0.21112548047999305</c:v>
                </c:pt>
                <c:pt idx="2112">
                  <c:v>0.21122548047999304</c:v>
                </c:pt>
                <c:pt idx="2113">
                  <c:v>0.21132548047999303</c:v>
                </c:pt>
                <c:pt idx="2114">
                  <c:v>0.21142548047999302</c:v>
                </c:pt>
                <c:pt idx="2115">
                  <c:v>0.21152548047999301</c:v>
                </c:pt>
                <c:pt idx="2116">
                  <c:v>0.21162548047999299</c:v>
                </c:pt>
                <c:pt idx="2117">
                  <c:v>0.21172548047999298</c:v>
                </c:pt>
                <c:pt idx="2118">
                  <c:v>0.21182548047999297</c:v>
                </c:pt>
                <c:pt idx="2119">
                  <c:v>0.21192548047999296</c:v>
                </c:pt>
                <c:pt idx="2120">
                  <c:v>0.21202548047999295</c:v>
                </c:pt>
                <c:pt idx="2121">
                  <c:v>0.21212548047999294</c:v>
                </c:pt>
                <c:pt idx="2122">
                  <c:v>0.21222548047999293</c:v>
                </c:pt>
                <c:pt idx="2123">
                  <c:v>0.21232548047999292</c:v>
                </c:pt>
                <c:pt idx="2124">
                  <c:v>0.21242548047999291</c:v>
                </c:pt>
                <c:pt idx="2125">
                  <c:v>0.2125254804799929</c:v>
                </c:pt>
                <c:pt idx="2126">
                  <c:v>0.21262548047999288</c:v>
                </c:pt>
                <c:pt idx="2127">
                  <c:v>0.21272548047999287</c:v>
                </c:pt>
                <c:pt idx="2128">
                  <c:v>0.21282548047999286</c:v>
                </c:pt>
                <c:pt idx="2129">
                  <c:v>0.21292548047999285</c:v>
                </c:pt>
                <c:pt idx="2130">
                  <c:v>0.21302548047999284</c:v>
                </c:pt>
                <c:pt idx="2131">
                  <c:v>0.21312548047999283</c:v>
                </c:pt>
                <c:pt idx="2132">
                  <c:v>0.21322548047999282</c:v>
                </c:pt>
                <c:pt idx="2133">
                  <c:v>0.21332548047999281</c:v>
                </c:pt>
                <c:pt idx="2134">
                  <c:v>0.2134254804799928</c:v>
                </c:pt>
                <c:pt idx="2135">
                  <c:v>0.21352548047999279</c:v>
                </c:pt>
                <c:pt idx="2136">
                  <c:v>0.21362548047999277</c:v>
                </c:pt>
                <c:pt idx="2137">
                  <c:v>0.21372548047999276</c:v>
                </c:pt>
                <c:pt idx="2138">
                  <c:v>0.21382548047999275</c:v>
                </c:pt>
                <c:pt idx="2139">
                  <c:v>0.21392548047999274</c:v>
                </c:pt>
                <c:pt idx="2140">
                  <c:v>0.21402548047999273</c:v>
                </c:pt>
                <c:pt idx="2141">
                  <c:v>0.21412548047999272</c:v>
                </c:pt>
                <c:pt idx="2142">
                  <c:v>0.21422548047999271</c:v>
                </c:pt>
                <c:pt idx="2143">
                  <c:v>0.2143254804799927</c:v>
                </c:pt>
                <c:pt idx="2144">
                  <c:v>0.21442548047999269</c:v>
                </c:pt>
                <c:pt idx="2145">
                  <c:v>0.21452548047999268</c:v>
                </c:pt>
                <c:pt idx="2146">
                  <c:v>0.21462548047999266</c:v>
                </c:pt>
                <c:pt idx="2147">
                  <c:v>0.21472548047999265</c:v>
                </c:pt>
                <c:pt idx="2148">
                  <c:v>0.21482548047999264</c:v>
                </c:pt>
                <c:pt idx="2149">
                  <c:v>0.21492548047999263</c:v>
                </c:pt>
                <c:pt idx="2150">
                  <c:v>0.21502548047999262</c:v>
                </c:pt>
                <c:pt idx="2151">
                  <c:v>0.21512548047999261</c:v>
                </c:pt>
                <c:pt idx="2152">
                  <c:v>0.2152254804799926</c:v>
                </c:pt>
                <c:pt idx="2153">
                  <c:v>0.21532548047999259</c:v>
                </c:pt>
                <c:pt idx="2154">
                  <c:v>0.21542548047999258</c:v>
                </c:pt>
                <c:pt idx="2155">
                  <c:v>0.21552548047999256</c:v>
                </c:pt>
                <c:pt idx="2156">
                  <c:v>0.21562548047999255</c:v>
                </c:pt>
                <c:pt idx="2157">
                  <c:v>0.21572548047999254</c:v>
                </c:pt>
                <c:pt idx="2158">
                  <c:v>0.21582548047999253</c:v>
                </c:pt>
                <c:pt idx="2159">
                  <c:v>0.21592548047999252</c:v>
                </c:pt>
                <c:pt idx="2160">
                  <c:v>0.21602548047999251</c:v>
                </c:pt>
                <c:pt idx="2161">
                  <c:v>0.2161254804799925</c:v>
                </c:pt>
                <c:pt idx="2162">
                  <c:v>0.21622548047999249</c:v>
                </c:pt>
                <c:pt idx="2163">
                  <c:v>0.21632548047999248</c:v>
                </c:pt>
                <c:pt idx="2164">
                  <c:v>0.21642548047999247</c:v>
                </c:pt>
                <c:pt idx="2165">
                  <c:v>0.21652548047999245</c:v>
                </c:pt>
                <c:pt idx="2166">
                  <c:v>0.21662548047999244</c:v>
                </c:pt>
                <c:pt idx="2167">
                  <c:v>0.21672548047999243</c:v>
                </c:pt>
                <c:pt idx="2168">
                  <c:v>0.21682548047999242</c:v>
                </c:pt>
                <c:pt idx="2169">
                  <c:v>0.21692548047999241</c:v>
                </c:pt>
                <c:pt idx="2170">
                  <c:v>0.2170254804799924</c:v>
                </c:pt>
                <c:pt idx="2171">
                  <c:v>0.21712548047999239</c:v>
                </c:pt>
                <c:pt idx="2172">
                  <c:v>0.21722548047999238</c:v>
                </c:pt>
                <c:pt idx="2173">
                  <c:v>0.21732548047999237</c:v>
                </c:pt>
                <c:pt idx="2174">
                  <c:v>0.21742548047999236</c:v>
                </c:pt>
                <c:pt idx="2175">
                  <c:v>0.21752548047999234</c:v>
                </c:pt>
                <c:pt idx="2176">
                  <c:v>0.21762548047999233</c:v>
                </c:pt>
                <c:pt idx="2177">
                  <c:v>0.21772548047999232</c:v>
                </c:pt>
                <c:pt idx="2178">
                  <c:v>0.21782548047999231</c:v>
                </c:pt>
                <c:pt idx="2179">
                  <c:v>0.2179254804799923</c:v>
                </c:pt>
                <c:pt idx="2180">
                  <c:v>0.21802548047999229</c:v>
                </c:pt>
                <c:pt idx="2181">
                  <c:v>0.21812548047999228</c:v>
                </c:pt>
                <c:pt idx="2182">
                  <c:v>0.21822548047999227</c:v>
                </c:pt>
                <c:pt idx="2183">
                  <c:v>0.21832548047999226</c:v>
                </c:pt>
                <c:pt idx="2184">
                  <c:v>0.21842548047999225</c:v>
                </c:pt>
                <c:pt idx="2185">
                  <c:v>0.21852548047999223</c:v>
                </c:pt>
                <c:pt idx="2186">
                  <c:v>0.21862548047999222</c:v>
                </c:pt>
                <c:pt idx="2187">
                  <c:v>0.21872548047999221</c:v>
                </c:pt>
                <c:pt idx="2188">
                  <c:v>0.2188254804799922</c:v>
                </c:pt>
                <c:pt idx="2189">
                  <c:v>0.21892548047999219</c:v>
                </c:pt>
                <c:pt idx="2190">
                  <c:v>0.21902548047999218</c:v>
                </c:pt>
                <c:pt idx="2191">
                  <c:v>0.21912548047999217</c:v>
                </c:pt>
                <c:pt idx="2192">
                  <c:v>0.21922548047999216</c:v>
                </c:pt>
                <c:pt idx="2193">
                  <c:v>0.21932548047999215</c:v>
                </c:pt>
                <c:pt idx="2194">
                  <c:v>0.21942548047999214</c:v>
                </c:pt>
                <c:pt idx="2195">
                  <c:v>0.21952548047999212</c:v>
                </c:pt>
                <c:pt idx="2196">
                  <c:v>0.21962548047999211</c:v>
                </c:pt>
                <c:pt idx="2197">
                  <c:v>0.2197254804799921</c:v>
                </c:pt>
                <c:pt idx="2198">
                  <c:v>0.21982548047999209</c:v>
                </c:pt>
                <c:pt idx="2199">
                  <c:v>0.21992548047999208</c:v>
                </c:pt>
                <c:pt idx="2200">
                  <c:v>0.22002548047999207</c:v>
                </c:pt>
                <c:pt idx="2201">
                  <c:v>0.22012548047999206</c:v>
                </c:pt>
                <c:pt idx="2202">
                  <c:v>0.22022548047999205</c:v>
                </c:pt>
                <c:pt idx="2203">
                  <c:v>0.22032548047999204</c:v>
                </c:pt>
                <c:pt idx="2204">
                  <c:v>0.22042548047999203</c:v>
                </c:pt>
                <c:pt idx="2205">
                  <c:v>0.22052548047999201</c:v>
                </c:pt>
                <c:pt idx="2206">
                  <c:v>0.220625480479992</c:v>
                </c:pt>
                <c:pt idx="2207">
                  <c:v>0.22072548047999199</c:v>
                </c:pt>
                <c:pt idx="2208">
                  <c:v>0.22082548047999198</c:v>
                </c:pt>
                <c:pt idx="2209">
                  <c:v>0.22092548047999197</c:v>
                </c:pt>
                <c:pt idx="2210">
                  <c:v>0.22102548047999196</c:v>
                </c:pt>
                <c:pt idx="2211">
                  <c:v>0.22112548047999195</c:v>
                </c:pt>
                <c:pt idx="2212">
                  <c:v>0.22122548047999194</c:v>
                </c:pt>
                <c:pt idx="2213">
                  <c:v>0.22132548047999193</c:v>
                </c:pt>
                <c:pt idx="2214">
                  <c:v>0.22142548047999192</c:v>
                </c:pt>
                <c:pt idx="2215">
                  <c:v>0.2215254804799919</c:v>
                </c:pt>
                <c:pt idx="2216">
                  <c:v>0.22162548047999189</c:v>
                </c:pt>
                <c:pt idx="2217">
                  <c:v>0.22172548047999188</c:v>
                </c:pt>
                <c:pt idx="2218">
                  <c:v>0.22182548047999187</c:v>
                </c:pt>
                <c:pt idx="2219">
                  <c:v>0.22192548047999186</c:v>
                </c:pt>
                <c:pt idx="2220">
                  <c:v>0.22202548047999185</c:v>
                </c:pt>
                <c:pt idx="2221">
                  <c:v>0.22212548047999184</c:v>
                </c:pt>
                <c:pt idx="2222">
                  <c:v>0.22222548047999183</c:v>
                </c:pt>
                <c:pt idx="2223">
                  <c:v>0.22232548047999182</c:v>
                </c:pt>
                <c:pt idx="2224">
                  <c:v>0.22242548047999181</c:v>
                </c:pt>
                <c:pt idx="2225">
                  <c:v>0.22252548047999179</c:v>
                </c:pt>
                <c:pt idx="2226">
                  <c:v>0.22262548047999178</c:v>
                </c:pt>
                <c:pt idx="2227">
                  <c:v>0.22272548047999177</c:v>
                </c:pt>
                <c:pt idx="2228">
                  <c:v>0.22282548047999176</c:v>
                </c:pt>
                <c:pt idx="2229">
                  <c:v>0.22292548047999175</c:v>
                </c:pt>
                <c:pt idx="2230">
                  <c:v>0.22302548047999174</c:v>
                </c:pt>
                <c:pt idx="2231">
                  <c:v>0.22312548047999173</c:v>
                </c:pt>
                <c:pt idx="2232">
                  <c:v>0.22322548047999172</c:v>
                </c:pt>
                <c:pt idx="2233">
                  <c:v>0.22332548047999171</c:v>
                </c:pt>
                <c:pt idx="2234">
                  <c:v>0.22342548047999169</c:v>
                </c:pt>
                <c:pt idx="2235">
                  <c:v>0.22352548047999168</c:v>
                </c:pt>
                <c:pt idx="2236">
                  <c:v>0.22362548047999167</c:v>
                </c:pt>
                <c:pt idx="2237">
                  <c:v>0.22372548047999166</c:v>
                </c:pt>
                <c:pt idx="2238">
                  <c:v>0.22382548047999165</c:v>
                </c:pt>
                <c:pt idx="2239">
                  <c:v>0.22392548047999164</c:v>
                </c:pt>
                <c:pt idx="2240">
                  <c:v>0.22402548047999163</c:v>
                </c:pt>
                <c:pt idx="2241">
                  <c:v>0.22412548047999162</c:v>
                </c:pt>
                <c:pt idx="2242">
                  <c:v>0.22422548047999161</c:v>
                </c:pt>
                <c:pt idx="2243">
                  <c:v>0.2243254804799916</c:v>
                </c:pt>
                <c:pt idx="2244">
                  <c:v>0.22442548047999158</c:v>
                </c:pt>
                <c:pt idx="2245">
                  <c:v>0.22452548047999157</c:v>
                </c:pt>
                <c:pt idx="2246">
                  <c:v>0.22462548047999156</c:v>
                </c:pt>
                <c:pt idx="2247">
                  <c:v>0.22472548047999155</c:v>
                </c:pt>
                <c:pt idx="2248">
                  <c:v>0.22482548047999154</c:v>
                </c:pt>
                <c:pt idx="2249">
                  <c:v>0.22492548047999153</c:v>
                </c:pt>
                <c:pt idx="2250">
                  <c:v>0.22502548047999152</c:v>
                </c:pt>
                <c:pt idx="2251">
                  <c:v>0.22512548047999151</c:v>
                </c:pt>
                <c:pt idx="2252">
                  <c:v>0.2252254804799915</c:v>
                </c:pt>
                <c:pt idx="2253">
                  <c:v>0.22532548047999149</c:v>
                </c:pt>
                <c:pt idx="2254">
                  <c:v>0.22542548047999147</c:v>
                </c:pt>
                <c:pt idx="2255">
                  <c:v>0.22552548047999146</c:v>
                </c:pt>
                <c:pt idx="2256">
                  <c:v>0.22562548047999145</c:v>
                </c:pt>
                <c:pt idx="2257">
                  <c:v>0.22572548047999144</c:v>
                </c:pt>
                <c:pt idx="2258">
                  <c:v>0.22582548047999143</c:v>
                </c:pt>
                <c:pt idx="2259">
                  <c:v>0.22592548047999142</c:v>
                </c:pt>
                <c:pt idx="2260">
                  <c:v>0.22602548047999141</c:v>
                </c:pt>
                <c:pt idx="2261">
                  <c:v>0.2261254804799914</c:v>
                </c:pt>
                <c:pt idx="2262">
                  <c:v>0.22622548047999139</c:v>
                </c:pt>
                <c:pt idx="2263">
                  <c:v>0.22632548047999138</c:v>
                </c:pt>
                <c:pt idx="2264">
                  <c:v>0.22642548047999136</c:v>
                </c:pt>
                <c:pt idx="2265">
                  <c:v>0.22652548047999135</c:v>
                </c:pt>
                <c:pt idx="2266">
                  <c:v>0.22662548047999134</c:v>
                </c:pt>
                <c:pt idx="2267">
                  <c:v>0.22672548047999133</c:v>
                </c:pt>
                <c:pt idx="2268">
                  <c:v>0.22682548047999132</c:v>
                </c:pt>
                <c:pt idx="2269">
                  <c:v>0.22692548047999131</c:v>
                </c:pt>
                <c:pt idx="2270">
                  <c:v>0.2270254804799913</c:v>
                </c:pt>
                <c:pt idx="2271">
                  <c:v>0.22712548047999129</c:v>
                </c:pt>
                <c:pt idx="2272">
                  <c:v>0.22722548047999128</c:v>
                </c:pt>
                <c:pt idx="2273">
                  <c:v>0.22732548047999127</c:v>
                </c:pt>
                <c:pt idx="2274">
                  <c:v>0.22742548047999125</c:v>
                </c:pt>
                <c:pt idx="2275">
                  <c:v>0.22752548047999124</c:v>
                </c:pt>
                <c:pt idx="2276">
                  <c:v>0.22762548047999123</c:v>
                </c:pt>
                <c:pt idx="2277">
                  <c:v>0.22772548047999122</c:v>
                </c:pt>
                <c:pt idx="2278">
                  <c:v>0.22782548047999121</c:v>
                </c:pt>
                <c:pt idx="2279">
                  <c:v>0.2279254804799912</c:v>
                </c:pt>
                <c:pt idx="2280">
                  <c:v>0.22802548047999119</c:v>
                </c:pt>
                <c:pt idx="2281">
                  <c:v>0.22812548047999118</c:v>
                </c:pt>
                <c:pt idx="2282">
                  <c:v>0.22822548047999117</c:v>
                </c:pt>
                <c:pt idx="2283">
                  <c:v>0.22832548047999116</c:v>
                </c:pt>
                <c:pt idx="2284">
                  <c:v>0.22842548047999114</c:v>
                </c:pt>
                <c:pt idx="2285">
                  <c:v>0.22852548047999113</c:v>
                </c:pt>
                <c:pt idx="2286">
                  <c:v>0.22862548047999112</c:v>
                </c:pt>
                <c:pt idx="2287">
                  <c:v>0.22872548047999111</c:v>
                </c:pt>
                <c:pt idx="2288">
                  <c:v>0.2288254804799911</c:v>
                </c:pt>
                <c:pt idx="2289">
                  <c:v>0.22892548047999109</c:v>
                </c:pt>
                <c:pt idx="2290">
                  <c:v>0.22902548047999108</c:v>
                </c:pt>
                <c:pt idx="2291">
                  <c:v>0.22912548047999107</c:v>
                </c:pt>
                <c:pt idx="2292">
                  <c:v>0.22922548047999106</c:v>
                </c:pt>
                <c:pt idx="2293">
                  <c:v>0.22932548047999105</c:v>
                </c:pt>
                <c:pt idx="2294">
                  <c:v>0.22942548047999103</c:v>
                </c:pt>
                <c:pt idx="2295">
                  <c:v>0.22952548047999102</c:v>
                </c:pt>
                <c:pt idx="2296">
                  <c:v>0.22962548047999101</c:v>
                </c:pt>
                <c:pt idx="2297">
                  <c:v>0.229725480479991</c:v>
                </c:pt>
                <c:pt idx="2298">
                  <c:v>0.22982548047999099</c:v>
                </c:pt>
                <c:pt idx="2299">
                  <c:v>0.22992548047999098</c:v>
                </c:pt>
                <c:pt idx="2300">
                  <c:v>0.23002548047999097</c:v>
                </c:pt>
                <c:pt idx="2301">
                  <c:v>0.23012548047999096</c:v>
                </c:pt>
                <c:pt idx="2302">
                  <c:v>0.23022548047999095</c:v>
                </c:pt>
                <c:pt idx="2303">
                  <c:v>0.23032548047999093</c:v>
                </c:pt>
                <c:pt idx="2304">
                  <c:v>0.23042548047999092</c:v>
                </c:pt>
                <c:pt idx="2305">
                  <c:v>0.23052548047999091</c:v>
                </c:pt>
                <c:pt idx="2306">
                  <c:v>0.2306254804799909</c:v>
                </c:pt>
                <c:pt idx="2307">
                  <c:v>0.23072548047999089</c:v>
                </c:pt>
                <c:pt idx="2308">
                  <c:v>0.23082548047999088</c:v>
                </c:pt>
                <c:pt idx="2309">
                  <c:v>0.23092548047999087</c:v>
                </c:pt>
                <c:pt idx="2310">
                  <c:v>0.23102548047999086</c:v>
                </c:pt>
                <c:pt idx="2311">
                  <c:v>0.23112548047999085</c:v>
                </c:pt>
                <c:pt idx="2312">
                  <c:v>0.23122548047999084</c:v>
                </c:pt>
                <c:pt idx="2313">
                  <c:v>0.23132548047999082</c:v>
                </c:pt>
                <c:pt idx="2314">
                  <c:v>0.23142548047999081</c:v>
                </c:pt>
                <c:pt idx="2315">
                  <c:v>0.2315254804799908</c:v>
                </c:pt>
                <c:pt idx="2316">
                  <c:v>0.23162548047999079</c:v>
                </c:pt>
                <c:pt idx="2317">
                  <c:v>0.23172548047999078</c:v>
                </c:pt>
                <c:pt idx="2318">
                  <c:v>0.23182548047999077</c:v>
                </c:pt>
                <c:pt idx="2319">
                  <c:v>0.23192548047999076</c:v>
                </c:pt>
                <c:pt idx="2320">
                  <c:v>0.23202548047999075</c:v>
                </c:pt>
                <c:pt idx="2321">
                  <c:v>0.23212548047999074</c:v>
                </c:pt>
                <c:pt idx="2322">
                  <c:v>0.23222548047999073</c:v>
                </c:pt>
                <c:pt idx="2323">
                  <c:v>0.23232548047999071</c:v>
                </c:pt>
                <c:pt idx="2324">
                  <c:v>0.2324254804799907</c:v>
                </c:pt>
                <c:pt idx="2325">
                  <c:v>0.23252548047999069</c:v>
                </c:pt>
                <c:pt idx="2326">
                  <c:v>0.23262548047999068</c:v>
                </c:pt>
                <c:pt idx="2327">
                  <c:v>0.23272548047999067</c:v>
                </c:pt>
                <c:pt idx="2328">
                  <c:v>0.23282548047999066</c:v>
                </c:pt>
                <c:pt idx="2329">
                  <c:v>0.23292548047999065</c:v>
                </c:pt>
                <c:pt idx="2330">
                  <c:v>0.23302548047999064</c:v>
                </c:pt>
                <c:pt idx="2331">
                  <c:v>0.23312548047999063</c:v>
                </c:pt>
                <c:pt idx="2332">
                  <c:v>0.23322548047999062</c:v>
                </c:pt>
                <c:pt idx="2333">
                  <c:v>0.2333254804799906</c:v>
                </c:pt>
                <c:pt idx="2334">
                  <c:v>0.23342548047999059</c:v>
                </c:pt>
                <c:pt idx="2335">
                  <c:v>0.23352548047999058</c:v>
                </c:pt>
                <c:pt idx="2336">
                  <c:v>0.23362548047999057</c:v>
                </c:pt>
                <c:pt idx="2337">
                  <c:v>0.23372548047999056</c:v>
                </c:pt>
                <c:pt idx="2338">
                  <c:v>0.23382548047999055</c:v>
                </c:pt>
                <c:pt idx="2339">
                  <c:v>0.23392548047999054</c:v>
                </c:pt>
                <c:pt idx="2340">
                  <c:v>0.23402548047999053</c:v>
                </c:pt>
                <c:pt idx="2341">
                  <c:v>0.23412548047999052</c:v>
                </c:pt>
                <c:pt idx="2342">
                  <c:v>0.23422548047999051</c:v>
                </c:pt>
                <c:pt idx="2343">
                  <c:v>0.23432548047999049</c:v>
                </c:pt>
                <c:pt idx="2344">
                  <c:v>0.23442548047999048</c:v>
                </c:pt>
                <c:pt idx="2345">
                  <c:v>0.23452548047999047</c:v>
                </c:pt>
                <c:pt idx="2346">
                  <c:v>0.23462548047999046</c:v>
                </c:pt>
                <c:pt idx="2347">
                  <c:v>0.23472548047999045</c:v>
                </c:pt>
                <c:pt idx="2348">
                  <c:v>0.23482548047999044</c:v>
                </c:pt>
                <c:pt idx="2349">
                  <c:v>0.23492548047999043</c:v>
                </c:pt>
                <c:pt idx="2350">
                  <c:v>0.23502548047999042</c:v>
                </c:pt>
                <c:pt idx="2351">
                  <c:v>0.23512548047999041</c:v>
                </c:pt>
                <c:pt idx="2352">
                  <c:v>0.2352254804799904</c:v>
                </c:pt>
                <c:pt idx="2353">
                  <c:v>0.23532548047999038</c:v>
                </c:pt>
                <c:pt idx="2354">
                  <c:v>0.23542548047999037</c:v>
                </c:pt>
                <c:pt idx="2355">
                  <c:v>0.23552548047999036</c:v>
                </c:pt>
                <c:pt idx="2356">
                  <c:v>0.23562548047999035</c:v>
                </c:pt>
                <c:pt idx="2357">
                  <c:v>0.23572548047999034</c:v>
                </c:pt>
                <c:pt idx="2358">
                  <c:v>0.23582548047999033</c:v>
                </c:pt>
                <c:pt idx="2359">
                  <c:v>0.23592548047999032</c:v>
                </c:pt>
                <c:pt idx="2360">
                  <c:v>0.23602548047999031</c:v>
                </c:pt>
                <c:pt idx="2361">
                  <c:v>0.2361254804799903</c:v>
                </c:pt>
                <c:pt idx="2362">
                  <c:v>0.23622548047999029</c:v>
                </c:pt>
                <c:pt idx="2363">
                  <c:v>0.23632548047999027</c:v>
                </c:pt>
                <c:pt idx="2364">
                  <c:v>0.23642548047999026</c:v>
                </c:pt>
                <c:pt idx="2365">
                  <c:v>0.23652548047999025</c:v>
                </c:pt>
                <c:pt idx="2366">
                  <c:v>0.23662548047999024</c:v>
                </c:pt>
                <c:pt idx="2367">
                  <c:v>0.23672548047999023</c:v>
                </c:pt>
                <c:pt idx="2368">
                  <c:v>0.23682548047999022</c:v>
                </c:pt>
                <c:pt idx="2369">
                  <c:v>0.23692548047999021</c:v>
                </c:pt>
                <c:pt idx="2370">
                  <c:v>0.2370254804799902</c:v>
                </c:pt>
                <c:pt idx="2371">
                  <c:v>0.23712548047999019</c:v>
                </c:pt>
                <c:pt idx="2372">
                  <c:v>0.23722548047999018</c:v>
                </c:pt>
                <c:pt idx="2373">
                  <c:v>0.23732548047999016</c:v>
                </c:pt>
                <c:pt idx="2374">
                  <c:v>0.23742548047999015</c:v>
                </c:pt>
                <c:pt idx="2375">
                  <c:v>0.23752548047999014</c:v>
                </c:pt>
                <c:pt idx="2376">
                  <c:v>0.23762548047999013</c:v>
                </c:pt>
                <c:pt idx="2377">
                  <c:v>0.23772548047999012</c:v>
                </c:pt>
                <c:pt idx="2378">
                  <c:v>0.23782548047999011</c:v>
                </c:pt>
                <c:pt idx="2379">
                  <c:v>0.2379254804799901</c:v>
                </c:pt>
                <c:pt idx="2380">
                  <c:v>0.23802548047999009</c:v>
                </c:pt>
                <c:pt idx="2381">
                  <c:v>0.23812548047999008</c:v>
                </c:pt>
                <c:pt idx="2382">
                  <c:v>0.23822548047999006</c:v>
                </c:pt>
                <c:pt idx="2383">
                  <c:v>0.23832548047999005</c:v>
                </c:pt>
                <c:pt idx="2384">
                  <c:v>0.23842548047999004</c:v>
                </c:pt>
                <c:pt idx="2385">
                  <c:v>0.23852548047999003</c:v>
                </c:pt>
                <c:pt idx="2386">
                  <c:v>0.23862548047999002</c:v>
                </c:pt>
                <c:pt idx="2387">
                  <c:v>0.23872548047999001</c:v>
                </c:pt>
                <c:pt idx="2388">
                  <c:v>0.23882548047999</c:v>
                </c:pt>
                <c:pt idx="2389">
                  <c:v>0.23892548047998999</c:v>
                </c:pt>
                <c:pt idx="2390">
                  <c:v>0.23902548047998998</c:v>
                </c:pt>
                <c:pt idx="2391">
                  <c:v>0.23912548047998997</c:v>
                </c:pt>
                <c:pt idx="2392">
                  <c:v>0.23922548047998995</c:v>
                </c:pt>
                <c:pt idx="2393">
                  <c:v>0.23932548047998994</c:v>
                </c:pt>
                <c:pt idx="2394">
                  <c:v>0.23942548047998993</c:v>
                </c:pt>
                <c:pt idx="2395">
                  <c:v>0.23952548047998992</c:v>
                </c:pt>
                <c:pt idx="2396">
                  <c:v>0.23962548047998991</c:v>
                </c:pt>
                <c:pt idx="2397">
                  <c:v>0.2397254804799899</c:v>
                </c:pt>
                <c:pt idx="2398">
                  <c:v>0.23982548047998989</c:v>
                </c:pt>
                <c:pt idx="2399">
                  <c:v>0.23992548047998988</c:v>
                </c:pt>
                <c:pt idx="2400">
                  <c:v>0.24002548047998987</c:v>
                </c:pt>
                <c:pt idx="2401">
                  <c:v>0.24012548047998986</c:v>
                </c:pt>
                <c:pt idx="2402">
                  <c:v>0.24022548047998984</c:v>
                </c:pt>
                <c:pt idx="2403">
                  <c:v>0.24032548047998983</c:v>
                </c:pt>
                <c:pt idx="2404">
                  <c:v>0.24042548047998982</c:v>
                </c:pt>
                <c:pt idx="2405">
                  <c:v>0.24052548047998981</c:v>
                </c:pt>
                <c:pt idx="2406">
                  <c:v>0.2406254804799898</c:v>
                </c:pt>
                <c:pt idx="2407">
                  <c:v>0.24072548047998979</c:v>
                </c:pt>
                <c:pt idx="2408">
                  <c:v>0.24082548047998978</c:v>
                </c:pt>
                <c:pt idx="2409">
                  <c:v>0.24092548047998977</c:v>
                </c:pt>
                <c:pt idx="2410">
                  <c:v>0.24102548047998976</c:v>
                </c:pt>
                <c:pt idx="2411">
                  <c:v>0.24112548047998975</c:v>
                </c:pt>
                <c:pt idx="2412">
                  <c:v>0.24122548047998973</c:v>
                </c:pt>
                <c:pt idx="2413">
                  <c:v>0.24132548047998972</c:v>
                </c:pt>
                <c:pt idx="2414">
                  <c:v>0.24142548047998971</c:v>
                </c:pt>
                <c:pt idx="2415">
                  <c:v>0.2415254804799897</c:v>
                </c:pt>
                <c:pt idx="2416">
                  <c:v>0.24162548047998969</c:v>
                </c:pt>
                <c:pt idx="2417">
                  <c:v>0.24172548047998968</c:v>
                </c:pt>
                <c:pt idx="2418">
                  <c:v>0.24182548047998967</c:v>
                </c:pt>
                <c:pt idx="2419">
                  <c:v>0.24192548047998966</c:v>
                </c:pt>
                <c:pt idx="2420">
                  <c:v>0.24202548047998965</c:v>
                </c:pt>
                <c:pt idx="2421">
                  <c:v>0.24212548047998964</c:v>
                </c:pt>
                <c:pt idx="2422">
                  <c:v>0.24222548047998962</c:v>
                </c:pt>
                <c:pt idx="2423">
                  <c:v>0.24232548047998961</c:v>
                </c:pt>
                <c:pt idx="2424">
                  <c:v>0.2424254804799896</c:v>
                </c:pt>
                <c:pt idx="2425">
                  <c:v>0.24252548047998959</c:v>
                </c:pt>
                <c:pt idx="2426">
                  <c:v>0.24262548047998958</c:v>
                </c:pt>
                <c:pt idx="2427">
                  <c:v>0.24272548047998957</c:v>
                </c:pt>
                <c:pt idx="2428">
                  <c:v>0.24282548047998956</c:v>
                </c:pt>
                <c:pt idx="2429">
                  <c:v>0.24292548047998955</c:v>
                </c:pt>
                <c:pt idx="2430">
                  <c:v>0.24302548047998954</c:v>
                </c:pt>
                <c:pt idx="2431">
                  <c:v>0.24312548047998953</c:v>
                </c:pt>
                <c:pt idx="2432">
                  <c:v>0.24322548047998951</c:v>
                </c:pt>
                <c:pt idx="2433">
                  <c:v>0.2433254804799895</c:v>
                </c:pt>
                <c:pt idx="2434">
                  <c:v>0.24342548047998949</c:v>
                </c:pt>
                <c:pt idx="2435">
                  <c:v>0.24352548047998948</c:v>
                </c:pt>
                <c:pt idx="2436">
                  <c:v>0.24362548047998947</c:v>
                </c:pt>
                <c:pt idx="2437">
                  <c:v>0.24372548047998946</c:v>
                </c:pt>
                <c:pt idx="2438">
                  <c:v>0.24382548047998945</c:v>
                </c:pt>
                <c:pt idx="2439">
                  <c:v>0.24392548047998944</c:v>
                </c:pt>
                <c:pt idx="2440">
                  <c:v>0.24402548047998943</c:v>
                </c:pt>
                <c:pt idx="2441">
                  <c:v>0.24412548047998942</c:v>
                </c:pt>
                <c:pt idx="2442">
                  <c:v>0.2442254804799894</c:v>
                </c:pt>
                <c:pt idx="2443">
                  <c:v>0.24432548047998939</c:v>
                </c:pt>
                <c:pt idx="2444">
                  <c:v>0.24442548047998938</c:v>
                </c:pt>
                <c:pt idx="2445">
                  <c:v>0.24452548047998937</c:v>
                </c:pt>
                <c:pt idx="2446">
                  <c:v>0.24462548047998936</c:v>
                </c:pt>
                <c:pt idx="2447">
                  <c:v>0.24472548047998935</c:v>
                </c:pt>
                <c:pt idx="2448">
                  <c:v>0.24482548047998934</c:v>
                </c:pt>
                <c:pt idx="2449">
                  <c:v>0.24492548047998933</c:v>
                </c:pt>
                <c:pt idx="2450">
                  <c:v>0.24502548047998932</c:v>
                </c:pt>
                <c:pt idx="2451">
                  <c:v>0.24512548047998931</c:v>
                </c:pt>
                <c:pt idx="2452">
                  <c:v>0.24522548047998929</c:v>
                </c:pt>
                <c:pt idx="2453">
                  <c:v>0.24532548047998928</c:v>
                </c:pt>
                <c:pt idx="2454">
                  <c:v>0.24542548047998927</c:v>
                </c:pt>
                <c:pt idx="2455">
                  <c:v>0.24552548047998926</c:v>
                </c:pt>
                <c:pt idx="2456">
                  <c:v>0.24562548047998925</c:v>
                </c:pt>
                <c:pt idx="2457">
                  <c:v>0.24572548047998924</c:v>
                </c:pt>
                <c:pt idx="2458">
                  <c:v>0.24582548047998923</c:v>
                </c:pt>
                <c:pt idx="2459">
                  <c:v>0.24592548047998922</c:v>
                </c:pt>
                <c:pt idx="2460">
                  <c:v>0.24602548047998921</c:v>
                </c:pt>
                <c:pt idx="2461">
                  <c:v>0.24612548047998919</c:v>
                </c:pt>
                <c:pt idx="2462">
                  <c:v>0.24622548047998918</c:v>
                </c:pt>
                <c:pt idx="2463">
                  <c:v>0.24632548047998917</c:v>
                </c:pt>
                <c:pt idx="2464">
                  <c:v>0.24642548047998916</c:v>
                </c:pt>
                <c:pt idx="2465">
                  <c:v>0.24652548047998915</c:v>
                </c:pt>
                <c:pt idx="2466">
                  <c:v>0.24662548047998914</c:v>
                </c:pt>
                <c:pt idx="2467">
                  <c:v>0.24672548047998913</c:v>
                </c:pt>
                <c:pt idx="2468">
                  <c:v>0.24682548047998912</c:v>
                </c:pt>
                <c:pt idx="2469">
                  <c:v>0.24692548047998911</c:v>
                </c:pt>
                <c:pt idx="2470">
                  <c:v>0.2470254804799891</c:v>
                </c:pt>
                <c:pt idx="2471">
                  <c:v>0.24712548047998908</c:v>
                </c:pt>
                <c:pt idx="2472">
                  <c:v>0.24722548047998907</c:v>
                </c:pt>
                <c:pt idx="2473">
                  <c:v>0.24732548047998906</c:v>
                </c:pt>
                <c:pt idx="2474">
                  <c:v>0.24742548047998905</c:v>
                </c:pt>
                <c:pt idx="2475">
                  <c:v>0.24752548047998904</c:v>
                </c:pt>
                <c:pt idx="2476">
                  <c:v>0.24762548047998903</c:v>
                </c:pt>
                <c:pt idx="2477">
                  <c:v>0.24772548047998902</c:v>
                </c:pt>
                <c:pt idx="2478">
                  <c:v>0.24782548047998901</c:v>
                </c:pt>
                <c:pt idx="2479">
                  <c:v>0.247925480479989</c:v>
                </c:pt>
                <c:pt idx="2480">
                  <c:v>0.24802548047998899</c:v>
                </c:pt>
                <c:pt idx="2481">
                  <c:v>0.24812548047998897</c:v>
                </c:pt>
                <c:pt idx="2482">
                  <c:v>0.24822548047998896</c:v>
                </c:pt>
                <c:pt idx="2483">
                  <c:v>0.24832548047998895</c:v>
                </c:pt>
                <c:pt idx="2484">
                  <c:v>0.24842548047998894</c:v>
                </c:pt>
                <c:pt idx="2485">
                  <c:v>0.24852548047998893</c:v>
                </c:pt>
                <c:pt idx="2486">
                  <c:v>0.24862548047998892</c:v>
                </c:pt>
                <c:pt idx="2487">
                  <c:v>0.24872548047998891</c:v>
                </c:pt>
                <c:pt idx="2488">
                  <c:v>0.2488254804799889</c:v>
                </c:pt>
                <c:pt idx="2489">
                  <c:v>0.24892548047998889</c:v>
                </c:pt>
                <c:pt idx="2490">
                  <c:v>0.24902548047998888</c:v>
                </c:pt>
                <c:pt idx="2491">
                  <c:v>0.24912548047998886</c:v>
                </c:pt>
                <c:pt idx="2492">
                  <c:v>0.24922548047998885</c:v>
                </c:pt>
                <c:pt idx="2493">
                  <c:v>0.24932548047998884</c:v>
                </c:pt>
                <c:pt idx="2494">
                  <c:v>0.24942548047998883</c:v>
                </c:pt>
                <c:pt idx="2495">
                  <c:v>0.24952548047998882</c:v>
                </c:pt>
                <c:pt idx="2496">
                  <c:v>0.24962548047998881</c:v>
                </c:pt>
                <c:pt idx="2497">
                  <c:v>0.2497254804799888</c:v>
                </c:pt>
                <c:pt idx="2498">
                  <c:v>0.24982548047998879</c:v>
                </c:pt>
                <c:pt idx="2499">
                  <c:v>0.24992548047998878</c:v>
                </c:pt>
                <c:pt idx="2500">
                  <c:v>0.25002548047998879</c:v>
                </c:pt>
                <c:pt idx="2501">
                  <c:v>0.25012548047998878</c:v>
                </c:pt>
                <c:pt idx="2502">
                  <c:v>0.25022548047998877</c:v>
                </c:pt>
                <c:pt idx="2503">
                  <c:v>0.25032548047998876</c:v>
                </c:pt>
                <c:pt idx="2504">
                  <c:v>0.25042548047998875</c:v>
                </c:pt>
                <c:pt idx="2505">
                  <c:v>0.25052548047998874</c:v>
                </c:pt>
                <c:pt idx="2506">
                  <c:v>0.25062548047998873</c:v>
                </c:pt>
                <c:pt idx="2507">
                  <c:v>0.25072548047998872</c:v>
                </c:pt>
                <c:pt idx="2508">
                  <c:v>0.2508254804799887</c:v>
                </c:pt>
                <c:pt idx="2509">
                  <c:v>0.25092548047998869</c:v>
                </c:pt>
                <c:pt idx="2510">
                  <c:v>0.25102548047998868</c:v>
                </c:pt>
                <c:pt idx="2511">
                  <c:v>0.25112548047998867</c:v>
                </c:pt>
                <c:pt idx="2512">
                  <c:v>0.25122548047998866</c:v>
                </c:pt>
                <c:pt idx="2513">
                  <c:v>0.25132548047998865</c:v>
                </c:pt>
                <c:pt idx="2514">
                  <c:v>0.25142548047998864</c:v>
                </c:pt>
                <c:pt idx="2515">
                  <c:v>0.25152548047998863</c:v>
                </c:pt>
                <c:pt idx="2516">
                  <c:v>0.25162548047998862</c:v>
                </c:pt>
                <c:pt idx="2517">
                  <c:v>0.25172548047998861</c:v>
                </c:pt>
                <c:pt idx="2518">
                  <c:v>0.25182548047998859</c:v>
                </c:pt>
                <c:pt idx="2519">
                  <c:v>0.25192548047998858</c:v>
                </c:pt>
                <c:pt idx="2520">
                  <c:v>0.25202548047998857</c:v>
                </c:pt>
                <c:pt idx="2521">
                  <c:v>0.25212548047998856</c:v>
                </c:pt>
                <c:pt idx="2522">
                  <c:v>0.25222548047998855</c:v>
                </c:pt>
                <c:pt idx="2523">
                  <c:v>0.25232548047998854</c:v>
                </c:pt>
                <c:pt idx="2524">
                  <c:v>0.25242548047998853</c:v>
                </c:pt>
                <c:pt idx="2525">
                  <c:v>0.25252548047998852</c:v>
                </c:pt>
                <c:pt idx="2526">
                  <c:v>0.25262548047998851</c:v>
                </c:pt>
                <c:pt idx="2527">
                  <c:v>0.2527254804799885</c:v>
                </c:pt>
                <c:pt idx="2528">
                  <c:v>0.25282548047998848</c:v>
                </c:pt>
                <c:pt idx="2529">
                  <c:v>0.25292548047998847</c:v>
                </c:pt>
                <c:pt idx="2530">
                  <c:v>0.25302548047998846</c:v>
                </c:pt>
                <c:pt idx="2531">
                  <c:v>0.25312548047998845</c:v>
                </c:pt>
                <c:pt idx="2532">
                  <c:v>0.25322548047998844</c:v>
                </c:pt>
                <c:pt idx="2533">
                  <c:v>0.25332548047998843</c:v>
                </c:pt>
                <c:pt idx="2534">
                  <c:v>0.25342548047998842</c:v>
                </c:pt>
                <c:pt idx="2535">
                  <c:v>0.25352548047998841</c:v>
                </c:pt>
                <c:pt idx="2536">
                  <c:v>0.2536254804799884</c:v>
                </c:pt>
                <c:pt idx="2537">
                  <c:v>0.25372548047998839</c:v>
                </c:pt>
                <c:pt idx="2538">
                  <c:v>0.25382548047998837</c:v>
                </c:pt>
                <c:pt idx="2539">
                  <c:v>0.25392548047998836</c:v>
                </c:pt>
                <c:pt idx="2540">
                  <c:v>0.25402548047998835</c:v>
                </c:pt>
                <c:pt idx="2541">
                  <c:v>0.25412548047998834</c:v>
                </c:pt>
                <c:pt idx="2542">
                  <c:v>0.25422548047998833</c:v>
                </c:pt>
                <c:pt idx="2543">
                  <c:v>0.25432548047998832</c:v>
                </c:pt>
                <c:pt idx="2544">
                  <c:v>0.25442548047998831</c:v>
                </c:pt>
                <c:pt idx="2545">
                  <c:v>0.2545254804799883</c:v>
                </c:pt>
                <c:pt idx="2546">
                  <c:v>0.25462548047998829</c:v>
                </c:pt>
                <c:pt idx="2547">
                  <c:v>0.25472548047998828</c:v>
                </c:pt>
                <c:pt idx="2548">
                  <c:v>0.25482548047998826</c:v>
                </c:pt>
                <c:pt idx="2549">
                  <c:v>0.25492548047998825</c:v>
                </c:pt>
                <c:pt idx="2550">
                  <c:v>0.25502548047998824</c:v>
                </c:pt>
                <c:pt idx="2551">
                  <c:v>0.25512548047998823</c:v>
                </c:pt>
                <c:pt idx="2552">
                  <c:v>0.25522548047998822</c:v>
                </c:pt>
                <c:pt idx="2553">
                  <c:v>0.25532548047998821</c:v>
                </c:pt>
                <c:pt idx="2554">
                  <c:v>0.2554254804799882</c:v>
                </c:pt>
                <c:pt idx="2555">
                  <c:v>0.25552548047998819</c:v>
                </c:pt>
                <c:pt idx="2556">
                  <c:v>0.25562548047998818</c:v>
                </c:pt>
                <c:pt idx="2557">
                  <c:v>0.25572548047998817</c:v>
                </c:pt>
                <c:pt idx="2558">
                  <c:v>0.25582548047998815</c:v>
                </c:pt>
                <c:pt idx="2559">
                  <c:v>0.25592548047998814</c:v>
                </c:pt>
                <c:pt idx="2560">
                  <c:v>0.25602548047998813</c:v>
                </c:pt>
                <c:pt idx="2561">
                  <c:v>0.25612548047998812</c:v>
                </c:pt>
                <c:pt idx="2562">
                  <c:v>0.25622548047998811</c:v>
                </c:pt>
                <c:pt idx="2563">
                  <c:v>0.2563254804799881</c:v>
                </c:pt>
                <c:pt idx="2564">
                  <c:v>0.25642548047998809</c:v>
                </c:pt>
                <c:pt idx="2565">
                  <c:v>0.25652548047998808</c:v>
                </c:pt>
                <c:pt idx="2566">
                  <c:v>0.25662548047998807</c:v>
                </c:pt>
                <c:pt idx="2567">
                  <c:v>0.25672548047998806</c:v>
                </c:pt>
                <c:pt idx="2568">
                  <c:v>0.25682548047998804</c:v>
                </c:pt>
                <c:pt idx="2569">
                  <c:v>0.25692548047998803</c:v>
                </c:pt>
                <c:pt idx="2570">
                  <c:v>0.25702548047998802</c:v>
                </c:pt>
                <c:pt idx="2571">
                  <c:v>0.25712548047998801</c:v>
                </c:pt>
                <c:pt idx="2572">
                  <c:v>0.257225480479988</c:v>
                </c:pt>
                <c:pt idx="2573">
                  <c:v>0.25732548047998799</c:v>
                </c:pt>
                <c:pt idx="2574">
                  <c:v>0.25742548047998798</c:v>
                </c:pt>
                <c:pt idx="2575">
                  <c:v>0.25752548047998797</c:v>
                </c:pt>
                <c:pt idx="2576">
                  <c:v>0.25762548047998796</c:v>
                </c:pt>
                <c:pt idx="2577">
                  <c:v>0.25772548047998795</c:v>
                </c:pt>
                <c:pt idx="2578">
                  <c:v>0.25782548047998793</c:v>
                </c:pt>
                <c:pt idx="2579">
                  <c:v>0.25792548047998792</c:v>
                </c:pt>
                <c:pt idx="2580">
                  <c:v>0.25802548047998791</c:v>
                </c:pt>
                <c:pt idx="2581">
                  <c:v>0.2581254804799879</c:v>
                </c:pt>
                <c:pt idx="2582">
                  <c:v>0.25822548047998789</c:v>
                </c:pt>
                <c:pt idx="2583">
                  <c:v>0.25832548047998788</c:v>
                </c:pt>
                <c:pt idx="2584">
                  <c:v>0.25842548047998787</c:v>
                </c:pt>
                <c:pt idx="2585">
                  <c:v>0.25852548047998786</c:v>
                </c:pt>
                <c:pt idx="2586">
                  <c:v>0.25862548047998785</c:v>
                </c:pt>
                <c:pt idx="2587">
                  <c:v>0.25872548047998783</c:v>
                </c:pt>
                <c:pt idx="2588">
                  <c:v>0.25882548047998782</c:v>
                </c:pt>
                <c:pt idx="2589">
                  <c:v>0.25892548047998781</c:v>
                </c:pt>
                <c:pt idx="2590">
                  <c:v>0.2590254804799878</c:v>
                </c:pt>
                <c:pt idx="2591">
                  <c:v>0.25912548047998779</c:v>
                </c:pt>
                <c:pt idx="2592">
                  <c:v>0.25922548047998778</c:v>
                </c:pt>
                <c:pt idx="2593">
                  <c:v>0.25932548047998777</c:v>
                </c:pt>
                <c:pt idx="2594">
                  <c:v>0.25942548047998776</c:v>
                </c:pt>
                <c:pt idx="2595">
                  <c:v>0.25952548047998775</c:v>
                </c:pt>
                <c:pt idx="2596">
                  <c:v>0.25962548047998774</c:v>
                </c:pt>
                <c:pt idx="2597">
                  <c:v>0.25972548047998772</c:v>
                </c:pt>
                <c:pt idx="2598">
                  <c:v>0.25982548047998771</c:v>
                </c:pt>
                <c:pt idx="2599">
                  <c:v>0.2599254804799877</c:v>
                </c:pt>
                <c:pt idx="2600">
                  <c:v>0.26002548047998769</c:v>
                </c:pt>
                <c:pt idx="2601">
                  <c:v>0.26012548047998768</c:v>
                </c:pt>
                <c:pt idx="2602">
                  <c:v>0.26022548047998767</c:v>
                </c:pt>
                <c:pt idx="2603">
                  <c:v>0.26032548047998766</c:v>
                </c:pt>
                <c:pt idx="2604">
                  <c:v>0.26042548047998765</c:v>
                </c:pt>
                <c:pt idx="2605">
                  <c:v>0.26052548047998764</c:v>
                </c:pt>
                <c:pt idx="2606">
                  <c:v>0.26062548047998763</c:v>
                </c:pt>
                <c:pt idx="2607">
                  <c:v>0.26072548047998761</c:v>
                </c:pt>
                <c:pt idx="2608">
                  <c:v>0.2608254804799876</c:v>
                </c:pt>
                <c:pt idx="2609">
                  <c:v>0.26092548047998759</c:v>
                </c:pt>
                <c:pt idx="2610">
                  <c:v>0.26102548047998758</c:v>
                </c:pt>
                <c:pt idx="2611">
                  <c:v>0.26112548047998757</c:v>
                </c:pt>
                <c:pt idx="2612">
                  <c:v>0.26122548047998756</c:v>
                </c:pt>
                <c:pt idx="2613">
                  <c:v>0.26132548047998755</c:v>
                </c:pt>
                <c:pt idx="2614">
                  <c:v>0.26142548047998754</c:v>
                </c:pt>
                <c:pt idx="2615">
                  <c:v>0.26152548047998753</c:v>
                </c:pt>
                <c:pt idx="2616">
                  <c:v>0.26162548047998752</c:v>
                </c:pt>
                <c:pt idx="2617">
                  <c:v>0.2617254804799875</c:v>
                </c:pt>
                <c:pt idx="2618">
                  <c:v>0.26182548047998749</c:v>
                </c:pt>
                <c:pt idx="2619">
                  <c:v>0.26192548047998748</c:v>
                </c:pt>
                <c:pt idx="2620">
                  <c:v>0.26202548047998747</c:v>
                </c:pt>
                <c:pt idx="2621">
                  <c:v>0.26212548047998746</c:v>
                </c:pt>
                <c:pt idx="2622">
                  <c:v>0.26222548047998745</c:v>
                </c:pt>
                <c:pt idx="2623">
                  <c:v>0.26232548047998744</c:v>
                </c:pt>
                <c:pt idx="2624">
                  <c:v>0.26242548047998743</c:v>
                </c:pt>
                <c:pt idx="2625">
                  <c:v>0.26252548047998742</c:v>
                </c:pt>
                <c:pt idx="2626">
                  <c:v>0.26262548047998741</c:v>
                </c:pt>
                <c:pt idx="2627">
                  <c:v>0.26272548047998739</c:v>
                </c:pt>
                <c:pt idx="2628">
                  <c:v>0.26282548047998738</c:v>
                </c:pt>
                <c:pt idx="2629">
                  <c:v>0.26292548047998737</c:v>
                </c:pt>
                <c:pt idx="2630">
                  <c:v>0.26302548047998736</c:v>
                </c:pt>
                <c:pt idx="2631">
                  <c:v>0.26312548047998735</c:v>
                </c:pt>
                <c:pt idx="2632">
                  <c:v>0.26322548047998734</c:v>
                </c:pt>
                <c:pt idx="2633">
                  <c:v>0.26332548047998733</c:v>
                </c:pt>
                <c:pt idx="2634">
                  <c:v>0.26342548047998732</c:v>
                </c:pt>
                <c:pt idx="2635">
                  <c:v>0.26352548047998731</c:v>
                </c:pt>
                <c:pt idx="2636">
                  <c:v>0.2636254804799873</c:v>
                </c:pt>
                <c:pt idx="2637">
                  <c:v>0.26372548047998728</c:v>
                </c:pt>
                <c:pt idx="2638">
                  <c:v>0.26382548047998727</c:v>
                </c:pt>
                <c:pt idx="2639">
                  <c:v>0.26392548047998726</c:v>
                </c:pt>
                <c:pt idx="2640">
                  <c:v>0.26402548047998725</c:v>
                </c:pt>
                <c:pt idx="2641">
                  <c:v>0.26412548047998724</c:v>
                </c:pt>
                <c:pt idx="2642">
                  <c:v>0.26422548047998723</c:v>
                </c:pt>
                <c:pt idx="2643">
                  <c:v>0.26432548047998722</c:v>
                </c:pt>
                <c:pt idx="2644">
                  <c:v>0.26442548047998721</c:v>
                </c:pt>
                <c:pt idx="2645">
                  <c:v>0.2645254804799872</c:v>
                </c:pt>
                <c:pt idx="2646">
                  <c:v>0.26462548047998719</c:v>
                </c:pt>
                <c:pt idx="2647">
                  <c:v>0.26472548047998717</c:v>
                </c:pt>
                <c:pt idx="2648">
                  <c:v>0.26482548047998716</c:v>
                </c:pt>
                <c:pt idx="2649">
                  <c:v>0.26492548047998715</c:v>
                </c:pt>
                <c:pt idx="2650">
                  <c:v>0.26502548047998714</c:v>
                </c:pt>
                <c:pt idx="2651">
                  <c:v>0.26512548047998713</c:v>
                </c:pt>
                <c:pt idx="2652">
                  <c:v>0.26522548047998712</c:v>
                </c:pt>
                <c:pt idx="2653">
                  <c:v>0.26532548047998711</c:v>
                </c:pt>
                <c:pt idx="2654">
                  <c:v>0.2654254804799871</c:v>
                </c:pt>
                <c:pt idx="2655">
                  <c:v>0.26552548047998709</c:v>
                </c:pt>
                <c:pt idx="2656">
                  <c:v>0.26562548047998708</c:v>
                </c:pt>
                <c:pt idx="2657">
                  <c:v>0.26572548047998706</c:v>
                </c:pt>
                <c:pt idx="2658">
                  <c:v>0.26582548047998705</c:v>
                </c:pt>
                <c:pt idx="2659">
                  <c:v>0.26592548047998704</c:v>
                </c:pt>
                <c:pt idx="2660">
                  <c:v>0.26602548047998703</c:v>
                </c:pt>
                <c:pt idx="2661">
                  <c:v>0.26612548047998702</c:v>
                </c:pt>
                <c:pt idx="2662">
                  <c:v>0.26622548047998701</c:v>
                </c:pt>
                <c:pt idx="2663">
                  <c:v>0.266325480479987</c:v>
                </c:pt>
                <c:pt idx="2664">
                  <c:v>0.26642548047998699</c:v>
                </c:pt>
                <c:pt idx="2665">
                  <c:v>0.26652548047998698</c:v>
                </c:pt>
                <c:pt idx="2666">
                  <c:v>0.26662548047998696</c:v>
                </c:pt>
                <c:pt idx="2667">
                  <c:v>0.26672548047998695</c:v>
                </c:pt>
                <c:pt idx="2668">
                  <c:v>0.26682548047998694</c:v>
                </c:pt>
                <c:pt idx="2669">
                  <c:v>0.26692548047998693</c:v>
                </c:pt>
                <c:pt idx="2670">
                  <c:v>0.26702548047998692</c:v>
                </c:pt>
                <c:pt idx="2671">
                  <c:v>0.26712548047998691</c:v>
                </c:pt>
                <c:pt idx="2672">
                  <c:v>0.2672254804799869</c:v>
                </c:pt>
                <c:pt idx="2673">
                  <c:v>0.26732548047998689</c:v>
                </c:pt>
                <c:pt idx="2674">
                  <c:v>0.26742548047998688</c:v>
                </c:pt>
                <c:pt idx="2675">
                  <c:v>0.26752548047998687</c:v>
                </c:pt>
                <c:pt idx="2676">
                  <c:v>0.26762548047998685</c:v>
                </c:pt>
                <c:pt idx="2677">
                  <c:v>0.26772548047998684</c:v>
                </c:pt>
                <c:pt idx="2678">
                  <c:v>0.26782548047998683</c:v>
                </c:pt>
                <c:pt idx="2679">
                  <c:v>0.26792548047998682</c:v>
                </c:pt>
                <c:pt idx="2680">
                  <c:v>0.26802548047998681</c:v>
                </c:pt>
                <c:pt idx="2681">
                  <c:v>0.2681254804799868</c:v>
                </c:pt>
                <c:pt idx="2682">
                  <c:v>0.26822548047998679</c:v>
                </c:pt>
                <c:pt idx="2683">
                  <c:v>0.26832548047998678</c:v>
                </c:pt>
                <c:pt idx="2684">
                  <c:v>0.26842548047998677</c:v>
                </c:pt>
                <c:pt idx="2685">
                  <c:v>0.26852548047998676</c:v>
                </c:pt>
                <c:pt idx="2686">
                  <c:v>0.26862548047998674</c:v>
                </c:pt>
                <c:pt idx="2687">
                  <c:v>0.26872548047998673</c:v>
                </c:pt>
                <c:pt idx="2688">
                  <c:v>0.26882548047998672</c:v>
                </c:pt>
                <c:pt idx="2689">
                  <c:v>0.26892548047998671</c:v>
                </c:pt>
                <c:pt idx="2690">
                  <c:v>0.2690254804799867</c:v>
                </c:pt>
                <c:pt idx="2691">
                  <c:v>0.26912548047998669</c:v>
                </c:pt>
                <c:pt idx="2692">
                  <c:v>0.26922548047998668</c:v>
                </c:pt>
                <c:pt idx="2693">
                  <c:v>0.26932548047998667</c:v>
                </c:pt>
                <c:pt idx="2694">
                  <c:v>0.26942548047998666</c:v>
                </c:pt>
                <c:pt idx="2695">
                  <c:v>0.26952548047998665</c:v>
                </c:pt>
                <c:pt idx="2696">
                  <c:v>0.26962548047998663</c:v>
                </c:pt>
                <c:pt idx="2697">
                  <c:v>0.26972548047998662</c:v>
                </c:pt>
                <c:pt idx="2698">
                  <c:v>0.26982548047998661</c:v>
                </c:pt>
                <c:pt idx="2699">
                  <c:v>0.2699254804799866</c:v>
                </c:pt>
                <c:pt idx="2700">
                  <c:v>0.27002548047998659</c:v>
                </c:pt>
                <c:pt idx="2701">
                  <c:v>0.27012548047998658</c:v>
                </c:pt>
                <c:pt idx="2702">
                  <c:v>0.27022548047998657</c:v>
                </c:pt>
                <c:pt idx="2703">
                  <c:v>0.27032548047998656</c:v>
                </c:pt>
                <c:pt idx="2704">
                  <c:v>0.27042548047998655</c:v>
                </c:pt>
                <c:pt idx="2705">
                  <c:v>0.27052548047998654</c:v>
                </c:pt>
                <c:pt idx="2706">
                  <c:v>0.27062548047998652</c:v>
                </c:pt>
                <c:pt idx="2707">
                  <c:v>0.27072548047998651</c:v>
                </c:pt>
                <c:pt idx="2708">
                  <c:v>0.2708254804799865</c:v>
                </c:pt>
                <c:pt idx="2709">
                  <c:v>0.27092548047998649</c:v>
                </c:pt>
                <c:pt idx="2710">
                  <c:v>0.27102548047998648</c:v>
                </c:pt>
                <c:pt idx="2711">
                  <c:v>0.27112548047998647</c:v>
                </c:pt>
                <c:pt idx="2712">
                  <c:v>0.27122548047998646</c:v>
                </c:pt>
                <c:pt idx="2713">
                  <c:v>0.27132548047998645</c:v>
                </c:pt>
                <c:pt idx="2714">
                  <c:v>0.27142548047998644</c:v>
                </c:pt>
                <c:pt idx="2715">
                  <c:v>0.27152548047998643</c:v>
                </c:pt>
                <c:pt idx="2716">
                  <c:v>0.27162548047998641</c:v>
                </c:pt>
                <c:pt idx="2717">
                  <c:v>0.2717254804799864</c:v>
                </c:pt>
                <c:pt idx="2718">
                  <c:v>0.27182548047998639</c:v>
                </c:pt>
                <c:pt idx="2719">
                  <c:v>0.27192548047998638</c:v>
                </c:pt>
                <c:pt idx="2720">
                  <c:v>0.27202548047998637</c:v>
                </c:pt>
                <c:pt idx="2721">
                  <c:v>0.27212548047998636</c:v>
                </c:pt>
                <c:pt idx="2722">
                  <c:v>0.27222548047998635</c:v>
                </c:pt>
                <c:pt idx="2723">
                  <c:v>0.27232548047998634</c:v>
                </c:pt>
                <c:pt idx="2724">
                  <c:v>0.27242548047998633</c:v>
                </c:pt>
                <c:pt idx="2725">
                  <c:v>0.27252548047998632</c:v>
                </c:pt>
                <c:pt idx="2726">
                  <c:v>0.2726254804799863</c:v>
                </c:pt>
                <c:pt idx="2727">
                  <c:v>0.27272548047998629</c:v>
                </c:pt>
                <c:pt idx="2728">
                  <c:v>0.27282548047998628</c:v>
                </c:pt>
                <c:pt idx="2729">
                  <c:v>0.27292548047998627</c:v>
                </c:pt>
                <c:pt idx="2730">
                  <c:v>0.27302548047998626</c:v>
                </c:pt>
                <c:pt idx="2731">
                  <c:v>0.27312548047998625</c:v>
                </c:pt>
                <c:pt idx="2732">
                  <c:v>0.27322548047998624</c:v>
                </c:pt>
                <c:pt idx="2733">
                  <c:v>0.27332548047998623</c:v>
                </c:pt>
                <c:pt idx="2734">
                  <c:v>0.27342548047998622</c:v>
                </c:pt>
                <c:pt idx="2735">
                  <c:v>0.2735254804799862</c:v>
                </c:pt>
                <c:pt idx="2736">
                  <c:v>0.27362548047998619</c:v>
                </c:pt>
                <c:pt idx="2737">
                  <c:v>0.27372548047998618</c:v>
                </c:pt>
                <c:pt idx="2738">
                  <c:v>0.27382548047998617</c:v>
                </c:pt>
                <c:pt idx="2739">
                  <c:v>0.27392548047998616</c:v>
                </c:pt>
                <c:pt idx="2740">
                  <c:v>0.27402548047998615</c:v>
                </c:pt>
                <c:pt idx="2741">
                  <c:v>0.27412548047998614</c:v>
                </c:pt>
                <c:pt idx="2742">
                  <c:v>0.27422548047998613</c:v>
                </c:pt>
                <c:pt idx="2743">
                  <c:v>0.27432548047998612</c:v>
                </c:pt>
                <c:pt idx="2744">
                  <c:v>0.27442548047998611</c:v>
                </c:pt>
                <c:pt idx="2745">
                  <c:v>0.27452548047998609</c:v>
                </c:pt>
                <c:pt idx="2746">
                  <c:v>0.27462548047998608</c:v>
                </c:pt>
                <c:pt idx="2747">
                  <c:v>0.27472548047998607</c:v>
                </c:pt>
                <c:pt idx="2748">
                  <c:v>0.27482548047998606</c:v>
                </c:pt>
                <c:pt idx="2749">
                  <c:v>0.27492548047998605</c:v>
                </c:pt>
                <c:pt idx="2750">
                  <c:v>0.27502548047998604</c:v>
                </c:pt>
                <c:pt idx="2751">
                  <c:v>0.27512548047998603</c:v>
                </c:pt>
                <c:pt idx="2752">
                  <c:v>0.27522548047998602</c:v>
                </c:pt>
                <c:pt idx="2753">
                  <c:v>0.27532548047998601</c:v>
                </c:pt>
                <c:pt idx="2754">
                  <c:v>0.275425480479986</c:v>
                </c:pt>
                <c:pt idx="2755">
                  <c:v>0.27552548047998598</c:v>
                </c:pt>
                <c:pt idx="2756">
                  <c:v>0.27562548047998597</c:v>
                </c:pt>
                <c:pt idx="2757">
                  <c:v>0.27572548047998596</c:v>
                </c:pt>
                <c:pt idx="2758">
                  <c:v>0.27582548047998595</c:v>
                </c:pt>
                <c:pt idx="2759">
                  <c:v>0.27592548047998594</c:v>
                </c:pt>
                <c:pt idx="2760">
                  <c:v>0.27602548047998593</c:v>
                </c:pt>
                <c:pt idx="2761">
                  <c:v>0.27612548047998592</c:v>
                </c:pt>
                <c:pt idx="2762">
                  <c:v>0.27622548047998591</c:v>
                </c:pt>
                <c:pt idx="2763">
                  <c:v>0.2763254804799859</c:v>
                </c:pt>
                <c:pt idx="2764">
                  <c:v>0.27642548047998589</c:v>
                </c:pt>
                <c:pt idx="2765">
                  <c:v>0.27652548047998587</c:v>
                </c:pt>
                <c:pt idx="2766">
                  <c:v>0.27662548047998586</c:v>
                </c:pt>
                <c:pt idx="2767">
                  <c:v>0.27672548047998585</c:v>
                </c:pt>
                <c:pt idx="2768">
                  <c:v>0.27682548047998584</c:v>
                </c:pt>
                <c:pt idx="2769">
                  <c:v>0.27692548047998583</c:v>
                </c:pt>
                <c:pt idx="2770">
                  <c:v>0.27702548047998582</c:v>
                </c:pt>
                <c:pt idx="2771">
                  <c:v>0.27712548047998581</c:v>
                </c:pt>
                <c:pt idx="2772">
                  <c:v>0.2772254804799858</c:v>
                </c:pt>
                <c:pt idx="2773">
                  <c:v>0.27732548047998579</c:v>
                </c:pt>
                <c:pt idx="2774">
                  <c:v>0.27742548047998578</c:v>
                </c:pt>
                <c:pt idx="2775">
                  <c:v>0.27752548047998576</c:v>
                </c:pt>
                <c:pt idx="2776">
                  <c:v>0.27762548047998575</c:v>
                </c:pt>
                <c:pt idx="2777">
                  <c:v>0.27772548047998574</c:v>
                </c:pt>
                <c:pt idx="2778">
                  <c:v>0.27782548047998573</c:v>
                </c:pt>
                <c:pt idx="2779">
                  <c:v>0.27792548047998572</c:v>
                </c:pt>
                <c:pt idx="2780">
                  <c:v>0.27802548047998571</c:v>
                </c:pt>
                <c:pt idx="2781">
                  <c:v>0.2781254804799857</c:v>
                </c:pt>
                <c:pt idx="2782">
                  <c:v>0.27822548047998569</c:v>
                </c:pt>
                <c:pt idx="2783">
                  <c:v>0.27832548047998568</c:v>
                </c:pt>
                <c:pt idx="2784">
                  <c:v>0.27842548047998567</c:v>
                </c:pt>
                <c:pt idx="2785">
                  <c:v>0.27852548047998565</c:v>
                </c:pt>
                <c:pt idx="2786">
                  <c:v>0.27862548047998564</c:v>
                </c:pt>
                <c:pt idx="2787">
                  <c:v>0.27872548047998563</c:v>
                </c:pt>
                <c:pt idx="2788">
                  <c:v>0.27882548047998562</c:v>
                </c:pt>
                <c:pt idx="2789">
                  <c:v>0.27892548047998561</c:v>
                </c:pt>
                <c:pt idx="2790">
                  <c:v>0.2790254804799856</c:v>
                </c:pt>
                <c:pt idx="2791">
                  <c:v>0.27912548047998559</c:v>
                </c:pt>
                <c:pt idx="2792">
                  <c:v>0.27922548047998558</c:v>
                </c:pt>
                <c:pt idx="2793">
                  <c:v>0.27932548047998557</c:v>
                </c:pt>
                <c:pt idx="2794">
                  <c:v>0.27942548047998556</c:v>
                </c:pt>
                <c:pt idx="2795">
                  <c:v>0.27952548047998554</c:v>
                </c:pt>
                <c:pt idx="2796">
                  <c:v>0.27962548047998553</c:v>
                </c:pt>
                <c:pt idx="2797">
                  <c:v>0.27972548047998552</c:v>
                </c:pt>
                <c:pt idx="2798">
                  <c:v>0.27982548047998551</c:v>
                </c:pt>
                <c:pt idx="2799">
                  <c:v>0.2799254804799855</c:v>
                </c:pt>
                <c:pt idx="2800">
                  <c:v>0.28002548047998549</c:v>
                </c:pt>
                <c:pt idx="2801">
                  <c:v>0.28012548047998548</c:v>
                </c:pt>
                <c:pt idx="2802">
                  <c:v>0.28022548047998547</c:v>
                </c:pt>
                <c:pt idx="2803">
                  <c:v>0.28032548047998546</c:v>
                </c:pt>
                <c:pt idx="2804">
                  <c:v>0.28042548047998545</c:v>
                </c:pt>
                <c:pt idx="2805">
                  <c:v>0.28052548047998543</c:v>
                </c:pt>
                <c:pt idx="2806">
                  <c:v>0.28062548047998542</c:v>
                </c:pt>
                <c:pt idx="2807">
                  <c:v>0.28072548047998541</c:v>
                </c:pt>
                <c:pt idx="2808">
                  <c:v>0.2808254804799854</c:v>
                </c:pt>
                <c:pt idx="2809">
                  <c:v>0.28092548047998539</c:v>
                </c:pt>
                <c:pt idx="2810">
                  <c:v>0.28102548047998538</c:v>
                </c:pt>
                <c:pt idx="2811">
                  <c:v>0.28112548047998537</c:v>
                </c:pt>
                <c:pt idx="2812">
                  <c:v>0.28122548047998536</c:v>
                </c:pt>
                <c:pt idx="2813">
                  <c:v>0.28132548047998535</c:v>
                </c:pt>
                <c:pt idx="2814">
                  <c:v>0.28142548047998533</c:v>
                </c:pt>
                <c:pt idx="2815">
                  <c:v>0.28152548047998532</c:v>
                </c:pt>
                <c:pt idx="2816">
                  <c:v>0.28162548047998531</c:v>
                </c:pt>
                <c:pt idx="2817">
                  <c:v>0.2817254804799853</c:v>
                </c:pt>
                <c:pt idx="2818">
                  <c:v>0.28182548047998529</c:v>
                </c:pt>
                <c:pt idx="2819">
                  <c:v>0.28192548047998528</c:v>
                </c:pt>
                <c:pt idx="2820">
                  <c:v>0.28202548047998527</c:v>
                </c:pt>
                <c:pt idx="2821">
                  <c:v>0.28212548047998526</c:v>
                </c:pt>
                <c:pt idx="2822">
                  <c:v>0.28222548047998525</c:v>
                </c:pt>
                <c:pt idx="2823">
                  <c:v>0.28232548047998524</c:v>
                </c:pt>
                <c:pt idx="2824">
                  <c:v>0.28242548047998522</c:v>
                </c:pt>
                <c:pt idx="2825">
                  <c:v>0.28252548047998521</c:v>
                </c:pt>
                <c:pt idx="2826">
                  <c:v>0.2826254804799852</c:v>
                </c:pt>
                <c:pt idx="2827">
                  <c:v>0.28272548047998519</c:v>
                </c:pt>
                <c:pt idx="2828">
                  <c:v>0.28282548047998518</c:v>
                </c:pt>
                <c:pt idx="2829">
                  <c:v>0.28292548047998517</c:v>
                </c:pt>
                <c:pt idx="2830">
                  <c:v>0.28302548047998516</c:v>
                </c:pt>
                <c:pt idx="2831">
                  <c:v>0.28312548047998515</c:v>
                </c:pt>
                <c:pt idx="2832">
                  <c:v>0.28322548047998514</c:v>
                </c:pt>
                <c:pt idx="2833">
                  <c:v>0.28332548047998513</c:v>
                </c:pt>
                <c:pt idx="2834">
                  <c:v>0.28342548047998511</c:v>
                </c:pt>
                <c:pt idx="2835">
                  <c:v>0.2835254804799851</c:v>
                </c:pt>
                <c:pt idx="2836">
                  <c:v>0.28362548047998509</c:v>
                </c:pt>
                <c:pt idx="2837">
                  <c:v>0.28372548047998508</c:v>
                </c:pt>
                <c:pt idx="2838">
                  <c:v>0.28382548047998507</c:v>
                </c:pt>
                <c:pt idx="2839">
                  <c:v>0.28392548047998506</c:v>
                </c:pt>
                <c:pt idx="2840">
                  <c:v>0.28402548047998505</c:v>
                </c:pt>
                <c:pt idx="2841">
                  <c:v>0.28412548047998504</c:v>
                </c:pt>
                <c:pt idx="2842">
                  <c:v>0.28422548047998503</c:v>
                </c:pt>
                <c:pt idx="2843">
                  <c:v>0.28432548047998502</c:v>
                </c:pt>
                <c:pt idx="2844">
                  <c:v>0.284425480479985</c:v>
                </c:pt>
                <c:pt idx="2845">
                  <c:v>0.28452548047998499</c:v>
                </c:pt>
                <c:pt idx="2846">
                  <c:v>0.28462548047998498</c:v>
                </c:pt>
                <c:pt idx="2847">
                  <c:v>0.28472548047998497</c:v>
                </c:pt>
                <c:pt idx="2848">
                  <c:v>0.28482548047998496</c:v>
                </c:pt>
                <c:pt idx="2849">
                  <c:v>0.28492548047998495</c:v>
                </c:pt>
                <c:pt idx="2850">
                  <c:v>0.28502548047998494</c:v>
                </c:pt>
                <c:pt idx="2851">
                  <c:v>0.28512548047998493</c:v>
                </c:pt>
                <c:pt idx="2852">
                  <c:v>0.28522548047998492</c:v>
                </c:pt>
                <c:pt idx="2853">
                  <c:v>0.28532548047998491</c:v>
                </c:pt>
                <c:pt idx="2854">
                  <c:v>0.28542548047998489</c:v>
                </c:pt>
                <c:pt idx="2855">
                  <c:v>0.28552548047998488</c:v>
                </c:pt>
                <c:pt idx="2856">
                  <c:v>0.28562548047998487</c:v>
                </c:pt>
                <c:pt idx="2857">
                  <c:v>0.28572548047998486</c:v>
                </c:pt>
                <c:pt idx="2858">
                  <c:v>0.28582548047998485</c:v>
                </c:pt>
                <c:pt idx="2859">
                  <c:v>0.28592548047998484</c:v>
                </c:pt>
                <c:pt idx="2860">
                  <c:v>0.28602548047998483</c:v>
                </c:pt>
                <c:pt idx="2861">
                  <c:v>0.28612548047998482</c:v>
                </c:pt>
                <c:pt idx="2862">
                  <c:v>0.28622548047998481</c:v>
                </c:pt>
                <c:pt idx="2863">
                  <c:v>0.2863254804799848</c:v>
                </c:pt>
                <c:pt idx="2864">
                  <c:v>0.28642548047998478</c:v>
                </c:pt>
                <c:pt idx="2865">
                  <c:v>0.28652548047998477</c:v>
                </c:pt>
                <c:pt idx="2866">
                  <c:v>0.28662548047998476</c:v>
                </c:pt>
                <c:pt idx="2867">
                  <c:v>0.28672548047998475</c:v>
                </c:pt>
                <c:pt idx="2868">
                  <c:v>0.28682548047998474</c:v>
                </c:pt>
                <c:pt idx="2869">
                  <c:v>0.28692548047998473</c:v>
                </c:pt>
                <c:pt idx="2870">
                  <c:v>0.28702548047998472</c:v>
                </c:pt>
                <c:pt idx="2871">
                  <c:v>0.28712548047998471</c:v>
                </c:pt>
                <c:pt idx="2872">
                  <c:v>0.2872254804799847</c:v>
                </c:pt>
                <c:pt idx="2873">
                  <c:v>0.28732548047998469</c:v>
                </c:pt>
                <c:pt idx="2874">
                  <c:v>0.28742548047998467</c:v>
                </c:pt>
                <c:pt idx="2875">
                  <c:v>0.28752548047998466</c:v>
                </c:pt>
                <c:pt idx="2876">
                  <c:v>0.28762548047998465</c:v>
                </c:pt>
                <c:pt idx="2877">
                  <c:v>0.28772548047998464</c:v>
                </c:pt>
                <c:pt idx="2878">
                  <c:v>0.28782548047998463</c:v>
                </c:pt>
                <c:pt idx="2879">
                  <c:v>0.28792548047998462</c:v>
                </c:pt>
                <c:pt idx="2880">
                  <c:v>0.28802548047998461</c:v>
                </c:pt>
                <c:pt idx="2881">
                  <c:v>0.2881254804799846</c:v>
                </c:pt>
                <c:pt idx="2882">
                  <c:v>0.28822548047998459</c:v>
                </c:pt>
                <c:pt idx="2883">
                  <c:v>0.28832548047998457</c:v>
                </c:pt>
                <c:pt idx="2884">
                  <c:v>0.28842548047998456</c:v>
                </c:pt>
                <c:pt idx="2885">
                  <c:v>0.28852548047998455</c:v>
                </c:pt>
                <c:pt idx="2886">
                  <c:v>0.28862548047998454</c:v>
                </c:pt>
                <c:pt idx="2887">
                  <c:v>0.28872548047998453</c:v>
                </c:pt>
                <c:pt idx="2888">
                  <c:v>0.28882548047998452</c:v>
                </c:pt>
                <c:pt idx="2889">
                  <c:v>0.28892548047998451</c:v>
                </c:pt>
                <c:pt idx="2890">
                  <c:v>0.2890254804799845</c:v>
                </c:pt>
                <c:pt idx="2891">
                  <c:v>0.28912548047998449</c:v>
                </c:pt>
                <c:pt idx="2892">
                  <c:v>0.28922548047998448</c:v>
                </c:pt>
                <c:pt idx="2893">
                  <c:v>0.28932548047998446</c:v>
                </c:pt>
                <c:pt idx="2894">
                  <c:v>0.28942548047998445</c:v>
                </c:pt>
                <c:pt idx="2895">
                  <c:v>0.28952548047998444</c:v>
                </c:pt>
                <c:pt idx="2896">
                  <c:v>0.28962548047998443</c:v>
                </c:pt>
                <c:pt idx="2897">
                  <c:v>0.28972548047998442</c:v>
                </c:pt>
                <c:pt idx="2898">
                  <c:v>0.28982548047998441</c:v>
                </c:pt>
                <c:pt idx="2899">
                  <c:v>0.2899254804799844</c:v>
                </c:pt>
                <c:pt idx="2900">
                  <c:v>0.29002548047998439</c:v>
                </c:pt>
                <c:pt idx="2901">
                  <c:v>0.29012548047998438</c:v>
                </c:pt>
                <c:pt idx="2902">
                  <c:v>0.29022548047998437</c:v>
                </c:pt>
                <c:pt idx="2903">
                  <c:v>0.29032548047998435</c:v>
                </c:pt>
                <c:pt idx="2904">
                  <c:v>0.29042548047998434</c:v>
                </c:pt>
                <c:pt idx="2905">
                  <c:v>0.29052548047998433</c:v>
                </c:pt>
                <c:pt idx="2906">
                  <c:v>0.29062548047998432</c:v>
                </c:pt>
                <c:pt idx="2907">
                  <c:v>0.29072548047998431</c:v>
                </c:pt>
                <c:pt idx="2908">
                  <c:v>0.2908254804799843</c:v>
                </c:pt>
                <c:pt idx="2909">
                  <c:v>0.29092548047998429</c:v>
                </c:pt>
                <c:pt idx="2910">
                  <c:v>0.29102548047998428</c:v>
                </c:pt>
                <c:pt idx="2911">
                  <c:v>0.29112548047998427</c:v>
                </c:pt>
                <c:pt idx="2912">
                  <c:v>0.29122548047998426</c:v>
                </c:pt>
                <c:pt idx="2913">
                  <c:v>0.29132548047998424</c:v>
                </c:pt>
                <c:pt idx="2914">
                  <c:v>0.29142548047998423</c:v>
                </c:pt>
                <c:pt idx="2915">
                  <c:v>0.29152548047998422</c:v>
                </c:pt>
                <c:pt idx="2916">
                  <c:v>0.29162548047998421</c:v>
                </c:pt>
                <c:pt idx="2917">
                  <c:v>0.2917254804799842</c:v>
                </c:pt>
                <c:pt idx="2918">
                  <c:v>0.29182548047998419</c:v>
                </c:pt>
                <c:pt idx="2919">
                  <c:v>0.29192548047998418</c:v>
                </c:pt>
                <c:pt idx="2920">
                  <c:v>0.29202548047998417</c:v>
                </c:pt>
                <c:pt idx="2921">
                  <c:v>0.29212548047998416</c:v>
                </c:pt>
                <c:pt idx="2922">
                  <c:v>0.29222548047998415</c:v>
                </c:pt>
                <c:pt idx="2923">
                  <c:v>0.29232548047998413</c:v>
                </c:pt>
                <c:pt idx="2924">
                  <c:v>0.29242548047998412</c:v>
                </c:pt>
                <c:pt idx="2925">
                  <c:v>0.29252548047998411</c:v>
                </c:pt>
                <c:pt idx="2926">
                  <c:v>0.2926254804799841</c:v>
                </c:pt>
                <c:pt idx="2927">
                  <c:v>0.29272548047998409</c:v>
                </c:pt>
                <c:pt idx="2928">
                  <c:v>0.29282548047998408</c:v>
                </c:pt>
                <c:pt idx="2929">
                  <c:v>0.29292548047998407</c:v>
                </c:pt>
                <c:pt idx="2930">
                  <c:v>0.29302548047998406</c:v>
                </c:pt>
                <c:pt idx="2931">
                  <c:v>0.29312548047998405</c:v>
                </c:pt>
                <c:pt idx="2932">
                  <c:v>0.29322548047998404</c:v>
                </c:pt>
                <c:pt idx="2933">
                  <c:v>0.29332548047998402</c:v>
                </c:pt>
                <c:pt idx="2934">
                  <c:v>0.29342548047998401</c:v>
                </c:pt>
                <c:pt idx="2935">
                  <c:v>0.293525480479984</c:v>
                </c:pt>
                <c:pt idx="2936">
                  <c:v>0.29362548047998399</c:v>
                </c:pt>
                <c:pt idx="2937">
                  <c:v>0.29372548047998398</c:v>
                </c:pt>
                <c:pt idx="2938">
                  <c:v>0.29382548047998397</c:v>
                </c:pt>
                <c:pt idx="2939">
                  <c:v>0.29392548047998396</c:v>
                </c:pt>
                <c:pt idx="2940">
                  <c:v>0.29402548047998395</c:v>
                </c:pt>
                <c:pt idx="2941">
                  <c:v>0.29412548047998394</c:v>
                </c:pt>
                <c:pt idx="2942">
                  <c:v>0.29422548047998393</c:v>
                </c:pt>
                <c:pt idx="2943">
                  <c:v>0.29432548047998391</c:v>
                </c:pt>
                <c:pt idx="2944">
                  <c:v>0.2944254804799839</c:v>
                </c:pt>
                <c:pt idx="2945">
                  <c:v>0.29452548047998389</c:v>
                </c:pt>
                <c:pt idx="2946">
                  <c:v>0.29462548047998388</c:v>
                </c:pt>
                <c:pt idx="2947">
                  <c:v>0.29472548047998387</c:v>
                </c:pt>
                <c:pt idx="2948">
                  <c:v>0.29482548047998386</c:v>
                </c:pt>
                <c:pt idx="2949">
                  <c:v>0.29492548047998385</c:v>
                </c:pt>
                <c:pt idx="2950">
                  <c:v>0.29502548047998384</c:v>
                </c:pt>
                <c:pt idx="2951">
                  <c:v>0.29512548047998383</c:v>
                </c:pt>
                <c:pt idx="2952">
                  <c:v>0.29522548047998382</c:v>
                </c:pt>
                <c:pt idx="2953">
                  <c:v>0.2953254804799838</c:v>
                </c:pt>
                <c:pt idx="2954">
                  <c:v>0.29542548047998379</c:v>
                </c:pt>
                <c:pt idx="2955">
                  <c:v>0.29552548047998378</c:v>
                </c:pt>
                <c:pt idx="2956">
                  <c:v>0.29562548047998377</c:v>
                </c:pt>
                <c:pt idx="2957">
                  <c:v>0.29572548047998376</c:v>
                </c:pt>
                <c:pt idx="2958">
                  <c:v>0.29582548047998375</c:v>
                </c:pt>
                <c:pt idx="2959">
                  <c:v>0.29592548047998374</c:v>
                </c:pt>
                <c:pt idx="2960">
                  <c:v>0.29602548047998373</c:v>
                </c:pt>
                <c:pt idx="2961">
                  <c:v>0.29612548047998372</c:v>
                </c:pt>
                <c:pt idx="2962">
                  <c:v>0.2962254804799837</c:v>
                </c:pt>
                <c:pt idx="2963">
                  <c:v>0.29632548047998369</c:v>
                </c:pt>
                <c:pt idx="2964">
                  <c:v>0.29642548047998368</c:v>
                </c:pt>
                <c:pt idx="2965">
                  <c:v>0.29652548047998367</c:v>
                </c:pt>
                <c:pt idx="2966">
                  <c:v>0.29662548047998366</c:v>
                </c:pt>
                <c:pt idx="2967">
                  <c:v>0.29672548047998365</c:v>
                </c:pt>
                <c:pt idx="2968">
                  <c:v>0.29682548047998364</c:v>
                </c:pt>
                <c:pt idx="2969">
                  <c:v>0.29692548047998363</c:v>
                </c:pt>
                <c:pt idx="2970">
                  <c:v>0.29702548047998362</c:v>
                </c:pt>
                <c:pt idx="2971">
                  <c:v>0.29712548047998361</c:v>
                </c:pt>
                <c:pt idx="2972">
                  <c:v>0.29722548047998359</c:v>
                </c:pt>
                <c:pt idx="2973">
                  <c:v>0.29732548047998358</c:v>
                </c:pt>
                <c:pt idx="2974">
                  <c:v>0.29742548047998357</c:v>
                </c:pt>
                <c:pt idx="2975">
                  <c:v>0.29752548047998356</c:v>
                </c:pt>
                <c:pt idx="2976">
                  <c:v>0.29762548047998355</c:v>
                </c:pt>
                <c:pt idx="2977">
                  <c:v>0.29772548047998354</c:v>
                </c:pt>
                <c:pt idx="2978">
                  <c:v>0.29782548047998353</c:v>
                </c:pt>
                <c:pt idx="2979">
                  <c:v>0.29792548047998352</c:v>
                </c:pt>
                <c:pt idx="2980">
                  <c:v>0.29802548047998351</c:v>
                </c:pt>
                <c:pt idx="2981">
                  <c:v>0.2981254804799835</c:v>
                </c:pt>
                <c:pt idx="2982">
                  <c:v>0.29822548047998348</c:v>
                </c:pt>
                <c:pt idx="2983">
                  <c:v>0.29832548047998347</c:v>
                </c:pt>
                <c:pt idx="2984">
                  <c:v>0.29842548047998346</c:v>
                </c:pt>
                <c:pt idx="2985">
                  <c:v>0.29852548047998345</c:v>
                </c:pt>
                <c:pt idx="2986">
                  <c:v>0.29862548047998344</c:v>
                </c:pt>
                <c:pt idx="2987">
                  <c:v>0.29872548047998343</c:v>
                </c:pt>
                <c:pt idx="2988">
                  <c:v>0.29882548047998342</c:v>
                </c:pt>
                <c:pt idx="2989">
                  <c:v>0.29892548047998341</c:v>
                </c:pt>
                <c:pt idx="2990">
                  <c:v>0.2990254804799834</c:v>
                </c:pt>
                <c:pt idx="2991">
                  <c:v>0.29912548047998339</c:v>
                </c:pt>
                <c:pt idx="2992">
                  <c:v>0.29922548047998337</c:v>
                </c:pt>
                <c:pt idx="2993">
                  <c:v>0.29932548047998336</c:v>
                </c:pt>
                <c:pt idx="2994">
                  <c:v>0.29942548047998335</c:v>
                </c:pt>
                <c:pt idx="2995">
                  <c:v>0.29952548047998334</c:v>
                </c:pt>
                <c:pt idx="2996">
                  <c:v>0.29962548047998333</c:v>
                </c:pt>
                <c:pt idx="2997">
                  <c:v>0.29972548047998332</c:v>
                </c:pt>
                <c:pt idx="2998">
                  <c:v>0.29982548047998331</c:v>
                </c:pt>
                <c:pt idx="2999">
                  <c:v>0.2999254804799833</c:v>
                </c:pt>
                <c:pt idx="3000">
                  <c:v>0.30002548047998329</c:v>
                </c:pt>
                <c:pt idx="3001">
                  <c:v>0.30012548047998328</c:v>
                </c:pt>
                <c:pt idx="3002">
                  <c:v>0.30022548047998326</c:v>
                </c:pt>
                <c:pt idx="3003">
                  <c:v>0.30032548047998325</c:v>
                </c:pt>
                <c:pt idx="3004">
                  <c:v>0.30042548047998324</c:v>
                </c:pt>
                <c:pt idx="3005">
                  <c:v>0.30052548047998323</c:v>
                </c:pt>
                <c:pt idx="3006">
                  <c:v>0.30062548047998322</c:v>
                </c:pt>
                <c:pt idx="3007">
                  <c:v>0.30072548047998321</c:v>
                </c:pt>
                <c:pt idx="3008">
                  <c:v>0.3008254804799832</c:v>
                </c:pt>
                <c:pt idx="3009">
                  <c:v>0.30092548047998319</c:v>
                </c:pt>
                <c:pt idx="3010">
                  <c:v>0.30102548047998318</c:v>
                </c:pt>
                <c:pt idx="3011">
                  <c:v>0.30112548047998317</c:v>
                </c:pt>
                <c:pt idx="3012">
                  <c:v>0.30122548047998315</c:v>
                </c:pt>
                <c:pt idx="3013">
                  <c:v>0.30132548047998314</c:v>
                </c:pt>
                <c:pt idx="3014">
                  <c:v>0.30142548047998313</c:v>
                </c:pt>
                <c:pt idx="3015">
                  <c:v>0.30152548047998312</c:v>
                </c:pt>
                <c:pt idx="3016">
                  <c:v>0.30162548047998311</c:v>
                </c:pt>
                <c:pt idx="3017">
                  <c:v>0.3017254804799831</c:v>
                </c:pt>
                <c:pt idx="3018">
                  <c:v>0.30182548047998309</c:v>
                </c:pt>
                <c:pt idx="3019">
                  <c:v>0.30192548047998308</c:v>
                </c:pt>
                <c:pt idx="3020">
                  <c:v>0.30202548047998307</c:v>
                </c:pt>
                <c:pt idx="3021">
                  <c:v>0.30212548047998306</c:v>
                </c:pt>
                <c:pt idx="3022">
                  <c:v>0.30222548047998304</c:v>
                </c:pt>
                <c:pt idx="3023">
                  <c:v>0.30232548047998303</c:v>
                </c:pt>
                <c:pt idx="3024">
                  <c:v>0.30242548047998302</c:v>
                </c:pt>
                <c:pt idx="3025">
                  <c:v>0.30252548047998301</c:v>
                </c:pt>
                <c:pt idx="3026">
                  <c:v>0.302625480479983</c:v>
                </c:pt>
                <c:pt idx="3027">
                  <c:v>0.30272548047998299</c:v>
                </c:pt>
                <c:pt idx="3028">
                  <c:v>0.30282548047998298</c:v>
                </c:pt>
                <c:pt idx="3029">
                  <c:v>0.30292548047998297</c:v>
                </c:pt>
                <c:pt idx="3030">
                  <c:v>0.30302548047998296</c:v>
                </c:pt>
                <c:pt idx="3031">
                  <c:v>0.30312548047998294</c:v>
                </c:pt>
                <c:pt idx="3032">
                  <c:v>0.30322548047998293</c:v>
                </c:pt>
                <c:pt idx="3033">
                  <c:v>0.30332548047998292</c:v>
                </c:pt>
                <c:pt idx="3034">
                  <c:v>0.30342548047998291</c:v>
                </c:pt>
                <c:pt idx="3035">
                  <c:v>0.3035254804799829</c:v>
                </c:pt>
                <c:pt idx="3036">
                  <c:v>0.30362548047998289</c:v>
                </c:pt>
                <c:pt idx="3037">
                  <c:v>0.30372548047998288</c:v>
                </c:pt>
                <c:pt idx="3038">
                  <c:v>0.30382548047998287</c:v>
                </c:pt>
                <c:pt idx="3039">
                  <c:v>0.30392548047998286</c:v>
                </c:pt>
                <c:pt idx="3040">
                  <c:v>0.30402548047998285</c:v>
                </c:pt>
                <c:pt idx="3041">
                  <c:v>0.30412548047998283</c:v>
                </c:pt>
                <c:pt idx="3042">
                  <c:v>0.30422548047998282</c:v>
                </c:pt>
                <c:pt idx="3043">
                  <c:v>0.30432548047998281</c:v>
                </c:pt>
                <c:pt idx="3044">
                  <c:v>0.3044254804799828</c:v>
                </c:pt>
                <c:pt idx="3045">
                  <c:v>0.30452548047998279</c:v>
                </c:pt>
                <c:pt idx="3046">
                  <c:v>0.30462548047998278</c:v>
                </c:pt>
                <c:pt idx="3047">
                  <c:v>0.30472548047998277</c:v>
                </c:pt>
                <c:pt idx="3048">
                  <c:v>0.30482548047998276</c:v>
                </c:pt>
                <c:pt idx="3049">
                  <c:v>0.30492548047998275</c:v>
                </c:pt>
                <c:pt idx="3050">
                  <c:v>0.30502548047998274</c:v>
                </c:pt>
                <c:pt idx="3051">
                  <c:v>0.30512548047998272</c:v>
                </c:pt>
                <c:pt idx="3052">
                  <c:v>0.30522548047998271</c:v>
                </c:pt>
                <c:pt idx="3053">
                  <c:v>0.3053254804799827</c:v>
                </c:pt>
                <c:pt idx="3054">
                  <c:v>0.30542548047998269</c:v>
                </c:pt>
                <c:pt idx="3055">
                  <c:v>0.30552548047998268</c:v>
                </c:pt>
                <c:pt idx="3056">
                  <c:v>0.30562548047998267</c:v>
                </c:pt>
                <c:pt idx="3057">
                  <c:v>0.30572548047998266</c:v>
                </c:pt>
                <c:pt idx="3058">
                  <c:v>0.30582548047998265</c:v>
                </c:pt>
                <c:pt idx="3059">
                  <c:v>0.30592548047998264</c:v>
                </c:pt>
                <c:pt idx="3060">
                  <c:v>0.30602548047998263</c:v>
                </c:pt>
                <c:pt idx="3061">
                  <c:v>0.30612548047998261</c:v>
                </c:pt>
                <c:pt idx="3062">
                  <c:v>0.3062254804799826</c:v>
                </c:pt>
                <c:pt idx="3063">
                  <c:v>0.30632548047998259</c:v>
                </c:pt>
                <c:pt idx="3064">
                  <c:v>0.30642548047998258</c:v>
                </c:pt>
                <c:pt idx="3065">
                  <c:v>0.30652548047998257</c:v>
                </c:pt>
                <c:pt idx="3066">
                  <c:v>0.30662548047998256</c:v>
                </c:pt>
                <c:pt idx="3067">
                  <c:v>0.30672548047998255</c:v>
                </c:pt>
                <c:pt idx="3068">
                  <c:v>0.30682548047998254</c:v>
                </c:pt>
                <c:pt idx="3069">
                  <c:v>0.30692548047998253</c:v>
                </c:pt>
                <c:pt idx="3070">
                  <c:v>0.30702548047998252</c:v>
                </c:pt>
                <c:pt idx="3071">
                  <c:v>0.3071254804799825</c:v>
                </c:pt>
                <c:pt idx="3072">
                  <c:v>0.30722548047998249</c:v>
                </c:pt>
                <c:pt idx="3073">
                  <c:v>0.30732548047998248</c:v>
                </c:pt>
                <c:pt idx="3074">
                  <c:v>0.30742548047998247</c:v>
                </c:pt>
                <c:pt idx="3075">
                  <c:v>0.30752548047998246</c:v>
                </c:pt>
                <c:pt idx="3076">
                  <c:v>0.30762548047998245</c:v>
                </c:pt>
                <c:pt idx="3077">
                  <c:v>0.30772548047998244</c:v>
                </c:pt>
                <c:pt idx="3078">
                  <c:v>0.30782548047998243</c:v>
                </c:pt>
                <c:pt idx="3079">
                  <c:v>0.30792548047998242</c:v>
                </c:pt>
                <c:pt idx="3080">
                  <c:v>0.30802548047998241</c:v>
                </c:pt>
                <c:pt idx="3081">
                  <c:v>0.30812548047998239</c:v>
                </c:pt>
                <c:pt idx="3082">
                  <c:v>0.30822548047998238</c:v>
                </c:pt>
                <c:pt idx="3083">
                  <c:v>0.30832548047998237</c:v>
                </c:pt>
                <c:pt idx="3084">
                  <c:v>0.30842548047998236</c:v>
                </c:pt>
                <c:pt idx="3085">
                  <c:v>0.30852548047998235</c:v>
                </c:pt>
                <c:pt idx="3086">
                  <c:v>0.30862548047998234</c:v>
                </c:pt>
                <c:pt idx="3087">
                  <c:v>0.30872548047998233</c:v>
                </c:pt>
                <c:pt idx="3088">
                  <c:v>0.30882548047998232</c:v>
                </c:pt>
                <c:pt idx="3089">
                  <c:v>0.30892548047998231</c:v>
                </c:pt>
                <c:pt idx="3090">
                  <c:v>0.3090254804799823</c:v>
                </c:pt>
                <c:pt idx="3091">
                  <c:v>0.30912548047998228</c:v>
                </c:pt>
                <c:pt idx="3092">
                  <c:v>0.30922548047998227</c:v>
                </c:pt>
                <c:pt idx="3093">
                  <c:v>0.30932548047998226</c:v>
                </c:pt>
                <c:pt idx="3094">
                  <c:v>0.30942548047998225</c:v>
                </c:pt>
                <c:pt idx="3095">
                  <c:v>0.30952548047998224</c:v>
                </c:pt>
                <c:pt idx="3096">
                  <c:v>0.30962548047998223</c:v>
                </c:pt>
                <c:pt idx="3097">
                  <c:v>0.30972548047998222</c:v>
                </c:pt>
                <c:pt idx="3098">
                  <c:v>0.30982548047998221</c:v>
                </c:pt>
                <c:pt idx="3099">
                  <c:v>0.3099254804799822</c:v>
                </c:pt>
                <c:pt idx="3100">
                  <c:v>0.31002548047998219</c:v>
                </c:pt>
                <c:pt idx="3101">
                  <c:v>0.31012548047998217</c:v>
                </c:pt>
                <c:pt idx="3102">
                  <c:v>0.31022548047998216</c:v>
                </c:pt>
                <c:pt idx="3103">
                  <c:v>0.31032548047998215</c:v>
                </c:pt>
                <c:pt idx="3104">
                  <c:v>0.31042548047998214</c:v>
                </c:pt>
                <c:pt idx="3105">
                  <c:v>0.31052548047998213</c:v>
                </c:pt>
                <c:pt idx="3106">
                  <c:v>0.31062548047998212</c:v>
                </c:pt>
                <c:pt idx="3107">
                  <c:v>0.31072548047998211</c:v>
                </c:pt>
                <c:pt idx="3108">
                  <c:v>0.3108254804799821</c:v>
                </c:pt>
                <c:pt idx="3109">
                  <c:v>0.31092548047998209</c:v>
                </c:pt>
                <c:pt idx="3110">
                  <c:v>0.31102548047998207</c:v>
                </c:pt>
                <c:pt idx="3111">
                  <c:v>0.31112548047998206</c:v>
                </c:pt>
                <c:pt idx="3112">
                  <c:v>0.31122548047998205</c:v>
                </c:pt>
                <c:pt idx="3113">
                  <c:v>0.31132548047998204</c:v>
                </c:pt>
                <c:pt idx="3114">
                  <c:v>0.31142548047998203</c:v>
                </c:pt>
                <c:pt idx="3115">
                  <c:v>0.31152548047998202</c:v>
                </c:pt>
                <c:pt idx="3116">
                  <c:v>0.31162548047998201</c:v>
                </c:pt>
                <c:pt idx="3117">
                  <c:v>0.311725480479982</c:v>
                </c:pt>
                <c:pt idx="3118">
                  <c:v>0.31182548047998199</c:v>
                </c:pt>
                <c:pt idx="3119">
                  <c:v>0.31192548047998198</c:v>
                </c:pt>
                <c:pt idx="3120">
                  <c:v>0.31202548047998196</c:v>
                </c:pt>
                <c:pt idx="3121">
                  <c:v>0.31212548047998195</c:v>
                </c:pt>
                <c:pt idx="3122">
                  <c:v>0.31222548047998194</c:v>
                </c:pt>
                <c:pt idx="3123">
                  <c:v>0.31232548047998193</c:v>
                </c:pt>
                <c:pt idx="3124">
                  <c:v>0.31242548047998192</c:v>
                </c:pt>
                <c:pt idx="3125">
                  <c:v>0.31252548047998191</c:v>
                </c:pt>
                <c:pt idx="3126">
                  <c:v>0.3126254804799819</c:v>
                </c:pt>
                <c:pt idx="3127">
                  <c:v>0.31272548047998189</c:v>
                </c:pt>
                <c:pt idx="3128">
                  <c:v>0.31282548047998188</c:v>
                </c:pt>
                <c:pt idx="3129">
                  <c:v>0.31292548047998187</c:v>
                </c:pt>
                <c:pt idx="3130">
                  <c:v>0.31302548047998185</c:v>
                </c:pt>
                <c:pt idx="3131">
                  <c:v>0.31312548047998184</c:v>
                </c:pt>
                <c:pt idx="3132">
                  <c:v>0.31322548047998183</c:v>
                </c:pt>
                <c:pt idx="3133">
                  <c:v>0.31332548047998182</c:v>
                </c:pt>
                <c:pt idx="3134">
                  <c:v>0.31342548047998181</c:v>
                </c:pt>
                <c:pt idx="3135">
                  <c:v>0.3135254804799818</c:v>
                </c:pt>
                <c:pt idx="3136">
                  <c:v>0.31362548047998179</c:v>
                </c:pt>
                <c:pt idx="3137">
                  <c:v>0.31372548047998178</c:v>
                </c:pt>
                <c:pt idx="3138">
                  <c:v>0.31382548047998177</c:v>
                </c:pt>
                <c:pt idx="3139">
                  <c:v>0.31392548047998176</c:v>
                </c:pt>
                <c:pt idx="3140">
                  <c:v>0.31402548047998174</c:v>
                </c:pt>
                <c:pt idx="3141">
                  <c:v>0.31412548047998173</c:v>
                </c:pt>
                <c:pt idx="3142">
                  <c:v>0.31422548047998172</c:v>
                </c:pt>
                <c:pt idx="3143">
                  <c:v>0.31432548047998171</c:v>
                </c:pt>
                <c:pt idx="3144">
                  <c:v>0.3144254804799817</c:v>
                </c:pt>
                <c:pt idx="3145">
                  <c:v>0.31452548047998169</c:v>
                </c:pt>
                <c:pt idx="3146">
                  <c:v>0.31462548047998168</c:v>
                </c:pt>
                <c:pt idx="3147">
                  <c:v>0.31472548047998167</c:v>
                </c:pt>
                <c:pt idx="3148">
                  <c:v>0.31482548047998166</c:v>
                </c:pt>
                <c:pt idx="3149">
                  <c:v>0.31492548047998165</c:v>
                </c:pt>
                <c:pt idx="3150">
                  <c:v>0.31502548047998163</c:v>
                </c:pt>
                <c:pt idx="3151">
                  <c:v>0.31512548047998162</c:v>
                </c:pt>
                <c:pt idx="3152">
                  <c:v>0.31522548047998161</c:v>
                </c:pt>
                <c:pt idx="3153">
                  <c:v>0.3153254804799816</c:v>
                </c:pt>
                <c:pt idx="3154">
                  <c:v>0.31542548047998159</c:v>
                </c:pt>
                <c:pt idx="3155">
                  <c:v>0.31552548047998158</c:v>
                </c:pt>
                <c:pt idx="3156">
                  <c:v>0.31562548047998157</c:v>
                </c:pt>
                <c:pt idx="3157">
                  <c:v>0.31572548047998156</c:v>
                </c:pt>
                <c:pt idx="3158">
                  <c:v>0.31582548047998155</c:v>
                </c:pt>
                <c:pt idx="3159">
                  <c:v>0.31592548047998154</c:v>
                </c:pt>
                <c:pt idx="3160">
                  <c:v>0.31602548047998152</c:v>
                </c:pt>
                <c:pt idx="3161">
                  <c:v>0.31612548047998151</c:v>
                </c:pt>
                <c:pt idx="3162">
                  <c:v>0.3162254804799815</c:v>
                </c:pt>
                <c:pt idx="3163">
                  <c:v>0.31632548047998149</c:v>
                </c:pt>
                <c:pt idx="3164">
                  <c:v>0.31642548047998148</c:v>
                </c:pt>
                <c:pt idx="3165">
                  <c:v>0.31652548047998147</c:v>
                </c:pt>
                <c:pt idx="3166">
                  <c:v>0.31662548047998146</c:v>
                </c:pt>
                <c:pt idx="3167">
                  <c:v>0.31672548047998145</c:v>
                </c:pt>
                <c:pt idx="3168">
                  <c:v>0.31682548047998144</c:v>
                </c:pt>
                <c:pt idx="3169">
                  <c:v>0.31692548047998143</c:v>
                </c:pt>
                <c:pt idx="3170">
                  <c:v>0.31702548047998141</c:v>
                </c:pt>
                <c:pt idx="3171">
                  <c:v>0.3171254804799814</c:v>
                </c:pt>
                <c:pt idx="3172">
                  <c:v>0.31722548047998139</c:v>
                </c:pt>
                <c:pt idx="3173">
                  <c:v>0.31732548047998138</c:v>
                </c:pt>
                <c:pt idx="3174">
                  <c:v>0.31742548047998137</c:v>
                </c:pt>
                <c:pt idx="3175">
                  <c:v>0.31752548047998136</c:v>
                </c:pt>
                <c:pt idx="3176">
                  <c:v>0.31762548047998135</c:v>
                </c:pt>
                <c:pt idx="3177">
                  <c:v>0.31772548047998134</c:v>
                </c:pt>
                <c:pt idx="3178">
                  <c:v>0.31782548047998133</c:v>
                </c:pt>
                <c:pt idx="3179">
                  <c:v>0.31792548047998131</c:v>
                </c:pt>
                <c:pt idx="3180">
                  <c:v>0.3180254804799813</c:v>
                </c:pt>
                <c:pt idx="3181">
                  <c:v>0.31812548047998129</c:v>
                </c:pt>
                <c:pt idx="3182">
                  <c:v>0.31822548047998128</c:v>
                </c:pt>
                <c:pt idx="3183">
                  <c:v>0.31832548047998127</c:v>
                </c:pt>
                <c:pt idx="3184">
                  <c:v>0.31842548047998126</c:v>
                </c:pt>
                <c:pt idx="3185">
                  <c:v>0.31852548047998125</c:v>
                </c:pt>
                <c:pt idx="3186">
                  <c:v>0.31862548047998124</c:v>
                </c:pt>
                <c:pt idx="3187">
                  <c:v>0.31872548047998123</c:v>
                </c:pt>
                <c:pt idx="3188">
                  <c:v>0.31882548047998122</c:v>
                </c:pt>
                <c:pt idx="3189">
                  <c:v>0.3189254804799812</c:v>
                </c:pt>
                <c:pt idx="3190">
                  <c:v>0.31902548047998119</c:v>
                </c:pt>
                <c:pt idx="3191">
                  <c:v>0.31912548047998118</c:v>
                </c:pt>
                <c:pt idx="3192">
                  <c:v>0.31922548047998117</c:v>
                </c:pt>
                <c:pt idx="3193">
                  <c:v>0.31932548047998116</c:v>
                </c:pt>
                <c:pt idx="3194">
                  <c:v>0.31942548047998115</c:v>
                </c:pt>
                <c:pt idx="3195">
                  <c:v>0.31952548047998114</c:v>
                </c:pt>
                <c:pt idx="3196">
                  <c:v>0.31962548047998113</c:v>
                </c:pt>
                <c:pt idx="3197">
                  <c:v>0.31972548047998112</c:v>
                </c:pt>
                <c:pt idx="3198">
                  <c:v>0.31982548047998111</c:v>
                </c:pt>
                <c:pt idx="3199">
                  <c:v>0.31992548047998109</c:v>
                </c:pt>
                <c:pt idx="3200">
                  <c:v>0.32002548047998108</c:v>
                </c:pt>
                <c:pt idx="3201">
                  <c:v>0.32012548047998107</c:v>
                </c:pt>
                <c:pt idx="3202">
                  <c:v>0.32022548047998106</c:v>
                </c:pt>
                <c:pt idx="3203">
                  <c:v>0.32032548047998105</c:v>
                </c:pt>
                <c:pt idx="3204">
                  <c:v>0.32042548047998104</c:v>
                </c:pt>
                <c:pt idx="3205">
                  <c:v>0.32052548047998103</c:v>
                </c:pt>
                <c:pt idx="3206">
                  <c:v>0.32062548047998102</c:v>
                </c:pt>
                <c:pt idx="3207">
                  <c:v>0.32072548047998101</c:v>
                </c:pt>
                <c:pt idx="3208">
                  <c:v>0.320825480479981</c:v>
                </c:pt>
                <c:pt idx="3209">
                  <c:v>0.32092548047998098</c:v>
                </c:pt>
                <c:pt idx="3210">
                  <c:v>0.32102548047998097</c:v>
                </c:pt>
                <c:pt idx="3211">
                  <c:v>0.32112548047998096</c:v>
                </c:pt>
                <c:pt idx="3212">
                  <c:v>0.32122548047998095</c:v>
                </c:pt>
                <c:pt idx="3213">
                  <c:v>0.32132548047998094</c:v>
                </c:pt>
                <c:pt idx="3214">
                  <c:v>0.32142548047998093</c:v>
                </c:pt>
                <c:pt idx="3215">
                  <c:v>0.32152548047998092</c:v>
                </c:pt>
                <c:pt idx="3216">
                  <c:v>0.32162548047998091</c:v>
                </c:pt>
                <c:pt idx="3217">
                  <c:v>0.3217254804799809</c:v>
                </c:pt>
                <c:pt idx="3218">
                  <c:v>0.32182548047998089</c:v>
                </c:pt>
                <c:pt idx="3219">
                  <c:v>0.32192548047998087</c:v>
                </c:pt>
                <c:pt idx="3220">
                  <c:v>0.32202548047998086</c:v>
                </c:pt>
                <c:pt idx="3221">
                  <c:v>0.32212548047998085</c:v>
                </c:pt>
                <c:pt idx="3222">
                  <c:v>0.32222548047998084</c:v>
                </c:pt>
                <c:pt idx="3223">
                  <c:v>0.32232548047998083</c:v>
                </c:pt>
                <c:pt idx="3224">
                  <c:v>0.32242548047998082</c:v>
                </c:pt>
                <c:pt idx="3225">
                  <c:v>0.32252548047998081</c:v>
                </c:pt>
                <c:pt idx="3226">
                  <c:v>0.3226254804799808</c:v>
                </c:pt>
                <c:pt idx="3227">
                  <c:v>0.32272548047998079</c:v>
                </c:pt>
                <c:pt idx="3228">
                  <c:v>0.32282548047998078</c:v>
                </c:pt>
                <c:pt idx="3229">
                  <c:v>0.32292548047998076</c:v>
                </c:pt>
                <c:pt idx="3230">
                  <c:v>0.32302548047998075</c:v>
                </c:pt>
                <c:pt idx="3231">
                  <c:v>0.32312548047998074</c:v>
                </c:pt>
                <c:pt idx="3232">
                  <c:v>0.32322548047998073</c:v>
                </c:pt>
                <c:pt idx="3233">
                  <c:v>0.32332548047998072</c:v>
                </c:pt>
                <c:pt idx="3234">
                  <c:v>0.32342548047998071</c:v>
                </c:pt>
                <c:pt idx="3235">
                  <c:v>0.3235254804799807</c:v>
                </c:pt>
                <c:pt idx="3236">
                  <c:v>0.32362548047998069</c:v>
                </c:pt>
                <c:pt idx="3237">
                  <c:v>0.32372548047998068</c:v>
                </c:pt>
                <c:pt idx="3238">
                  <c:v>0.32382548047998067</c:v>
                </c:pt>
                <c:pt idx="3239">
                  <c:v>0.32392548047998065</c:v>
                </c:pt>
                <c:pt idx="3240">
                  <c:v>0.32402548047998064</c:v>
                </c:pt>
                <c:pt idx="3241">
                  <c:v>0.32412548047998063</c:v>
                </c:pt>
                <c:pt idx="3242">
                  <c:v>0.32422548047998062</c:v>
                </c:pt>
                <c:pt idx="3243">
                  <c:v>0.32432548047998061</c:v>
                </c:pt>
                <c:pt idx="3244">
                  <c:v>0.3244254804799806</c:v>
                </c:pt>
                <c:pt idx="3245">
                  <c:v>0.32452548047998059</c:v>
                </c:pt>
                <c:pt idx="3246">
                  <c:v>0.32462548047998058</c:v>
                </c:pt>
                <c:pt idx="3247">
                  <c:v>0.32472548047998057</c:v>
                </c:pt>
                <c:pt idx="3248">
                  <c:v>0.32482548047998056</c:v>
                </c:pt>
                <c:pt idx="3249">
                  <c:v>0.32492548047998054</c:v>
                </c:pt>
                <c:pt idx="3250">
                  <c:v>0.32502548047998053</c:v>
                </c:pt>
                <c:pt idx="3251">
                  <c:v>0.32512548047998052</c:v>
                </c:pt>
                <c:pt idx="3252">
                  <c:v>0.32522548047998051</c:v>
                </c:pt>
                <c:pt idx="3253">
                  <c:v>0.3253254804799805</c:v>
                </c:pt>
                <c:pt idx="3254">
                  <c:v>0.32542548047998049</c:v>
                </c:pt>
                <c:pt idx="3255">
                  <c:v>0.32552548047998048</c:v>
                </c:pt>
                <c:pt idx="3256">
                  <c:v>0.32562548047998047</c:v>
                </c:pt>
                <c:pt idx="3257">
                  <c:v>0.32572548047998046</c:v>
                </c:pt>
                <c:pt idx="3258">
                  <c:v>0.32582548047998044</c:v>
                </c:pt>
                <c:pt idx="3259">
                  <c:v>0.32592548047998043</c:v>
                </c:pt>
                <c:pt idx="3260">
                  <c:v>0.32602548047998042</c:v>
                </c:pt>
                <c:pt idx="3261">
                  <c:v>0.32612548047998041</c:v>
                </c:pt>
                <c:pt idx="3262">
                  <c:v>0.3262254804799804</c:v>
                </c:pt>
                <c:pt idx="3263">
                  <c:v>0.32632548047998039</c:v>
                </c:pt>
                <c:pt idx="3264">
                  <c:v>0.32642548047998038</c:v>
                </c:pt>
                <c:pt idx="3265">
                  <c:v>0.32652548047998037</c:v>
                </c:pt>
                <c:pt idx="3266">
                  <c:v>0.32662548047998036</c:v>
                </c:pt>
                <c:pt idx="3267">
                  <c:v>0.32672548047998035</c:v>
                </c:pt>
                <c:pt idx="3268">
                  <c:v>0.32682548047998033</c:v>
                </c:pt>
                <c:pt idx="3269">
                  <c:v>0.32692548047998032</c:v>
                </c:pt>
                <c:pt idx="3270">
                  <c:v>0.32702548047998031</c:v>
                </c:pt>
                <c:pt idx="3271">
                  <c:v>0.3271254804799803</c:v>
                </c:pt>
                <c:pt idx="3272">
                  <c:v>0.32722548047998029</c:v>
                </c:pt>
                <c:pt idx="3273">
                  <c:v>0.32732548047998028</c:v>
                </c:pt>
                <c:pt idx="3274">
                  <c:v>0.32742548047998027</c:v>
                </c:pt>
                <c:pt idx="3275">
                  <c:v>0.32752548047998026</c:v>
                </c:pt>
                <c:pt idx="3276">
                  <c:v>0.32762548047998025</c:v>
                </c:pt>
                <c:pt idx="3277">
                  <c:v>0.32772548047998024</c:v>
                </c:pt>
                <c:pt idx="3278">
                  <c:v>0.32782548047998022</c:v>
                </c:pt>
                <c:pt idx="3279">
                  <c:v>0.32792548047998021</c:v>
                </c:pt>
                <c:pt idx="3280">
                  <c:v>0.3280254804799802</c:v>
                </c:pt>
                <c:pt idx="3281">
                  <c:v>0.32812548047998019</c:v>
                </c:pt>
                <c:pt idx="3282">
                  <c:v>0.32822548047998018</c:v>
                </c:pt>
                <c:pt idx="3283">
                  <c:v>0.32832548047998017</c:v>
                </c:pt>
                <c:pt idx="3284">
                  <c:v>0.32842548047998016</c:v>
                </c:pt>
                <c:pt idx="3285">
                  <c:v>0.32852548047998015</c:v>
                </c:pt>
                <c:pt idx="3286">
                  <c:v>0.32862548047998014</c:v>
                </c:pt>
                <c:pt idx="3287">
                  <c:v>0.32872548047998013</c:v>
                </c:pt>
                <c:pt idx="3288">
                  <c:v>0.32882548047998011</c:v>
                </c:pt>
                <c:pt idx="3289">
                  <c:v>0.3289254804799801</c:v>
                </c:pt>
                <c:pt idx="3290">
                  <c:v>0.32902548047998009</c:v>
                </c:pt>
                <c:pt idx="3291">
                  <c:v>0.32912548047998008</c:v>
                </c:pt>
                <c:pt idx="3292">
                  <c:v>0.32922548047998007</c:v>
                </c:pt>
                <c:pt idx="3293">
                  <c:v>0.32932548047998006</c:v>
                </c:pt>
                <c:pt idx="3294">
                  <c:v>0.32942548047998005</c:v>
                </c:pt>
                <c:pt idx="3295">
                  <c:v>0.32952548047998004</c:v>
                </c:pt>
                <c:pt idx="3296">
                  <c:v>0.32962548047998003</c:v>
                </c:pt>
                <c:pt idx="3297">
                  <c:v>0.32972548047998002</c:v>
                </c:pt>
                <c:pt idx="3298">
                  <c:v>0.32982548047998</c:v>
                </c:pt>
                <c:pt idx="3299">
                  <c:v>0.32992548047997999</c:v>
                </c:pt>
                <c:pt idx="3300">
                  <c:v>0.33002548047997998</c:v>
                </c:pt>
                <c:pt idx="3301">
                  <c:v>0.33012548047997997</c:v>
                </c:pt>
                <c:pt idx="3302">
                  <c:v>0.33022548047997996</c:v>
                </c:pt>
                <c:pt idx="3303">
                  <c:v>0.33032548047997995</c:v>
                </c:pt>
                <c:pt idx="3304">
                  <c:v>0.33042548047997994</c:v>
                </c:pt>
                <c:pt idx="3305">
                  <c:v>0.33052548047997993</c:v>
                </c:pt>
                <c:pt idx="3306">
                  <c:v>0.33062548047997992</c:v>
                </c:pt>
                <c:pt idx="3307">
                  <c:v>0.33072548047997991</c:v>
                </c:pt>
                <c:pt idx="3308">
                  <c:v>0.33082548047997989</c:v>
                </c:pt>
                <c:pt idx="3309">
                  <c:v>0.33092548047997988</c:v>
                </c:pt>
                <c:pt idx="3310">
                  <c:v>0.33102548047997987</c:v>
                </c:pt>
                <c:pt idx="3311">
                  <c:v>0.33112548047997986</c:v>
                </c:pt>
                <c:pt idx="3312">
                  <c:v>0.33122548047997985</c:v>
                </c:pt>
                <c:pt idx="3313">
                  <c:v>0.33132548047997984</c:v>
                </c:pt>
                <c:pt idx="3314">
                  <c:v>0.33142548047997983</c:v>
                </c:pt>
                <c:pt idx="3315">
                  <c:v>0.33152548047997982</c:v>
                </c:pt>
                <c:pt idx="3316">
                  <c:v>0.33162548047997981</c:v>
                </c:pt>
                <c:pt idx="3317">
                  <c:v>0.3317254804799798</c:v>
                </c:pt>
                <c:pt idx="3318">
                  <c:v>0.33182548047997978</c:v>
                </c:pt>
                <c:pt idx="3319">
                  <c:v>0.33192548047997977</c:v>
                </c:pt>
                <c:pt idx="3320">
                  <c:v>0.33202548047997976</c:v>
                </c:pt>
                <c:pt idx="3321">
                  <c:v>0.33212548047997975</c:v>
                </c:pt>
                <c:pt idx="3322">
                  <c:v>0.33222548047997974</c:v>
                </c:pt>
                <c:pt idx="3323">
                  <c:v>0.33232548047997973</c:v>
                </c:pt>
                <c:pt idx="3324">
                  <c:v>0.33242548047997972</c:v>
                </c:pt>
                <c:pt idx="3325">
                  <c:v>0.33252548047997971</c:v>
                </c:pt>
                <c:pt idx="3326">
                  <c:v>0.3326254804799797</c:v>
                </c:pt>
                <c:pt idx="3327">
                  <c:v>0.33272548047997969</c:v>
                </c:pt>
                <c:pt idx="3328">
                  <c:v>0.33282548047997967</c:v>
                </c:pt>
                <c:pt idx="3329">
                  <c:v>0.33292548047997966</c:v>
                </c:pt>
                <c:pt idx="3330">
                  <c:v>0.33302548047997965</c:v>
                </c:pt>
                <c:pt idx="3331">
                  <c:v>0.33312548047997964</c:v>
                </c:pt>
                <c:pt idx="3332">
                  <c:v>0.33322548047997963</c:v>
                </c:pt>
                <c:pt idx="3333">
                  <c:v>0.33332548047997962</c:v>
                </c:pt>
                <c:pt idx="3334">
                  <c:v>0.33342548047997961</c:v>
                </c:pt>
                <c:pt idx="3335">
                  <c:v>0.3335254804799796</c:v>
                </c:pt>
                <c:pt idx="3336">
                  <c:v>0.33362548047997959</c:v>
                </c:pt>
                <c:pt idx="3337">
                  <c:v>0.33372548047997957</c:v>
                </c:pt>
                <c:pt idx="3338">
                  <c:v>0.33382548047997956</c:v>
                </c:pt>
                <c:pt idx="3339">
                  <c:v>0.33392548047997955</c:v>
                </c:pt>
                <c:pt idx="3340">
                  <c:v>0.33402548047997954</c:v>
                </c:pt>
                <c:pt idx="3341">
                  <c:v>0.33412548047997953</c:v>
                </c:pt>
                <c:pt idx="3342">
                  <c:v>0.33422548047997952</c:v>
                </c:pt>
                <c:pt idx="3343">
                  <c:v>0.33432548047997951</c:v>
                </c:pt>
                <c:pt idx="3344">
                  <c:v>0.3344254804799795</c:v>
                </c:pt>
                <c:pt idx="3345">
                  <c:v>0.33452548047997949</c:v>
                </c:pt>
                <c:pt idx="3346">
                  <c:v>0.33462548047997948</c:v>
                </c:pt>
                <c:pt idx="3347">
                  <c:v>0.33472548047997946</c:v>
                </c:pt>
                <c:pt idx="3348">
                  <c:v>0.33482548047997945</c:v>
                </c:pt>
                <c:pt idx="3349">
                  <c:v>0.33492548047997944</c:v>
                </c:pt>
                <c:pt idx="3350">
                  <c:v>0.33502548047997943</c:v>
                </c:pt>
                <c:pt idx="3351">
                  <c:v>0.33512548047997942</c:v>
                </c:pt>
                <c:pt idx="3352">
                  <c:v>0.33522548047997941</c:v>
                </c:pt>
                <c:pt idx="3353">
                  <c:v>0.3353254804799794</c:v>
                </c:pt>
                <c:pt idx="3354">
                  <c:v>0.33542548047997939</c:v>
                </c:pt>
                <c:pt idx="3355">
                  <c:v>0.33552548047997938</c:v>
                </c:pt>
                <c:pt idx="3356">
                  <c:v>0.33562548047997937</c:v>
                </c:pt>
                <c:pt idx="3357">
                  <c:v>0.33572548047997935</c:v>
                </c:pt>
                <c:pt idx="3358">
                  <c:v>0.33582548047997934</c:v>
                </c:pt>
                <c:pt idx="3359">
                  <c:v>0.33592548047997933</c:v>
                </c:pt>
                <c:pt idx="3360">
                  <c:v>0.33602548047997932</c:v>
                </c:pt>
                <c:pt idx="3361">
                  <c:v>0.33612548047997931</c:v>
                </c:pt>
                <c:pt idx="3362">
                  <c:v>0.3362254804799793</c:v>
                </c:pt>
                <c:pt idx="3363">
                  <c:v>0.33632548047997929</c:v>
                </c:pt>
                <c:pt idx="3364">
                  <c:v>0.33642548047997928</c:v>
                </c:pt>
                <c:pt idx="3365">
                  <c:v>0.33652548047997927</c:v>
                </c:pt>
                <c:pt idx="3366">
                  <c:v>0.33662548047997926</c:v>
                </c:pt>
                <c:pt idx="3367">
                  <c:v>0.33672548047997924</c:v>
                </c:pt>
                <c:pt idx="3368">
                  <c:v>0.33682548047997923</c:v>
                </c:pt>
                <c:pt idx="3369">
                  <c:v>0.33692548047997922</c:v>
                </c:pt>
                <c:pt idx="3370">
                  <c:v>0.33702548047997921</c:v>
                </c:pt>
                <c:pt idx="3371">
                  <c:v>0.3371254804799792</c:v>
                </c:pt>
                <c:pt idx="3372">
                  <c:v>0.33722548047997919</c:v>
                </c:pt>
                <c:pt idx="3373">
                  <c:v>0.33732548047997918</c:v>
                </c:pt>
                <c:pt idx="3374">
                  <c:v>0.33742548047997917</c:v>
                </c:pt>
                <c:pt idx="3375">
                  <c:v>0.33752548047997916</c:v>
                </c:pt>
                <c:pt idx="3376">
                  <c:v>0.33762548047997915</c:v>
                </c:pt>
                <c:pt idx="3377">
                  <c:v>0.33772548047997913</c:v>
                </c:pt>
                <c:pt idx="3378">
                  <c:v>0.33782548047997912</c:v>
                </c:pt>
                <c:pt idx="3379">
                  <c:v>0.33792548047997911</c:v>
                </c:pt>
                <c:pt idx="3380">
                  <c:v>0.3380254804799791</c:v>
                </c:pt>
                <c:pt idx="3381">
                  <c:v>0.33812548047997909</c:v>
                </c:pt>
                <c:pt idx="3382">
                  <c:v>0.33822548047997908</c:v>
                </c:pt>
                <c:pt idx="3383">
                  <c:v>0.33832548047997907</c:v>
                </c:pt>
                <c:pt idx="3384">
                  <c:v>0.33842548047997906</c:v>
                </c:pt>
                <c:pt idx="3385">
                  <c:v>0.33852548047997905</c:v>
                </c:pt>
                <c:pt idx="3386">
                  <c:v>0.33862548047997904</c:v>
                </c:pt>
                <c:pt idx="3387">
                  <c:v>0.33872548047997902</c:v>
                </c:pt>
                <c:pt idx="3388">
                  <c:v>0.33882548047997901</c:v>
                </c:pt>
                <c:pt idx="3389">
                  <c:v>0.338925480479979</c:v>
                </c:pt>
                <c:pt idx="3390">
                  <c:v>0.33902548047997899</c:v>
                </c:pt>
                <c:pt idx="3391">
                  <c:v>0.33912548047997898</c:v>
                </c:pt>
                <c:pt idx="3392">
                  <c:v>0.33922548047997897</c:v>
                </c:pt>
                <c:pt idx="3393">
                  <c:v>0.33932548047997896</c:v>
                </c:pt>
                <c:pt idx="3394">
                  <c:v>0.33942548047997895</c:v>
                </c:pt>
                <c:pt idx="3395">
                  <c:v>0.33952548047997894</c:v>
                </c:pt>
                <c:pt idx="3396">
                  <c:v>0.33962548047997893</c:v>
                </c:pt>
                <c:pt idx="3397">
                  <c:v>0.33972548047997891</c:v>
                </c:pt>
                <c:pt idx="3398">
                  <c:v>0.3398254804799789</c:v>
                </c:pt>
                <c:pt idx="3399">
                  <c:v>0.33992548047997889</c:v>
                </c:pt>
                <c:pt idx="3400">
                  <c:v>0.34002548047997888</c:v>
                </c:pt>
                <c:pt idx="3401">
                  <c:v>0.34012548047997887</c:v>
                </c:pt>
                <c:pt idx="3402">
                  <c:v>0.34022548047997886</c:v>
                </c:pt>
                <c:pt idx="3403">
                  <c:v>0.34032548047997885</c:v>
                </c:pt>
                <c:pt idx="3404">
                  <c:v>0.34042548047997884</c:v>
                </c:pt>
                <c:pt idx="3405">
                  <c:v>0.34052548047997883</c:v>
                </c:pt>
                <c:pt idx="3406">
                  <c:v>0.34062548047997881</c:v>
                </c:pt>
                <c:pt idx="3407">
                  <c:v>0.3407254804799788</c:v>
                </c:pt>
                <c:pt idx="3408">
                  <c:v>0.34082548047997879</c:v>
                </c:pt>
                <c:pt idx="3409">
                  <c:v>0.34092548047997878</c:v>
                </c:pt>
                <c:pt idx="3410">
                  <c:v>0.34102548047997877</c:v>
                </c:pt>
                <c:pt idx="3411">
                  <c:v>0.34112548047997876</c:v>
                </c:pt>
                <c:pt idx="3412">
                  <c:v>0.34122548047997875</c:v>
                </c:pt>
                <c:pt idx="3413">
                  <c:v>0.34132548047997874</c:v>
                </c:pt>
                <c:pt idx="3414">
                  <c:v>0.34142548047997873</c:v>
                </c:pt>
                <c:pt idx="3415">
                  <c:v>0.34152548047997872</c:v>
                </c:pt>
                <c:pt idx="3416">
                  <c:v>0.3416254804799787</c:v>
                </c:pt>
                <c:pt idx="3417">
                  <c:v>0.34172548047997869</c:v>
                </c:pt>
                <c:pt idx="3418">
                  <c:v>0.34182548047997868</c:v>
                </c:pt>
                <c:pt idx="3419">
                  <c:v>0.34192548047997867</c:v>
                </c:pt>
                <c:pt idx="3420">
                  <c:v>0.34202548047997866</c:v>
                </c:pt>
                <c:pt idx="3421">
                  <c:v>0.34212548047997865</c:v>
                </c:pt>
                <c:pt idx="3422">
                  <c:v>0.34222548047997864</c:v>
                </c:pt>
                <c:pt idx="3423">
                  <c:v>0.34232548047997863</c:v>
                </c:pt>
                <c:pt idx="3424">
                  <c:v>0.34242548047997862</c:v>
                </c:pt>
                <c:pt idx="3425">
                  <c:v>0.34252548047997861</c:v>
                </c:pt>
                <c:pt idx="3426">
                  <c:v>0.34262548047997859</c:v>
                </c:pt>
                <c:pt idx="3427">
                  <c:v>0.34272548047997858</c:v>
                </c:pt>
                <c:pt idx="3428">
                  <c:v>0.34282548047997857</c:v>
                </c:pt>
                <c:pt idx="3429">
                  <c:v>0.34292548047997856</c:v>
                </c:pt>
                <c:pt idx="3430">
                  <c:v>0.34302548047997855</c:v>
                </c:pt>
                <c:pt idx="3431">
                  <c:v>0.34312548047997854</c:v>
                </c:pt>
                <c:pt idx="3432">
                  <c:v>0.34322548047997853</c:v>
                </c:pt>
                <c:pt idx="3433">
                  <c:v>0.34332548047997852</c:v>
                </c:pt>
                <c:pt idx="3434">
                  <c:v>0.34342548047997851</c:v>
                </c:pt>
                <c:pt idx="3435">
                  <c:v>0.3435254804799785</c:v>
                </c:pt>
                <c:pt idx="3436">
                  <c:v>0.34362548047997848</c:v>
                </c:pt>
                <c:pt idx="3437">
                  <c:v>0.34372548047997847</c:v>
                </c:pt>
                <c:pt idx="3438">
                  <c:v>0.34382548047997846</c:v>
                </c:pt>
                <c:pt idx="3439">
                  <c:v>0.34392548047997845</c:v>
                </c:pt>
                <c:pt idx="3440">
                  <c:v>0.34402548047997844</c:v>
                </c:pt>
                <c:pt idx="3441">
                  <c:v>0.34412548047997843</c:v>
                </c:pt>
                <c:pt idx="3442">
                  <c:v>0.34422548047997842</c:v>
                </c:pt>
                <c:pt idx="3443">
                  <c:v>0.34432548047997841</c:v>
                </c:pt>
                <c:pt idx="3444">
                  <c:v>0.3444254804799784</c:v>
                </c:pt>
                <c:pt idx="3445">
                  <c:v>0.34452548047997839</c:v>
                </c:pt>
                <c:pt idx="3446">
                  <c:v>0.34462548047997837</c:v>
                </c:pt>
                <c:pt idx="3447">
                  <c:v>0.34472548047997836</c:v>
                </c:pt>
                <c:pt idx="3448">
                  <c:v>0.34482548047997835</c:v>
                </c:pt>
                <c:pt idx="3449">
                  <c:v>0.34492548047997834</c:v>
                </c:pt>
                <c:pt idx="3450">
                  <c:v>0.34502548047997833</c:v>
                </c:pt>
                <c:pt idx="3451">
                  <c:v>0.34512548047997832</c:v>
                </c:pt>
                <c:pt idx="3452">
                  <c:v>0.34522548047997831</c:v>
                </c:pt>
                <c:pt idx="3453">
                  <c:v>0.3453254804799783</c:v>
                </c:pt>
                <c:pt idx="3454">
                  <c:v>0.34542548047997829</c:v>
                </c:pt>
                <c:pt idx="3455">
                  <c:v>0.34552548047997828</c:v>
                </c:pt>
                <c:pt idx="3456">
                  <c:v>0.34562548047997826</c:v>
                </c:pt>
                <c:pt idx="3457">
                  <c:v>0.34572548047997825</c:v>
                </c:pt>
                <c:pt idx="3458">
                  <c:v>0.34582548047997824</c:v>
                </c:pt>
                <c:pt idx="3459">
                  <c:v>0.34592548047997823</c:v>
                </c:pt>
                <c:pt idx="3460">
                  <c:v>0.34602548047997822</c:v>
                </c:pt>
                <c:pt idx="3461">
                  <c:v>0.34612548047997821</c:v>
                </c:pt>
                <c:pt idx="3462">
                  <c:v>0.3462254804799782</c:v>
                </c:pt>
                <c:pt idx="3463">
                  <c:v>0.34632548047997819</c:v>
                </c:pt>
                <c:pt idx="3464">
                  <c:v>0.34642548047997818</c:v>
                </c:pt>
                <c:pt idx="3465">
                  <c:v>0.34652548047997817</c:v>
                </c:pt>
                <c:pt idx="3466">
                  <c:v>0.34662548047997815</c:v>
                </c:pt>
                <c:pt idx="3467">
                  <c:v>0.34672548047997814</c:v>
                </c:pt>
                <c:pt idx="3468">
                  <c:v>0.34682548047997813</c:v>
                </c:pt>
                <c:pt idx="3469">
                  <c:v>0.34692548047997812</c:v>
                </c:pt>
                <c:pt idx="3470">
                  <c:v>0.34702548047997811</c:v>
                </c:pt>
                <c:pt idx="3471">
                  <c:v>0.3471254804799781</c:v>
                </c:pt>
                <c:pt idx="3472">
                  <c:v>0.34722548047997809</c:v>
                </c:pt>
                <c:pt idx="3473">
                  <c:v>0.34732548047997808</c:v>
                </c:pt>
                <c:pt idx="3474">
                  <c:v>0.34742548047997807</c:v>
                </c:pt>
                <c:pt idx="3475">
                  <c:v>0.34752548047997806</c:v>
                </c:pt>
                <c:pt idx="3476">
                  <c:v>0.34762548047997804</c:v>
                </c:pt>
                <c:pt idx="3477">
                  <c:v>0.34772548047997803</c:v>
                </c:pt>
                <c:pt idx="3478">
                  <c:v>0.34782548047997802</c:v>
                </c:pt>
                <c:pt idx="3479">
                  <c:v>0.34792548047997801</c:v>
                </c:pt>
                <c:pt idx="3480">
                  <c:v>0.348025480479978</c:v>
                </c:pt>
                <c:pt idx="3481">
                  <c:v>0.34812548047997799</c:v>
                </c:pt>
                <c:pt idx="3482">
                  <c:v>0.34822548047997798</c:v>
                </c:pt>
                <c:pt idx="3483">
                  <c:v>0.34832548047997797</c:v>
                </c:pt>
                <c:pt idx="3484">
                  <c:v>0.34842548047997796</c:v>
                </c:pt>
                <c:pt idx="3485">
                  <c:v>0.34852548047997794</c:v>
                </c:pt>
                <c:pt idx="3486">
                  <c:v>0.34862548047997793</c:v>
                </c:pt>
                <c:pt idx="3487">
                  <c:v>0.34872548047997792</c:v>
                </c:pt>
                <c:pt idx="3488">
                  <c:v>0.34882548047997791</c:v>
                </c:pt>
                <c:pt idx="3489">
                  <c:v>0.3489254804799779</c:v>
                </c:pt>
                <c:pt idx="3490">
                  <c:v>0.34902548047997789</c:v>
                </c:pt>
                <c:pt idx="3491">
                  <c:v>0.34912548047997788</c:v>
                </c:pt>
                <c:pt idx="3492">
                  <c:v>0.34922548047997787</c:v>
                </c:pt>
                <c:pt idx="3493">
                  <c:v>0.34932548047997786</c:v>
                </c:pt>
                <c:pt idx="3494">
                  <c:v>0.34942548047997785</c:v>
                </c:pt>
                <c:pt idx="3495">
                  <c:v>0.34952548047997783</c:v>
                </c:pt>
                <c:pt idx="3496">
                  <c:v>0.34962548047997782</c:v>
                </c:pt>
                <c:pt idx="3497">
                  <c:v>0.34972548047997781</c:v>
                </c:pt>
                <c:pt idx="3498">
                  <c:v>0.3498254804799778</c:v>
                </c:pt>
                <c:pt idx="3499">
                  <c:v>0.34992548047997779</c:v>
                </c:pt>
                <c:pt idx="3500">
                  <c:v>0.35002548047997778</c:v>
                </c:pt>
                <c:pt idx="3501">
                  <c:v>0.35012548047997777</c:v>
                </c:pt>
                <c:pt idx="3502">
                  <c:v>0.35022548047997776</c:v>
                </c:pt>
                <c:pt idx="3503">
                  <c:v>0.35032548047997775</c:v>
                </c:pt>
                <c:pt idx="3504">
                  <c:v>0.35042548047997774</c:v>
                </c:pt>
                <c:pt idx="3505">
                  <c:v>0.35052548047997772</c:v>
                </c:pt>
                <c:pt idx="3506">
                  <c:v>0.35062548047997771</c:v>
                </c:pt>
                <c:pt idx="3507">
                  <c:v>0.3507254804799777</c:v>
                </c:pt>
                <c:pt idx="3508">
                  <c:v>0.35082548047997769</c:v>
                </c:pt>
                <c:pt idx="3509">
                  <c:v>0.35092548047997768</c:v>
                </c:pt>
                <c:pt idx="3510">
                  <c:v>0.35102548047997767</c:v>
                </c:pt>
                <c:pt idx="3511">
                  <c:v>0.35112548047997766</c:v>
                </c:pt>
                <c:pt idx="3512">
                  <c:v>0.35122548047997765</c:v>
                </c:pt>
                <c:pt idx="3513">
                  <c:v>0.35132548047997764</c:v>
                </c:pt>
                <c:pt idx="3514">
                  <c:v>0.35142548047997763</c:v>
                </c:pt>
                <c:pt idx="3515">
                  <c:v>0.35152548047997761</c:v>
                </c:pt>
                <c:pt idx="3516">
                  <c:v>0.3516254804799776</c:v>
                </c:pt>
                <c:pt idx="3517">
                  <c:v>0.35172548047997759</c:v>
                </c:pt>
                <c:pt idx="3518">
                  <c:v>0.35182548047997758</c:v>
                </c:pt>
                <c:pt idx="3519">
                  <c:v>0.35192548047997757</c:v>
                </c:pt>
                <c:pt idx="3520">
                  <c:v>0.35202548047997756</c:v>
                </c:pt>
                <c:pt idx="3521">
                  <c:v>0.35212548047997755</c:v>
                </c:pt>
                <c:pt idx="3522">
                  <c:v>0.35222548047997754</c:v>
                </c:pt>
                <c:pt idx="3523">
                  <c:v>0.35232548047997753</c:v>
                </c:pt>
                <c:pt idx="3524">
                  <c:v>0.35242548047997752</c:v>
                </c:pt>
                <c:pt idx="3525">
                  <c:v>0.3525254804799775</c:v>
                </c:pt>
                <c:pt idx="3526">
                  <c:v>0.35262548047997749</c:v>
                </c:pt>
                <c:pt idx="3527">
                  <c:v>0.35272548047997748</c:v>
                </c:pt>
                <c:pt idx="3528">
                  <c:v>0.35282548047997747</c:v>
                </c:pt>
                <c:pt idx="3529">
                  <c:v>0.35292548047997746</c:v>
                </c:pt>
                <c:pt idx="3530">
                  <c:v>0.35302548047997745</c:v>
                </c:pt>
                <c:pt idx="3531">
                  <c:v>0.35312548047997744</c:v>
                </c:pt>
                <c:pt idx="3532">
                  <c:v>0.35322548047997743</c:v>
                </c:pt>
                <c:pt idx="3533">
                  <c:v>0.35332548047997742</c:v>
                </c:pt>
                <c:pt idx="3534">
                  <c:v>0.35342548047997741</c:v>
                </c:pt>
                <c:pt idx="3535">
                  <c:v>0.35352548047997739</c:v>
                </c:pt>
                <c:pt idx="3536">
                  <c:v>0.35362548047997738</c:v>
                </c:pt>
                <c:pt idx="3537">
                  <c:v>0.35372548047997737</c:v>
                </c:pt>
                <c:pt idx="3538">
                  <c:v>0.35382548047997736</c:v>
                </c:pt>
                <c:pt idx="3539">
                  <c:v>0.35392548047997735</c:v>
                </c:pt>
                <c:pt idx="3540">
                  <c:v>0.35402548047997734</c:v>
                </c:pt>
                <c:pt idx="3541">
                  <c:v>0.35412548047997733</c:v>
                </c:pt>
                <c:pt idx="3542">
                  <c:v>0.35422548047997732</c:v>
                </c:pt>
                <c:pt idx="3543">
                  <c:v>0.35432548047997731</c:v>
                </c:pt>
                <c:pt idx="3544">
                  <c:v>0.3544254804799773</c:v>
                </c:pt>
                <c:pt idx="3545">
                  <c:v>0.35452548047997728</c:v>
                </c:pt>
                <c:pt idx="3546">
                  <c:v>0.35462548047997727</c:v>
                </c:pt>
                <c:pt idx="3547">
                  <c:v>0.35472548047997726</c:v>
                </c:pt>
                <c:pt idx="3548">
                  <c:v>0.35482548047997725</c:v>
                </c:pt>
                <c:pt idx="3549">
                  <c:v>0.35492548047997724</c:v>
                </c:pt>
                <c:pt idx="3550">
                  <c:v>0.35502548047997723</c:v>
                </c:pt>
                <c:pt idx="3551">
                  <c:v>0.35512548047997722</c:v>
                </c:pt>
                <c:pt idx="3552">
                  <c:v>0.35522548047997721</c:v>
                </c:pt>
                <c:pt idx="3553">
                  <c:v>0.3553254804799772</c:v>
                </c:pt>
                <c:pt idx="3554">
                  <c:v>0.35542548047997718</c:v>
                </c:pt>
                <c:pt idx="3555">
                  <c:v>0.35552548047997717</c:v>
                </c:pt>
                <c:pt idx="3556">
                  <c:v>0.35562548047997716</c:v>
                </c:pt>
                <c:pt idx="3557">
                  <c:v>0.35572548047997715</c:v>
                </c:pt>
                <c:pt idx="3558">
                  <c:v>0.35582548047997714</c:v>
                </c:pt>
                <c:pt idx="3559">
                  <c:v>0.35592548047997713</c:v>
                </c:pt>
                <c:pt idx="3560">
                  <c:v>0.35602548047997712</c:v>
                </c:pt>
                <c:pt idx="3561">
                  <c:v>0.35612548047997711</c:v>
                </c:pt>
                <c:pt idx="3562">
                  <c:v>0.3562254804799771</c:v>
                </c:pt>
                <c:pt idx="3563">
                  <c:v>0.35632548047997709</c:v>
                </c:pt>
                <c:pt idx="3564">
                  <c:v>0.35642548047997707</c:v>
                </c:pt>
                <c:pt idx="3565">
                  <c:v>0.35652548047997706</c:v>
                </c:pt>
                <c:pt idx="3566">
                  <c:v>0.35662548047997705</c:v>
                </c:pt>
                <c:pt idx="3567">
                  <c:v>0.35672548047997704</c:v>
                </c:pt>
                <c:pt idx="3568">
                  <c:v>0.35682548047997703</c:v>
                </c:pt>
                <c:pt idx="3569">
                  <c:v>0.35692548047997702</c:v>
                </c:pt>
                <c:pt idx="3570">
                  <c:v>0.35702548047997701</c:v>
                </c:pt>
                <c:pt idx="3571">
                  <c:v>0.357125480479977</c:v>
                </c:pt>
                <c:pt idx="3572">
                  <c:v>0.35722548047997699</c:v>
                </c:pt>
                <c:pt idx="3573">
                  <c:v>0.35732548047997698</c:v>
                </c:pt>
                <c:pt idx="3574">
                  <c:v>0.35742548047997696</c:v>
                </c:pt>
                <c:pt idx="3575">
                  <c:v>0.35752548047997695</c:v>
                </c:pt>
                <c:pt idx="3576">
                  <c:v>0.35762548047997694</c:v>
                </c:pt>
                <c:pt idx="3577">
                  <c:v>0.35772548047997693</c:v>
                </c:pt>
                <c:pt idx="3578">
                  <c:v>0.35782548047997692</c:v>
                </c:pt>
                <c:pt idx="3579">
                  <c:v>0.35792548047997691</c:v>
                </c:pt>
                <c:pt idx="3580">
                  <c:v>0.3580254804799769</c:v>
                </c:pt>
                <c:pt idx="3581">
                  <c:v>0.35812548047997689</c:v>
                </c:pt>
                <c:pt idx="3582">
                  <c:v>0.35822548047997688</c:v>
                </c:pt>
                <c:pt idx="3583">
                  <c:v>0.35832548047997687</c:v>
                </c:pt>
                <c:pt idx="3584">
                  <c:v>0.35842548047997685</c:v>
                </c:pt>
                <c:pt idx="3585">
                  <c:v>0.35852548047997684</c:v>
                </c:pt>
                <c:pt idx="3586">
                  <c:v>0.35862548047997683</c:v>
                </c:pt>
                <c:pt idx="3587">
                  <c:v>0.35872548047997682</c:v>
                </c:pt>
                <c:pt idx="3588">
                  <c:v>0.35882548047997681</c:v>
                </c:pt>
                <c:pt idx="3589">
                  <c:v>0.3589254804799768</c:v>
                </c:pt>
                <c:pt idx="3590">
                  <c:v>0.35902548047997679</c:v>
                </c:pt>
                <c:pt idx="3591">
                  <c:v>0.35912548047997678</c:v>
                </c:pt>
                <c:pt idx="3592">
                  <c:v>0.35922548047997677</c:v>
                </c:pt>
                <c:pt idx="3593">
                  <c:v>0.35932548047997676</c:v>
                </c:pt>
                <c:pt idx="3594">
                  <c:v>0.35942548047997674</c:v>
                </c:pt>
                <c:pt idx="3595">
                  <c:v>0.35952548047997673</c:v>
                </c:pt>
                <c:pt idx="3596">
                  <c:v>0.35962548047997672</c:v>
                </c:pt>
                <c:pt idx="3597">
                  <c:v>0.35972548047997671</c:v>
                </c:pt>
                <c:pt idx="3598">
                  <c:v>0.3598254804799767</c:v>
                </c:pt>
                <c:pt idx="3599">
                  <c:v>0.35992548047997669</c:v>
                </c:pt>
                <c:pt idx="3600">
                  <c:v>0.36002548047997668</c:v>
                </c:pt>
                <c:pt idx="3601">
                  <c:v>0.36012548047997667</c:v>
                </c:pt>
                <c:pt idx="3602">
                  <c:v>0.36022548047997666</c:v>
                </c:pt>
                <c:pt idx="3603">
                  <c:v>0.36032548047997665</c:v>
                </c:pt>
                <c:pt idx="3604">
                  <c:v>0.36042548047997663</c:v>
                </c:pt>
                <c:pt idx="3605">
                  <c:v>0.36052548047997662</c:v>
                </c:pt>
                <c:pt idx="3606">
                  <c:v>0.36062548047997661</c:v>
                </c:pt>
                <c:pt idx="3607">
                  <c:v>0.3607254804799766</c:v>
                </c:pt>
                <c:pt idx="3608">
                  <c:v>0.36082548047997659</c:v>
                </c:pt>
                <c:pt idx="3609">
                  <c:v>0.36092548047997658</c:v>
                </c:pt>
                <c:pt idx="3610">
                  <c:v>0.36102548047997657</c:v>
                </c:pt>
                <c:pt idx="3611">
                  <c:v>0.36112548047997656</c:v>
                </c:pt>
                <c:pt idx="3612">
                  <c:v>0.36122548047997655</c:v>
                </c:pt>
                <c:pt idx="3613">
                  <c:v>0.36132548047997654</c:v>
                </c:pt>
                <c:pt idx="3614">
                  <c:v>0.36142548047997652</c:v>
                </c:pt>
                <c:pt idx="3615">
                  <c:v>0.36152548047997651</c:v>
                </c:pt>
                <c:pt idx="3616">
                  <c:v>0.3616254804799765</c:v>
                </c:pt>
                <c:pt idx="3617">
                  <c:v>0.36172548047997649</c:v>
                </c:pt>
                <c:pt idx="3618">
                  <c:v>0.36182548047997648</c:v>
                </c:pt>
                <c:pt idx="3619">
                  <c:v>0.36192548047997647</c:v>
                </c:pt>
                <c:pt idx="3620">
                  <c:v>0.36202548047997646</c:v>
                </c:pt>
                <c:pt idx="3621">
                  <c:v>0.36212548047997645</c:v>
                </c:pt>
                <c:pt idx="3622">
                  <c:v>0.36222548047997644</c:v>
                </c:pt>
                <c:pt idx="3623">
                  <c:v>0.36232548047997643</c:v>
                </c:pt>
                <c:pt idx="3624">
                  <c:v>0.36242548047997641</c:v>
                </c:pt>
                <c:pt idx="3625">
                  <c:v>0.3625254804799764</c:v>
                </c:pt>
                <c:pt idx="3626">
                  <c:v>0.36262548047997639</c:v>
                </c:pt>
                <c:pt idx="3627">
                  <c:v>0.36272548047997638</c:v>
                </c:pt>
                <c:pt idx="3628">
                  <c:v>0.36282548047997637</c:v>
                </c:pt>
                <c:pt idx="3629">
                  <c:v>0.36292548047997636</c:v>
                </c:pt>
                <c:pt idx="3630">
                  <c:v>0.36302548047997635</c:v>
                </c:pt>
                <c:pt idx="3631">
                  <c:v>0.36312548047997634</c:v>
                </c:pt>
                <c:pt idx="3632">
                  <c:v>0.36322548047997633</c:v>
                </c:pt>
                <c:pt idx="3633">
                  <c:v>0.36332548047997631</c:v>
                </c:pt>
                <c:pt idx="3634">
                  <c:v>0.3634254804799763</c:v>
                </c:pt>
                <c:pt idx="3635">
                  <c:v>0.36352548047997629</c:v>
                </c:pt>
                <c:pt idx="3636">
                  <c:v>0.36362548047997628</c:v>
                </c:pt>
                <c:pt idx="3637">
                  <c:v>0.36372548047997627</c:v>
                </c:pt>
                <c:pt idx="3638">
                  <c:v>0.36382548047997626</c:v>
                </c:pt>
                <c:pt idx="3639">
                  <c:v>0.36392548047997625</c:v>
                </c:pt>
                <c:pt idx="3640">
                  <c:v>0.36402548047997624</c:v>
                </c:pt>
                <c:pt idx="3641">
                  <c:v>0.36412548047997623</c:v>
                </c:pt>
                <c:pt idx="3642">
                  <c:v>0.36422548047997622</c:v>
                </c:pt>
                <c:pt idx="3643">
                  <c:v>0.3643254804799762</c:v>
                </c:pt>
                <c:pt idx="3644">
                  <c:v>0.36442548047997619</c:v>
                </c:pt>
                <c:pt idx="3645">
                  <c:v>0.36452548047997618</c:v>
                </c:pt>
                <c:pt idx="3646">
                  <c:v>0.36462548047997617</c:v>
                </c:pt>
                <c:pt idx="3647">
                  <c:v>0.36472548047997616</c:v>
                </c:pt>
                <c:pt idx="3648">
                  <c:v>0.36482548047997615</c:v>
                </c:pt>
                <c:pt idx="3649">
                  <c:v>0.36492548047997614</c:v>
                </c:pt>
                <c:pt idx="3650">
                  <c:v>0.36502548047997613</c:v>
                </c:pt>
                <c:pt idx="3651">
                  <c:v>0.36512548047997612</c:v>
                </c:pt>
                <c:pt idx="3652">
                  <c:v>0.36522548047997611</c:v>
                </c:pt>
                <c:pt idx="3653">
                  <c:v>0.36532548047997609</c:v>
                </c:pt>
                <c:pt idx="3654">
                  <c:v>0.36542548047997608</c:v>
                </c:pt>
                <c:pt idx="3655">
                  <c:v>0.36552548047997607</c:v>
                </c:pt>
                <c:pt idx="3656">
                  <c:v>0.36562548047997606</c:v>
                </c:pt>
                <c:pt idx="3657">
                  <c:v>0.36572548047997605</c:v>
                </c:pt>
                <c:pt idx="3658">
                  <c:v>0.36582548047997604</c:v>
                </c:pt>
                <c:pt idx="3659">
                  <c:v>0.36592548047997603</c:v>
                </c:pt>
                <c:pt idx="3660">
                  <c:v>0.36602548047997602</c:v>
                </c:pt>
                <c:pt idx="3661">
                  <c:v>0.36612548047997601</c:v>
                </c:pt>
                <c:pt idx="3662">
                  <c:v>0.366225480479976</c:v>
                </c:pt>
                <c:pt idx="3663">
                  <c:v>0.36632548047997598</c:v>
                </c:pt>
                <c:pt idx="3664">
                  <c:v>0.36642548047997597</c:v>
                </c:pt>
                <c:pt idx="3665">
                  <c:v>0.36652548047997596</c:v>
                </c:pt>
                <c:pt idx="3666">
                  <c:v>0.36662548047997595</c:v>
                </c:pt>
                <c:pt idx="3667">
                  <c:v>0.36672548047997594</c:v>
                </c:pt>
                <c:pt idx="3668">
                  <c:v>0.36682548047997593</c:v>
                </c:pt>
                <c:pt idx="3669">
                  <c:v>0.36692548047997592</c:v>
                </c:pt>
                <c:pt idx="3670">
                  <c:v>0.36702548047997591</c:v>
                </c:pt>
                <c:pt idx="3671">
                  <c:v>0.3671254804799759</c:v>
                </c:pt>
                <c:pt idx="3672">
                  <c:v>0.36722548047997589</c:v>
                </c:pt>
                <c:pt idx="3673">
                  <c:v>0.36732548047997587</c:v>
                </c:pt>
                <c:pt idx="3674">
                  <c:v>0.36742548047997586</c:v>
                </c:pt>
                <c:pt idx="3675">
                  <c:v>0.36752548047997585</c:v>
                </c:pt>
                <c:pt idx="3676">
                  <c:v>0.36762548047997584</c:v>
                </c:pt>
                <c:pt idx="3677">
                  <c:v>0.36772548047997583</c:v>
                </c:pt>
                <c:pt idx="3678">
                  <c:v>0.36782548047997582</c:v>
                </c:pt>
                <c:pt idx="3679">
                  <c:v>0.36792548047997581</c:v>
                </c:pt>
                <c:pt idx="3680">
                  <c:v>0.3680254804799758</c:v>
                </c:pt>
                <c:pt idx="3681">
                  <c:v>0.36812548047997579</c:v>
                </c:pt>
                <c:pt idx="3682">
                  <c:v>0.36822548047997578</c:v>
                </c:pt>
                <c:pt idx="3683">
                  <c:v>0.36832548047997576</c:v>
                </c:pt>
                <c:pt idx="3684">
                  <c:v>0.36842548047997575</c:v>
                </c:pt>
                <c:pt idx="3685">
                  <c:v>0.36852548047997574</c:v>
                </c:pt>
                <c:pt idx="3686">
                  <c:v>0.36862548047997573</c:v>
                </c:pt>
                <c:pt idx="3687">
                  <c:v>0.36872548047997572</c:v>
                </c:pt>
                <c:pt idx="3688">
                  <c:v>0.36882548047997571</c:v>
                </c:pt>
                <c:pt idx="3689">
                  <c:v>0.3689254804799757</c:v>
                </c:pt>
                <c:pt idx="3690">
                  <c:v>0.36902548047997569</c:v>
                </c:pt>
                <c:pt idx="3691">
                  <c:v>0.36912548047997568</c:v>
                </c:pt>
                <c:pt idx="3692">
                  <c:v>0.36922548047997567</c:v>
                </c:pt>
                <c:pt idx="3693">
                  <c:v>0.36932548047997565</c:v>
                </c:pt>
                <c:pt idx="3694">
                  <c:v>0.36942548047997564</c:v>
                </c:pt>
                <c:pt idx="3695">
                  <c:v>0.36952548047997563</c:v>
                </c:pt>
                <c:pt idx="3696">
                  <c:v>0.36962548047997562</c:v>
                </c:pt>
                <c:pt idx="3697">
                  <c:v>0.36972548047997561</c:v>
                </c:pt>
                <c:pt idx="3698">
                  <c:v>0.3698254804799756</c:v>
                </c:pt>
                <c:pt idx="3699">
                  <c:v>0.36992548047997559</c:v>
                </c:pt>
                <c:pt idx="3700">
                  <c:v>0.37002548047997558</c:v>
                </c:pt>
                <c:pt idx="3701">
                  <c:v>0.37012548047997557</c:v>
                </c:pt>
                <c:pt idx="3702">
                  <c:v>0.37022548047997555</c:v>
                </c:pt>
                <c:pt idx="3703">
                  <c:v>0.37032548047997554</c:v>
                </c:pt>
                <c:pt idx="3704">
                  <c:v>0.37042548047997553</c:v>
                </c:pt>
                <c:pt idx="3705">
                  <c:v>0.37052548047997552</c:v>
                </c:pt>
                <c:pt idx="3706">
                  <c:v>0.37062548047997551</c:v>
                </c:pt>
                <c:pt idx="3707">
                  <c:v>0.3707254804799755</c:v>
                </c:pt>
                <c:pt idx="3708">
                  <c:v>0.37082548047997549</c:v>
                </c:pt>
                <c:pt idx="3709">
                  <c:v>0.37092548047997548</c:v>
                </c:pt>
                <c:pt idx="3710">
                  <c:v>0.37102548047997547</c:v>
                </c:pt>
                <c:pt idx="3711">
                  <c:v>0.37112548047997546</c:v>
                </c:pt>
                <c:pt idx="3712">
                  <c:v>0.37122548047997544</c:v>
                </c:pt>
                <c:pt idx="3713">
                  <c:v>0.37132548047997543</c:v>
                </c:pt>
                <c:pt idx="3714">
                  <c:v>0.37142548047997542</c:v>
                </c:pt>
                <c:pt idx="3715">
                  <c:v>0.37152548047997541</c:v>
                </c:pt>
                <c:pt idx="3716">
                  <c:v>0.3716254804799754</c:v>
                </c:pt>
                <c:pt idx="3717">
                  <c:v>0.37172548047997539</c:v>
                </c:pt>
                <c:pt idx="3718">
                  <c:v>0.37182548047997538</c:v>
                </c:pt>
                <c:pt idx="3719">
                  <c:v>0.37192548047997537</c:v>
                </c:pt>
                <c:pt idx="3720">
                  <c:v>0.37202548047997536</c:v>
                </c:pt>
                <c:pt idx="3721">
                  <c:v>0.37212548047997535</c:v>
                </c:pt>
                <c:pt idx="3722">
                  <c:v>0.37222548047997533</c:v>
                </c:pt>
                <c:pt idx="3723">
                  <c:v>0.37232548047997532</c:v>
                </c:pt>
                <c:pt idx="3724">
                  <c:v>0.37242548047997531</c:v>
                </c:pt>
                <c:pt idx="3725">
                  <c:v>0.3725254804799753</c:v>
                </c:pt>
                <c:pt idx="3726">
                  <c:v>0.37262548047997529</c:v>
                </c:pt>
                <c:pt idx="3727">
                  <c:v>0.37272548047997528</c:v>
                </c:pt>
                <c:pt idx="3728">
                  <c:v>0.37282548047997527</c:v>
                </c:pt>
                <c:pt idx="3729">
                  <c:v>0.37292548047997526</c:v>
                </c:pt>
                <c:pt idx="3730">
                  <c:v>0.37302548047997525</c:v>
                </c:pt>
                <c:pt idx="3731">
                  <c:v>0.37312548047997524</c:v>
                </c:pt>
                <c:pt idx="3732">
                  <c:v>0.37322548047997522</c:v>
                </c:pt>
                <c:pt idx="3733">
                  <c:v>0.37332548047997521</c:v>
                </c:pt>
                <c:pt idx="3734">
                  <c:v>0.3734254804799752</c:v>
                </c:pt>
                <c:pt idx="3735">
                  <c:v>0.37352548047997519</c:v>
                </c:pt>
                <c:pt idx="3736">
                  <c:v>0.37362548047997518</c:v>
                </c:pt>
                <c:pt idx="3737">
                  <c:v>0.37372548047997517</c:v>
                </c:pt>
                <c:pt idx="3738">
                  <c:v>0.37382548047997516</c:v>
                </c:pt>
                <c:pt idx="3739">
                  <c:v>0.37392548047997515</c:v>
                </c:pt>
                <c:pt idx="3740">
                  <c:v>0.37402548047997514</c:v>
                </c:pt>
                <c:pt idx="3741">
                  <c:v>0.37412548047997513</c:v>
                </c:pt>
                <c:pt idx="3742">
                  <c:v>0.37422548047997511</c:v>
                </c:pt>
                <c:pt idx="3743">
                  <c:v>0.3743254804799751</c:v>
                </c:pt>
                <c:pt idx="3744">
                  <c:v>0.37442548047997509</c:v>
                </c:pt>
                <c:pt idx="3745">
                  <c:v>0.37452548047997508</c:v>
                </c:pt>
                <c:pt idx="3746">
                  <c:v>0.37462548047997507</c:v>
                </c:pt>
                <c:pt idx="3747">
                  <c:v>0.37472548047997506</c:v>
                </c:pt>
                <c:pt idx="3748">
                  <c:v>0.37482548047997505</c:v>
                </c:pt>
                <c:pt idx="3749">
                  <c:v>0.37492548047997504</c:v>
                </c:pt>
                <c:pt idx="3750">
                  <c:v>0.37502548047997503</c:v>
                </c:pt>
                <c:pt idx="3751">
                  <c:v>0.37512548047997502</c:v>
                </c:pt>
                <c:pt idx="3752">
                  <c:v>0.375225480479975</c:v>
                </c:pt>
                <c:pt idx="3753">
                  <c:v>0.37532548047997499</c:v>
                </c:pt>
                <c:pt idx="3754">
                  <c:v>0.37542548047997498</c:v>
                </c:pt>
                <c:pt idx="3755">
                  <c:v>0.37552548047997497</c:v>
                </c:pt>
                <c:pt idx="3756">
                  <c:v>0.37562548047997496</c:v>
                </c:pt>
                <c:pt idx="3757">
                  <c:v>0.37572548047997495</c:v>
                </c:pt>
                <c:pt idx="3758">
                  <c:v>0.37582548047997494</c:v>
                </c:pt>
                <c:pt idx="3759">
                  <c:v>0.37592548047997493</c:v>
                </c:pt>
                <c:pt idx="3760">
                  <c:v>0.37602548047997492</c:v>
                </c:pt>
                <c:pt idx="3761">
                  <c:v>0.37612548047997491</c:v>
                </c:pt>
                <c:pt idx="3762">
                  <c:v>0.37622548047997489</c:v>
                </c:pt>
                <c:pt idx="3763">
                  <c:v>0.37632548047997488</c:v>
                </c:pt>
                <c:pt idx="3764">
                  <c:v>0.37642548047997487</c:v>
                </c:pt>
                <c:pt idx="3765">
                  <c:v>0.37652548047997486</c:v>
                </c:pt>
                <c:pt idx="3766">
                  <c:v>0.37662548047997485</c:v>
                </c:pt>
                <c:pt idx="3767">
                  <c:v>0.37672548047997484</c:v>
                </c:pt>
                <c:pt idx="3768">
                  <c:v>0.37682548047997483</c:v>
                </c:pt>
                <c:pt idx="3769">
                  <c:v>0.37692548047997482</c:v>
                </c:pt>
                <c:pt idx="3770">
                  <c:v>0.37702548047997481</c:v>
                </c:pt>
                <c:pt idx="3771">
                  <c:v>0.3771254804799748</c:v>
                </c:pt>
                <c:pt idx="3772">
                  <c:v>0.37722548047997478</c:v>
                </c:pt>
                <c:pt idx="3773">
                  <c:v>0.37732548047997477</c:v>
                </c:pt>
                <c:pt idx="3774">
                  <c:v>0.37742548047997476</c:v>
                </c:pt>
                <c:pt idx="3775">
                  <c:v>0.37752548047997475</c:v>
                </c:pt>
                <c:pt idx="3776">
                  <c:v>0.37762548047997474</c:v>
                </c:pt>
                <c:pt idx="3777">
                  <c:v>0.37772548047997473</c:v>
                </c:pt>
                <c:pt idx="3778">
                  <c:v>0.37782548047997472</c:v>
                </c:pt>
                <c:pt idx="3779">
                  <c:v>0.37792548047997471</c:v>
                </c:pt>
                <c:pt idx="3780">
                  <c:v>0.3780254804799747</c:v>
                </c:pt>
                <c:pt idx="3781">
                  <c:v>0.37812548047997468</c:v>
                </c:pt>
                <c:pt idx="3782">
                  <c:v>0.37822548047997467</c:v>
                </c:pt>
                <c:pt idx="3783">
                  <c:v>0.37832548047997466</c:v>
                </c:pt>
                <c:pt idx="3784">
                  <c:v>0.37842548047997465</c:v>
                </c:pt>
                <c:pt idx="3785">
                  <c:v>0.37852548047997464</c:v>
                </c:pt>
                <c:pt idx="3786">
                  <c:v>0.37862548047997463</c:v>
                </c:pt>
                <c:pt idx="3787">
                  <c:v>0.37872548047997462</c:v>
                </c:pt>
                <c:pt idx="3788">
                  <c:v>0.37882548047997461</c:v>
                </c:pt>
                <c:pt idx="3789">
                  <c:v>0.3789254804799746</c:v>
                </c:pt>
                <c:pt idx="3790">
                  <c:v>0.37902548047997459</c:v>
                </c:pt>
                <c:pt idx="3791">
                  <c:v>0.37912548047997457</c:v>
                </c:pt>
                <c:pt idx="3792">
                  <c:v>0.37922548047997456</c:v>
                </c:pt>
                <c:pt idx="3793">
                  <c:v>0.37932548047997455</c:v>
                </c:pt>
                <c:pt idx="3794">
                  <c:v>0.37942548047997454</c:v>
                </c:pt>
                <c:pt idx="3795">
                  <c:v>0.37952548047997453</c:v>
                </c:pt>
                <c:pt idx="3796">
                  <c:v>0.37962548047997452</c:v>
                </c:pt>
                <c:pt idx="3797">
                  <c:v>0.37972548047997451</c:v>
                </c:pt>
                <c:pt idx="3798">
                  <c:v>0.3798254804799745</c:v>
                </c:pt>
                <c:pt idx="3799">
                  <c:v>0.37992548047997449</c:v>
                </c:pt>
                <c:pt idx="3800">
                  <c:v>0.38002548047997448</c:v>
                </c:pt>
                <c:pt idx="3801">
                  <c:v>0.38012548047997446</c:v>
                </c:pt>
                <c:pt idx="3802">
                  <c:v>0.38022548047997445</c:v>
                </c:pt>
                <c:pt idx="3803">
                  <c:v>0.38032548047997444</c:v>
                </c:pt>
                <c:pt idx="3804">
                  <c:v>0.38042548047997443</c:v>
                </c:pt>
                <c:pt idx="3805">
                  <c:v>0.38052548047997442</c:v>
                </c:pt>
                <c:pt idx="3806">
                  <c:v>0.38062548047997441</c:v>
                </c:pt>
                <c:pt idx="3807">
                  <c:v>0.3807254804799744</c:v>
                </c:pt>
                <c:pt idx="3808">
                  <c:v>0.38082548047997439</c:v>
                </c:pt>
                <c:pt idx="3809">
                  <c:v>0.38092548047997438</c:v>
                </c:pt>
                <c:pt idx="3810">
                  <c:v>0.38102548047997437</c:v>
                </c:pt>
                <c:pt idx="3811">
                  <c:v>0.38112548047997435</c:v>
                </c:pt>
                <c:pt idx="3812">
                  <c:v>0.38122548047997434</c:v>
                </c:pt>
                <c:pt idx="3813">
                  <c:v>0.38132548047997433</c:v>
                </c:pt>
                <c:pt idx="3814">
                  <c:v>0.38142548047997432</c:v>
                </c:pt>
                <c:pt idx="3815">
                  <c:v>0.38152548047997431</c:v>
                </c:pt>
                <c:pt idx="3816">
                  <c:v>0.3816254804799743</c:v>
                </c:pt>
                <c:pt idx="3817">
                  <c:v>0.38172548047997429</c:v>
                </c:pt>
                <c:pt idx="3818">
                  <c:v>0.38182548047997428</c:v>
                </c:pt>
                <c:pt idx="3819">
                  <c:v>0.38192548047997427</c:v>
                </c:pt>
                <c:pt idx="3820">
                  <c:v>0.38202548047997426</c:v>
                </c:pt>
                <c:pt idx="3821">
                  <c:v>0.38212548047997424</c:v>
                </c:pt>
                <c:pt idx="3822">
                  <c:v>0.38222548047997423</c:v>
                </c:pt>
                <c:pt idx="3823">
                  <c:v>0.38232548047997422</c:v>
                </c:pt>
                <c:pt idx="3824">
                  <c:v>0.38242548047997421</c:v>
                </c:pt>
                <c:pt idx="3825">
                  <c:v>0.3825254804799742</c:v>
                </c:pt>
                <c:pt idx="3826">
                  <c:v>0.38262548047997419</c:v>
                </c:pt>
                <c:pt idx="3827">
                  <c:v>0.38272548047997418</c:v>
                </c:pt>
                <c:pt idx="3828">
                  <c:v>0.38282548047997417</c:v>
                </c:pt>
                <c:pt idx="3829">
                  <c:v>0.38292548047997416</c:v>
                </c:pt>
                <c:pt idx="3830">
                  <c:v>0.38302548047997415</c:v>
                </c:pt>
                <c:pt idx="3831">
                  <c:v>0.38312548047997413</c:v>
                </c:pt>
                <c:pt idx="3832">
                  <c:v>0.38322548047997412</c:v>
                </c:pt>
                <c:pt idx="3833">
                  <c:v>0.38332548047997411</c:v>
                </c:pt>
                <c:pt idx="3834">
                  <c:v>0.3834254804799741</c:v>
                </c:pt>
                <c:pt idx="3835">
                  <c:v>0.38352548047997409</c:v>
                </c:pt>
                <c:pt idx="3836">
                  <c:v>0.38362548047997408</c:v>
                </c:pt>
                <c:pt idx="3837">
                  <c:v>0.38372548047997407</c:v>
                </c:pt>
                <c:pt idx="3838">
                  <c:v>0.38382548047997406</c:v>
                </c:pt>
                <c:pt idx="3839">
                  <c:v>0.38392548047997405</c:v>
                </c:pt>
                <c:pt idx="3840">
                  <c:v>0.38402548047997404</c:v>
                </c:pt>
                <c:pt idx="3841">
                  <c:v>0.38412548047997402</c:v>
                </c:pt>
                <c:pt idx="3842">
                  <c:v>0.38422548047997401</c:v>
                </c:pt>
                <c:pt idx="3843">
                  <c:v>0.384325480479974</c:v>
                </c:pt>
                <c:pt idx="3844">
                  <c:v>0.38442548047997399</c:v>
                </c:pt>
                <c:pt idx="3845">
                  <c:v>0.38452548047997398</c:v>
                </c:pt>
                <c:pt idx="3846">
                  <c:v>0.38462548047997397</c:v>
                </c:pt>
                <c:pt idx="3847">
                  <c:v>0.38472548047997396</c:v>
                </c:pt>
                <c:pt idx="3848">
                  <c:v>0.38482548047997395</c:v>
                </c:pt>
                <c:pt idx="3849">
                  <c:v>0.38492548047997394</c:v>
                </c:pt>
                <c:pt idx="3850">
                  <c:v>0.38502548047997392</c:v>
                </c:pt>
                <c:pt idx="3851">
                  <c:v>0.38512548047997391</c:v>
                </c:pt>
                <c:pt idx="3852">
                  <c:v>0.3852254804799739</c:v>
                </c:pt>
                <c:pt idx="3853">
                  <c:v>0.38532548047997389</c:v>
                </c:pt>
                <c:pt idx="3854">
                  <c:v>0.38542548047997388</c:v>
                </c:pt>
                <c:pt idx="3855">
                  <c:v>0.38552548047997387</c:v>
                </c:pt>
                <c:pt idx="3856">
                  <c:v>0.38562548047997386</c:v>
                </c:pt>
                <c:pt idx="3857">
                  <c:v>0.38572548047997385</c:v>
                </c:pt>
                <c:pt idx="3858">
                  <c:v>0.38582548047997384</c:v>
                </c:pt>
                <c:pt idx="3859">
                  <c:v>0.38592548047997383</c:v>
                </c:pt>
                <c:pt idx="3860">
                  <c:v>0.38602548047997381</c:v>
                </c:pt>
                <c:pt idx="3861">
                  <c:v>0.3861254804799738</c:v>
                </c:pt>
                <c:pt idx="3862">
                  <c:v>0.38622548047997379</c:v>
                </c:pt>
                <c:pt idx="3863">
                  <c:v>0.38632548047997378</c:v>
                </c:pt>
                <c:pt idx="3864">
                  <c:v>0.38642548047997377</c:v>
                </c:pt>
                <c:pt idx="3865">
                  <c:v>0.38652548047997376</c:v>
                </c:pt>
                <c:pt idx="3866">
                  <c:v>0.38662548047997375</c:v>
                </c:pt>
                <c:pt idx="3867">
                  <c:v>0.38672548047997374</c:v>
                </c:pt>
                <c:pt idx="3868">
                  <c:v>0.38682548047997373</c:v>
                </c:pt>
                <c:pt idx="3869">
                  <c:v>0.38692548047997372</c:v>
                </c:pt>
                <c:pt idx="3870">
                  <c:v>0.3870254804799737</c:v>
                </c:pt>
                <c:pt idx="3871">
                  <c:v>0.38712548047997369</c:v>
                </c:pt>
                <c:pt idx="3872">
                  <c:v>0.38722548047997368</c:v>
                </c:pt>
                <c:pt idx="3873">
                  <c:v>0.38732548047997367</c:v>
                </c:pt>
                <c:pt idx="3874">
                  <c:v>0.38742548047997366</c:v>
                </c:pt>
                <c:pt idx="3875">
                  <c:v>0.38752548047997365</c:v>
                </c:pt>
                <c:pt idx="3876">
                  <c:v>0.38762548047997364</c:v>
                </c:pt>
                <c:pt idx="3877">
                  <c:v>0.38772548047997363</c:v>
                </c:pt>
                <c:pt idx="3878">
                  <c:v>0.38782548047997362</c:v>
                </c:pt>
                <c:pt idx="3879">
                  <c:v>0.38792548047997361</c:v>
                </c:pt>
                <c:pt idx="3880">
                  <c:v>0.38802548047997359</c:v>
                </c:pt>
                <c:pt idx="3881">
                  <c:v>0.38812548047997358</c:v>
                </c:pt>
                <c:pt idx="3882">
                  <c:v>0.38822548047997357</c:v>
                </c:pt>
                <c:pt idx="3883">
                  <c:v>0.38832548047997356</c:v>
                </c:pt>
                <c:pt idx="3884">
                  <c:v>0.38842548047997355</c:v>
                </c:pt>
                <c:pt idx="3885">
                  <c:v>0.38852548047997354</c:v>
                </c:pt>
                <c:pt idx="3886">
                  <c:v>0.38862548047997353</c:v>
                </c:pt>
                <c:pt idx="3887">
                  <c:v>0.38872548047997352</c:v>
                </c:pt>
                <c:pt idx="3888">
                  <c:v>0.38882548047997351</c:v>
                </c:pt>
                <c:pt idx="3889">
                  <c:v>0.3889254804799735</c:v>
                </c:pt>
                <c:pt idx="3890">
                  <c:v>0.38902548047997348</c:v>
                </c:pt>
                <c:pt idx="3891">
                  <c:v>0.38912548047997347</c:v>
                </c:pt>
                <c:pt idx="3892">
                  <c:v>0.38922548047997346</c:v>
                </c:pt>
                <c:pt idx="3893">
                  <c:v>0.38932548047997345</c:v>
                </c:pt>
                <c:pt idx="3894">
                  <c:v>0.38942548047997344</c:v>
                </c:pt>
                <c:pt idx="3895">
                  <c:v>0.38952548047997343</c:v>
                </c:pt>
                <c:pt idx="3896">
                  <c:v>0.38962548047997342</c:v>
                </c:pt>
                <c:pt idx="3897">
                  <c:v>0.38972548047997341</c:v>
                </c:pt>
                <c:pt idx="3898">
                  <c:v>0.3898254804799734</c:v>
                </c:pt>
                <c:pt idx="3899">
                  <c:v>0.38992548047997339</c:v>
                </c:pt>
                <c:pt idx="3900">
                  <c:v>0.39002548047997337</c:v>
                </c:pt>
                <c:pt idx="3901">
                  <c:v>0.39012548047997336</c:v>
                </c:pt>
                <c:pt idx="3902">
                  <c:v>0.39022548047997335</c:v>
                </c:pt>
                <c:pt idx="3903">
                  <c:v>0.39032548047997334</c:v>
                </c:pt>
                <c:pt idx="3904">
                  <c:v>0.39042548047997333</c:v>
                </c:pt>
                <c:pt idx="3905">
                  <c:v>0.39052548047997332</c:v>
                </c:pt>
                <c:pt idx="3906">
                  <c:v>0.39062548047997331</c:v>
                </c:pt>
                <c:pt idx="3907">
                  <c:v>0.3907254804799733</c:v>
                </c:pt>
                <c:pt idx="3908">
                  <c:v>0.39082548047997329</c:v>
                </c:pt>
                <c:pt idx="3909">
                  <c:v>0.39092548047997328</c:v>
                </c:pt>
                <c:pt idx="3910">
                  <c:v>0.39102548047997326</c:v>
                </c:pt>
                <c:pt idx="3911">
                  <c:v>0.39112548047997325</c:v>
                </c:pt>
                <c:pt idx="3912">
                  <c:v>0.39122548047997324</c:v>
                </c:pt>
                <c:pt idx="3913">
                  <c:v>0.39132548047997323</c:v>
                </c:pt>
                <c:pt idx="3914">
                  <c:v>0.39142548047997322</c:v>
                </c:pt>
                <c:pt idx="3915">
                  <c:v>0.39152548047997321</c:v>
                </c:pt>
                <c:pt idx="3916">
                  <c:v>0.3916254804799732</c:v>
                </c:pt>
                <c:pt idx="3917">
                  <c:v>0.39172548047997319</c:v>
                </c:pt>
                <c:pt idx="3918">
                  <c:v>0.39182548047997318</c:v>
                </c:pt>
                <c:pt idx="3919">
                  <c:v>0.39192548047997317</c:v>
                </c:pt>
                <c:pt idx="3920">
                  <c:v>0.39202548047997315</c:v>
                </c:pt>
                <c:pt idx="3921">
                  <c:v>0.39212548047997314</c:v>
                </c:pt>
                <c:pt idx="3922">
                  <c:v>0.39222548047997313</c:v>
                </c:pt>
                <c:pt idx="3923">
                  <c:v>0.39232548047997312</c:v>
                </c:pt>
                <c:pt idx="3924">
                  <c:v>0.39242548047997311</c:v>
                </c:pt>
                <c:pt idx="3925">
                  <c:v>0.3925254804799731</c:v>
                </c:pt>
                <c:pt idx="3926">
                  <c:v>0.39262548047997309</c:v>
                </c:pt>
                <c:pt idx="3927">
                  <c:v>0.39272548047997308</c:v>
                </c:pt>
                <c:pt idx="3928">
                  <c:v>0.39282548047997307</c:v>
                </c:pt>
                <c:pt idx="3929">
                  <c:v>0.39292548047997305</c:v>
                </c:pt>
                <c:pt idx="3930">
                  <c:v>0.39302548047997304</c:v>
                </c:pt>
                <c:pt idx="3931">
                  <c:v>0.39312548047997303</c:v>
                </c:pt>
                <c:pt idx="3932">
                  <c:v>0.39322548047997302</c:v>
                </c:pt>
                <c:pt idx="3933">
                  <c:v>0.39332548047997301</c:v>
                </c:pt>
                <c:pt idx="3934">
                  <c:v>0.393425480479973</c:v>
                </c:pt>
                <c:pt idx="3935">
                  <c:v>0.39352548047997299</c:v>
                </c:pt>
                <c:pt idx="3936">
                  <c:v>0.39362548047997298</c:v>
                </c:pt>
                <c:pt idx="3937">
                  <c:v>0.39372548047997297</c:v>
                </c:pt>
                <c:pt idx="3938">
                  <c:v>0.39382548047997296</c:v>
                </c:pt>
                <c:pt idx="3939">
                  <c:v>0.39392548047997294</c:v>
                </c:pt>
                <c:pt idx="3940">
                  <c:v>0.39402548047997293</c:v>
                </c:pt>
                <c:pt idx="3941">
                  <c:v>0.39412548047997292</c:v>
                </c:pt>
                <c:pt idx="3942">
                  <c:v>0.39422548047997291</c:v>
                </c:pt>
                <c:pt idx="3943">
                  <c:v>0.3943254804799729</c:v>
                </c:pt>
                <c:pt idx="3944">
                  <c:v>0.39442548047997289</c:v>
                </c:pt>
                <c:pt idx="3945">
                  <c:v>0.39452548047997288</c:v>
                </c:pt>
                <c:pt idx="3946">
                  <c:v>0.39462548047997287</c:v>
                </c:pt>
                <c:pt idx="3947">
                  <c:v>0.39472548047997286</c:v>
                </c:pt>
                <c:pt idx="3948">
                  <c:v>0.39482548047997285</c:v>
                </c:pt>
                <c:pt idx="3949">
                  <c:v>0.39492548047997283</c:v>
                </c:pt>
                <c:pt idx="3950">
                  <c:v>0.39502548047997282</c:v>
                </c:pt>
                <c:pt idx="3951">
                  <c:v>0.39512548047997281</c:v>
                </c:pt>
                <c:pt idx="3952">
                  <c:v>0.3952254804799728</c:v>
                </c:pt>
                <c:pt idx="3953">
                  <c:v>0.39532548047997279</c:v>
                </c:pt>
                <c:pt idx="3954">
                  <c:v>0.39542548047997278</c:v>
                </c:pt>
                <c:pt idx="3955">
                  <c:v>0.39552548047997277</c:v>
                </c:pt>
                <c:pt idx="3956">
                  <c:v>0.39562548047997276</c:v>
                </c:pt>
                <c:pt idx="3957">
                  <c:v>0.39572548047997275</c:v>
                </c:pt>
                <c:pt idx="3958">
                  <c:v>0.39582548047997274</c:v>
                </c:pt>
                <c:pt idx="3959">
                  <c:v>0.39592548047997272</c:v>
                </c:pt>
                <c:pt idx="3960">
                  <c:v>0.39602548047997271</c:v>
                </c:pt>
                <c:pt idx="3961">
                  <c:v>0.3961254804799727</c:v>
                </c:pt>
                <c:pt idx="3962">
                  <c:v>0.39622548047997269</c:v>
                </c:pt>
                <c:pt idx="3963">
                  <c:v>0.39632548047997268</c:v>
                </c:pt>
                <c:pt idx="3964">
                  <c:v>0.39642548047997267</c:v>
                </c:pt>
                <c:pt idx="3965">
                  <c:v>0.39652548047997266</c:v>
                </c:pt>
                <c:pt idx="3966">
                  <c:v>0.39662548047997265</c:v>
                </c:pt>
                <c:pt idx="3967">
                  <c:v>0.39672548047997264</c:v>
                </c:pt>
                <c:pt idx="3968">
                  <c:v>0.39682548047997263</c:v>
                </c:pt>
                <c:pt idx="3969">
                  <c:v>0.39692548047997261</c:v>
                </c:pt>
                <c:pt idx="3970">
                  <c:v>0.3970254804799726</c:v>
                </c:pt>
                <c:pt idx="3971">
                  <c:v>0.39712548047997259</c:v>
                </c:pt>
                <c:pt idx="3972">
                  <c:v>0.39722548047997258</c:v>
                </c:pt>
                <c:pt idx="3973">
                  <c:v>0.39732548047997257</c:v>
                </c:pt>
                <c:pt idx="3974">
                  <c:v>0.39742548047997256</c:v>
                </c:pt>
                <c:pt idx="3975">
                  <c:v>0.39752548047997255</c:v>
                </c:pt>
                <c:pt idx="3976">
                  <c:v>0.39762548047997254</c:v>
                </c:pt>
                <c:pt idx="3977">
                  <c:v>0.39772548047997253</c:v>
                </c:pt>
                <c:pt idx="3978">
                  <c:v>0.39782548047997252</c:v>
                </c:pt>
                <c:pt idx="3979">
                  <c:v>0.3979254804799725</c:v>
                </c:pt>
                <c:pt idx="3980">
                  <c:v>0.39802548047997249</c:v>
                </c:pt>
                <c:pt idx="3981">
                  <c:v>0.39812548047997248</c:v>
                </c:pt>
                <c:pt idx="3982">
                  <c:v>0.39822548047997247</c:v>
                </c:pt>
                <c:pt idx="3983">
                  <c:v>0.39832548047997246</c:v>
                </c:pt>
                <c:pt idx="3984">
                  <c:v>0.39842548047997245</c:v>
                </c:pt>
                <c:pt idx="3985">
                  <c:v>0.39852548047997244</c:v>
                </c:pt>
                <c:pt idx="3986">
                  <c:v>0.39862548047997243</c:v>
                </c:pt>
                <c:pt idx="3987">
                  <c:v>0.39872548047997242</c:v>
                </c:pt>
                <c:pt idx="3988">
                  <c:v>0.39882548047997241</c:v>
                </c:pt>
                <c:pt idx="3989">
                  <c:v>0.39892548047997239</c:v>
                </c:pt>
                <c:pt idx="3990">
                  <c:v>0.39902548047997238</c:v>
                </c:pt>
                <c:pt idx="3991">
                  <c:v>0.39912548047997237</c:v>
                </c:pt>
                <c:pt idx="3992">
                  <c:v>0.39922548047997236</c:v>
                </c:pt>
                <c:pt idx="3993">
                  <c:v>0.39932548047997235</c:v>
                </c:pt>
                <c:pt idx="3994">
                  <c:v>0.39942548047997234</c:v>
                </c:pt>
                <c:pt idx="3995">
                  <c:v>0.39952548047997233</c:v>
                </c:pt>
                <c:pt idx="3996">
                  <c:v>0.39962548047997232</c:v>
                </c:pt>
                <c:pt idx="3997">
                  <c:v>0.39972548047997231</c:v>
                </c:pt>
                <c:pt idx="3998">
                  <c:v>0.3998254804799723</c:v>
                </c:pt>
                <c:pt idx="3999">
                  <c:v>0.39992548047997228</c:v>
                </c:pt>
                <c:pt idx="4000">
                  <c:v>0.40002548047997227</c:v>
                </c:pt>
                <c:pt idx="4001">
                  <c:v>0.40012548047997226</c:v>
                </c:pt>
                <c:pt idx="4002">
                  <c:v>0.40022548047997225</c:v>
                </c:pt>
                <c:pt idx="4003">
                  <c:v>0.40032548047997224</c:v>
                </c:pt>
                <c:pt idx="4004">
                  <c:v>0.40042548047997223</c:v>
                </c:pt>
                <c:pt idx="4005">
                  <c:v>0.40052548047997222</c:v>
                </c:pt>
                <c:pt idx="4006">
                  <c:v>0.40062548047997221</c:v>
                </c:pt>
                <c:pt idx="4007">
                  <c:v>0.4007254804799722</c:v>
                </c:pt>
                <c:pt idx="4008">
                  <c:v>0.40082548047997218</c:v>
                </c:pt>
                <c:pt idx="4009">
                  <c:v>0.40092548047997217</c:v>
                </c:pt>
                <c:pt idx="4010">
                  <c:v>0.40102548047997216</c:v>
                </c:pt>
                <c:pt idx="4011">
                  <c:v>0.40112548047997215</c:v>
                </c:pt>
                <c:pt idx="4012">
                  <c:v>0.40122548047997214</c:v>
                </c:pt>
                <c:pt idx="4013">
                  <c:v>0.40132548047997213</c:v>
                </c:pt>
                <c:pt idx="4014">
                  <c:v>0.40142548047997212</c:v>
                </c:pt>
                <c:pt idx="4015">
                  <c:v>0.40152548047997211</c:v>
                </c:pt>
                <c:pt idx="4016">
                  <c:v>0.4016254804799721</c:v>
                </c:pt>
                <c:pt idx="4017">
                  <c:v>0.40172548047997209</c:v>
                </c:pt>
                <c:pt idx="4018">
                  <c:v>0.40182548047997207</c:v>
                </c:pt>
                <c:pt idx="4019">
                  <c:v>0.40192548047997206</c:v>
                </c:pt>
                <c:pt idx="4020">
                  <c:v>0.40202548047997205</c:v>
                </c:pt>
                <c:pt idx="4021">
                  <c:v>0.40212548047997204</c:v>
                </c:pt>
                <c:pt idx="4022">
                  <c:v>0.40222548047997203</c:v>
                </c:pt>
                <c:pt idx="4023">
                  <c:v>0.40232548047997202</c:v>
                </c:pt>
                <c:pt idx="4024">
                  <c:v>0.40242548047997201</c:v>
                </c:pt>
                <c:pt idx="4025">
                  <c:v>0.402525480479972</c:v>
                </c:pt>
                <c:pt idx="4026">
                  <c:v>0.40262548047997199</c:v>
                </c:pt>
                <c:pt idx="4027">
                  <c:v>0.40272548047997198</c:v>
                </c:pt>
                <c:pt idx="4028">
                  <c:v>0.40282548047997196</c:v>
                </c:pt>
                <c:pt idx="4029">
                  <c:v>0.40292548047997195</c:v>
                </c:pt>
                <c:pt idx="4030">
                  <c:v>0.40302548047997194</c:v>
                </c:pt>
                <c:pt idx="4031">
                  <c:v>0.40312548047997193</c:v>
                </c:pt>
                <c:pt idx="4032">
                  <c:v>0.40322548047997192</c:v>
                </c:pt>
                <c:pt idx="4033">
                  <c:v>0.40332548047997191</c:v>
                </c:pt>
                <c:pt idx="4034">
                  <c:v>0.4034254804799719</c:v>
                </c:pt>
                <c:pt idx="4035">
                  <c:v>0.40352548047997189</c:v>
                </c:pt>
                <c:pt idx="4036">
                  <c:v>0.40362548047997188</c:v>
                </c:pt>
                <c:pt idx="4037">
                  <c:v>0.40372548047997187</c:v>
                </c:pt>
                <c:pt idx="4038">
                  <c:v>0.40382548047997185</c:v>
                </c:pt>
                <c:pt idx="4039">
                  <c:v>0.40392548047997184</c:v>
                </c:pt>
                <c:pt idx="4040">
                  <c:v>0.40402548047997183</c:v>
                </c:pt>
                <c:pt idx="4041">
                  <c:v>0.40412548047997182</c:v>
                </c:pt>
                <c:pt idx="4042">
                  <c:v>0.40422548047997181</c:v>
                </c:pt>
                <c:pt idx="4043">
                  <c:v>0.4043254804799718</c:v>
                </c:pt>
                <c:pt idx="4044">
                  <c:v>0.40442548047997179</c:v>
                </c:pt>
                <c:pt idx="4045">
                  <c:v>0.40452548047997178</c:v>
                </c:pt>
                <c:pt idx="4046">
                  <c:v>0.40462548047997177</c:v>
                </c:pt>
                <c:pt idx="4047">
                  <c:v>0.40472548047997176</c:v>
                </c:pt>
                <c:pt idx="4048">
                  <c:v>0.40482548047997174</c:v>
                </c:pt>
                <c:pt idx="4049">
                  <c:v>0.40492548047997173</c:v>
                </c:pt>
                <c:pt idx="4050">
                  <c:v>0.40502548047997172</c:v>
                </c:pt>
                <c:pt idx="4051">
                  <c:v>0.40512548047997171</c:v>
                </c:pt>
                <c:pt idx="4052">
                  <c:v>0.4052254804799717</c:v>
                </c:pt>
                <c:pt idx="4053">
                  <c:v>0.40532548047997169</c:v>
                </c:pt>
                <c:pt idx="4054">
                  <c:v>0.40542548047997168</c:v>
                </c:pt>
                <c:pt idx="4055">
                  <c:v>0.40552548047997167</c:v>
                </c:pt>
                <c:pt idx="4056">
                  <c:v>0.40562548047997166</c:v>
                </c:pt>
                <c:pt idx="4057">
                  <c:v>0.40572548047997165</c:v>
                </c:pt>
                <c:pt idx="4058">
                  <c:v>0.40582548047997163</c:v>
                </c:pt>
                <c:pt idx="4059">
                  <c:v>0.40592548047997162</c:v>
                </c:pt>
                <c:pt idx="4060">
                  <c:v>0.40602548047997161</c:v>
                </c:pt>
                <c:pt idx="4061">
                  <c:v>0.4061254804799716</c:v>
                </c:pt>
                <c:pt idx="4062">
                  <c:v>0.40622548047997159</c:v>
                </c:pt>
                <c:pt idx="4063">
                  <c:v>0.40632548047997158</c:v>
                </c:pt>
                <c:pt idx="4064">
                  <c:v>0.40642548047997157</c:v>
                </c:pt>
                <c:pt idx="4065">
                  <c:v>0.40652548047997156</c:v>
                </c:pt>
                <c:pt idx="4066">
                  <c:v>0.40662548047997155</c:v>
                </c:pt>
                <c:pt idx="4067">
                  <c:v>0.40672548047997154</c:v>
                </c:pt>
                <c:pt idx="4068">
                  <c:v>0.40682548047997152</c:v>
                </c:pt>
                <c:pt idx="4069">
                  <c:v>0.40692548047997151</c:v>
                </c:pt>
                <c:pt idx="4070">
                  <c:v>0.4070254804799715</c:v>
                </c:pt>
                <c:pt idx="4071">
                  <c:v>0.40712548047997149</c:v>
                </c:pt>
                <c:pt idx="4072">
                  <c:v>0.40722548047997148</c:v>
                </c:pt>
                <c:pt idx="4073">
                  <c:v>0.40732548047997147</c:v>
                </c:pt>
                <c:pt idx="4074">
                  <c:v>0.40742548047997146</c:v>
                </c:pt>
                <c:pt idx="4075">
                  <c:v>0.40752548047997145</c:v>
                </c:pt>
                <c:pt idx="4076">
                  <c:v>0.40762548047997144</c:v>
                </c:pt>
                <c:pt idx="4077">
                  <c:v>0.40772548047997142</c:v>
                </c:pt>
                <c:pt idx="4078">
                  <c:v>0.40782548047997141</c:v>
                </c:pt>
                <c:pt idx="4079">
                  <c:v>0.4079254804799714</c:v>
                </c:pt>
                <c:pt idx="4080">
                  <c:v>0.40802548047997139</c:v>
                </c:pt>
                <c:pt idx="4081">
                  <c:v>0.40812548047997138</c:v>
                </c:pt>
                <c:pt idx="4082">
                  <c:v>0.40822548047997137</c:v>
                </c:pt>
                <c:pt idx="4083">
                  <c:v>0.40832548047997136</c:v>
                </c:pt>
                <c:pt idx="4084">
                  <c:v>0.40842548047997135</c:v>
                </c:pt>
                <c:pt idx="4085">
                  <c:v>0.40852548047997134</c:v>
                </c:pt>
                <c:pt idx="4086">
                  <c:v>0.40862548047997133</c:v>
                </c:pt>
                <c:pt idx="4087">
                  <c:v>0.40872548047997131</c:v>
                </c:pt>
                <c:pt idx="4088">
                  <c:v>0.4088254804799713</c:v>
                </c:pt>
                <c:pt idx="4089">
                  <c:v>0.40892548047997129</c:v>
                </c:pt>
                <c:pt idx="4090">
                  <c:v>0.40902548047997128</c:v>
                </c:pt>
                <c:pt idx="4091">
                  <c:v>0.40912548047997127</c:v>
                </c:pt>
                <c:pt idx="4092">
                  <c:v>0.40922548047997126</c:v>
                </c:pt>
                <c:pt idx="4093">
                  <c:v>0.40932548047997125</c:v>
                </c:pt>
                <c:pt idx="4094">
                  <c:v>0.40942548047997124</c:v>
                </c:pt>
                <c:pt idx="4095">
                  <c:v>0.40952548047997123</c:v>
                </c:pt>
                <c:pt idx="4096">
                  <c:v>0.40962548047997122</c:v>
                </c:pt>
                <c:pt idx="4097">
                  <c:v>0.4097254804799712</c:v>
                </c:pt>
                <c:pt idx="4098">
                  <c:v>0.40982548047997119</c:v>
                </c:pt>
                <c:pt idx="4099">
                  <c:v>0.40992548047997118</c:v>
                </c:pt>
                <c:pt idx="4100">
                  <c:v>0.41002548047997117</c:v>
                </c:pt>
                <c:pt idx="4101">
                  <c:v>0.41012548047997116</c:v>
                </c:pt>
                <c:pt idx="4102">
                  <c:v>0.41022548047997115</c:v>
                </c:pt>
                <c:pt idx="4103">
                  <c:v>0.41032548047997114</c:v>
                </c:pt>
                <c:pt idx="4104">
                  <c:v>0.41042548047997113</c:v>
                </c:pt>
                <c:pt idx="4105">
                  <c:v>0.41052548047997112</c:v>
                </c:pt>
                <c:pt idx="4106">
                  <c:v>0.41062548047997111</c:v>
                </c:pt>
                <c:pt idx="4107">
                  <c:v>0.41072548047997109</c:v>
                </c:pt>
                <c:pt idx="4108">
                  <c:v>0.41082548047997108</c:v>
                </c:pt>
                <c:pt idx="4109">
                  <c:v>0.41092548047997107</c:v>
                </c:pt>
                <c:pt idx="4110">
                  <c:v>0.41102548047997106</c:v>
                </c:pt>
                <c:pt idx="4111">
                  <c:v>0.41112548047997105</c:v>
                </c:pt>
                <c:pt idx="4112">
                  <c:v>0.41122548047997104</c:v>
                </c:pt>
                <c:pt idx="4113">
                  <c:v>0.41132548047997103</c:v>
                </c:pt>
                <c:pt idx="4114">
                  <c:v>0.41142548047997102</c:v>
                </c:pt>
                <c:pt idx="4115">
                  <c:v>0.41152548047997101</c:v>
                </c:pt>
                <c:pt idx="4116">
                  <c:v>0.411625480479971</c:v>
                </c:pt>
                <c:pt idx="4117">
                  <c:v>0.41172548047997098</c:v>
                </c:pt>
                <c:pt idx="4118">
                  <c:v>0.41182548047997097</c:v>
                </c:pt>
                <c:pt idx="4119">
                  <c:v>0.41192548047997096</c:v>
                </c:pt>
                <c:pt idx="4120">
                  <c:v>0.41202548047997095</c:v>
                </c:pt>
                <c:pt idx="4121">
                  <c:v>0.41212548047997094</c:v>
                </c:pt>
                <c:pt idx="4122">
                  <c:v>0.41222548047997093</c:v>
                </c:pt>
                <c:pt idx="4123">
                  <c:v>0.41232548047997092</c:v>
                </c:pt>
                <c:pt idx="4124">
                  <c:v>0.41242548047997091</c:v>
                </c:pt>
                <c:pt idx="4125">
                  <c:v>0.4125254804799709</c:v>
                </c:pt>
                <c:pt idx="4126">
                  <c:v>0.41262548047997089</c:v>
                </c:pt>
                <c:pt idx="4127">
                  <c:v>0.41272548047997087</c:v>
                </c:pt>
                <c:pt idx="4128">
                  <c:v>0.41282548047997086</c:v>
                </c:pt>
                <c:pt idx="4129">
                  <c:v>0.41292548047997085</c:v>
                </c:pt>
                <c:pt idx="4130">
                  <c:v>0.41302548047997084</c:v>
                </c:pt>
                <c:pt idx="4131">
                  <c:v>0.41312548047997083</c:v>
                </c:pt>
                <c:pt idx="4132">
                  <c:v>0.41322548047997082</c:v>
                </c:pt>
                <c:pt idx="4133">
                  <c:v>0.41332548047997081</c:v>
                </c:pt>
                <c:pt idx="4134">
                  <c:v>0.4134254804799708</c:v>
                </c:pt>
                <c:pt idx="4135">
                  <c:v>0.41352548047997079</c:v>
                </c:pt>
                <c:pt idx="4136">
                  <c:v>0.41362548047997078</c:v>
                </c:pt>
                <c:pt idx="4137">
                  <c:v>0.41372548047997076</c:v>
                </c:pt>
                <c:pt idx="4138">
                  <c:v>0.41382548047997075</c:v>
                </c:pt>
                <c:pt idx="4139">
                  <c:v>0.41392548047997074</c:v>
                </c:pt>
                <c:pt idx="4140">
                  <c:v>0.41402548047997073</c:v>
                </c:pt>
                <c:pt idx="4141">
                  <c:v>0.41412548047997072</c:v>
                </c:pt>
                <c:pt idx="4142">
                  <c:v>0.41422548047997071</c:v>
                </c:pt>
                <c:pt idx="4143">
                  <c:v>0.4143254804799707</c:v>
                </c:pt>
                <c:pt idx="4144">
                  <c:v>0.41442548047997069</c:v>
                </c:pt>
                <c:pt idx="4145">
                  <c:v>0.41452548047997068</c:v>
                </c:pt>
                <c:pt idx="4146">
                  <c:v>0.41462548047997067</c:v>
                </c:pt>
                <c:pt idx="4147">
                  <c:v>0.41472548047997065</c:v>
                </c:pt>
                <c:pt idx="4148">
                  <c:v>0.41482548047997064</c:v>
                </c:pt>
                <c:pt idx="4149">
                  <c:v>0.41492548047997063</c:v>
                </c:pt>
                <c:pt idx="4150">
                  <c:v>0.41502548047997062</c:v>
                </c:pt>
                <c:pt idx="4151">
                  <c:v>0.41512548047997061</c:v>
                </c:pt>
                <c:pt idx="4152">
                  <c:v>0.4152254804799706</c:v>
                </c:pt>
                <c:pt idx="4153">
                  <c:v>0.41532548047997059</c:v>
                </c:pt>
                <c:pt idx="4154">
                  <c:v>0.41542548047997058</c:v>
                </c:pt>
                <c:pt idx="4155">
                  <c:v>0.41552548047997057</c:v>
                </c:pt>
                <c:pt idx="4156">
                  <c:v>0.41562548047997055</c:v>
                </c:pt>
                <c:pt idx="4157">
                  <c:v>0.41572548047997054</c:v>
                </c:pt>
                <c:pt idx="4158">
                  <c:v>0.41582548047997053</c:v>
                </c:pt>
                <c:pt idx="4159">
                  <c:v>0.41592548047997052</c:v>
                </c:pt>
                <c:pt idx="4160">
                  <c:v>0.41602548047997051</c:v>
                </c:pt>
                <c:pt idx="4161">
                  <c:v>0.4161254804799705</c:v>
                </c:pt>
                <c:pt idx="4162">
                  <c:v>0.41622548047997049</c:v>
                </c:pt>
                <c:pt idx="4163">
                  <c:v>0.41632548047997048</c:v>
                </c:pt>
                <c:pt idx="4164">
                  <c:v>0.41642548047997047</c:v>
                </c:pt>
                <c:pt idx="4165">
                  <c:v>0.41652548047997046</c:v>
                </c:pt>
                <c:pt idx="4166">
                  <c:v>0.41662548047997044</c:v>
                </c:pt>
                <c:pt idx="4167">
                  <c:v>0.41672548047997043</c:v>
                </c:pt>
                <c:pt idx="4168">
                  <c:v>0.41682548047997042</c:v>
                </c:pt>
                <c:pt idx="4169">
                  <c:v>0.41692548047997041</c:v>
                </c:pt>
                <c:pt idx="4170">
                  <c:v>0.4170254804799704</c:v>
                </c:pt>
                <c:pt idx="4171">
                  <c:v>0.41712548047997039</c:v>
                </c:pt>
                <c:pt idx="4172">
                  <c:v>0.41722548047997038</c:v>
                </c:pt>
                <c:pt idx="4173">
                  <c:v>0.41732548047997037</c:v>
                </c:pt>
                <c:pt idx="4174">
                  <c:v>0.41742548047997036</c:v>
                </c:pt>
                <c:pt idx="4175">
                  <c:v>0.41752548047997035</c:v>
                </c:pt>
                <c:pt idx="4176">
                  <c:v>0.41762548047997033</c:v>
                </c:pt>
                <c:pt idx="4177">
                  <c:v>0.41772548047997032</c:v>
                </c:pt>
                <c:pt idx="4178">
                  <c:v>0.41782548047997031</c:v>
                </c:pt>
                <c:pt idx="4179">
                  <c:v>0.4179254804799703</c:v>
                </c:pt>
                <c:pt idx="4180">
                  <c:v>0.41802548047997029</c:v>
                </c:pt>
                <c:pt idx="4181">
                  <c:v>0.41812548047997028</c:v>
                </c:pt>
                <c:pt idx="4182">
                  <c:v>0.41822548047997027</c:v>
                </c:pt>
                <c:pt idx="4183">
                  <c:v>0.41832548047997026</c:v>
                </c:pt>
                <c:pt idx="4184">
                  <c:v>0.41842548047997025</c:v>
                </c:pt>
                <c:pt idx="4185">
                  <c:v>0.41852548047997024</c:v>
                </c:pt>
                <c:pt idx="4186">
                  <c:v>0.41862548047997022</c:v>
                </c:pt>
                <c:pt idx="4187">
                  <c:v>0.41872548047997021</c:v>
                </c:pt>
                <c:pt idx="4188">
                  <c:v>0.4188254804799702</c:v>
                </c:pt>
                <c:pt idx="4189">
                  <c:v>0.41892548047997019</c:v>
                </c:pt>
                <c:pt idx="4190">
                  <c:v>0.41902548047997018</c:v>
                </c:pt>
                <c:pt idx="4191">
                  <c:v>0.41912548047997017</c:v>
                </c:pt>
                <c:pt idx="4192">
                  <c:v>0.41922548047997016</c:v>
                </c:pt>
                <c:pt idx="4193">
                  <c:v>0.41932548047997015</c:v>
                </c:pt>
                <c:pt idx="4194">
                  <c:v>0.41942548047997014</c:v>
                </c:pt>
                <c:pt idx="4195">
                  <c:v>0.41952548047997013</c:v>
                </c:pt>
                <c:pt idx="4196">
                  <c:v>0.41962548047997011</c:v>
                </c:pt>
                <c:pt idx="4197">
                  <c:v>0.4197254804799701</c:v>
                </c:pt>
                <c:pt idx="4198">
                  <c:v>0.41982548047997009</c:v>
                </c:pt>
                <c:pt idx="4199">
                  <c:v>0.41992548047997008</c:v>
                </c:pt>
                <c:pt idx="4200">
                  <c:v>0.42002548047997007</c:v>
                </c:pt>
                <c:pt idx="4201">
                  <c:v>0.42012548047997006</c:v>
                </c:pt>
                <c:pt idx="4202">
                  <c:v>0.42022548047997005</c:v>
                </c:pt>
                <c:pt idx="4203">
                  <c:v>0.42032548047997004</c:v>
                </c:pt>
                <c:pt idx="4204">
                  <c:v>0.42042548047997003</c:v>
                </c:pt>
                <c:pt idx="4205">
                  <c:v>0.42052548047997002</c:v>
                </c:pt>
                <c:pt idx="4206">
                  <c:v>0.42062548047997</c:v>
                </c:pt>
                <c:pt idx="4207">
                  <c:v>0.42072548047996999</c:v>
                </c:pt>
                <c:pt idx="4208">
                  <c:v>0.42082548047996998</c:v>
                </c:pt>
                <c:pt idx="4209">
                  <c:v>0.42092548047996997</c:v>
                </c:pt>
                <c:pt idx="4210">
                  <c:v>0.42102548047996996</c:v>
                </c:pt>
                <c:pt idx="4211">
                  <c:v>0.42112548047996995</c:v>
                </c:pt>
                <c:pt idx="4212">
                  <c:v>0.42122548047996994</c:v>
                </c:pt>
                <c:pt idx="4213">
                  <c:v>0.42132548047996993</c:v>
                </c:pt>
                <c:pt idx="4214">
                  <c:v>0.42142548047996992</c:v>
                </c:pt>
                <c:pt idx="4215">
                  <c:v>0.42152548047996991</c:v>
                </c:pt>
                <c:pt idx="4216">
                  <c:v>0.42162548047996989</c:v>
                </c:pt>
                <c:pt idx="4217">
                  <c:v>0.42172548047996988</c:v>
                </c:pt>
                <c:pt idx="4218">
                  <c:v>0.42182548047996987</c:v>
                </c:pt>
                <c:pt idx="4219">
                  <c:v>0.42192548047996986</c:v>
                </c:pt>
                <c:pt idx="4220">
                  <c:v>0.42202548047996985</c:v>
                </c:pt>
                <c:pt idx="4221">
                  <c:v>0.42212548047996984</c:v>
                </c:pt>
                <c:pt idx="4222">
                  <c:v>0.42222548047996983</c:v>
                </c:pt>
                <c:pt idx="4223">
                  <c:v>0.42232548047996982</c:v>
                </c:pt>
                <c:pt idx="4224">
                  <c:v>0.42242548047996981</c:v>
                </c:pt>
                <c:pt idx="4225">
                  <c:v>0.42252548047996979</c:v>
                </c:pt>
                <c:pt idx="4226">
                  <c:v>0.42262548047996978</c:v>
                </c:pt>
                <c:pt idx="4227">
                  <c:v>0.42272548047996977</c:v>
                </c:pt>
                <c:pt idx="4228">
                  <c:v>0.42282548047996976</c:v>
                </c:pt>
                <c:pt idx="4229">
                  <c:v>0.42292548047996975</c:v>
                </c:pt>
                <c:pt idx="4230">
                  <c:v>0.42302548047996974</c:v>
                </c:pt>
                <c:pt idx="4231">
                  <c:v>0.42312548047996973</c:v>
                </c:pt>
                <c:pt idx="4232">
                  <c:v>0.42322548047996972</c:v>
                </c:pt>
                <c:pt idx="4233">
                  <c:v>0.42332548047996971</c:v>
                </c:pt>
                <c:pt idx="4234">
                  <c:v>0.4234254804799697</c:v>
                </c:pt>
                <c:pt idx="4235">
                  <c:v>0.42352548047996968</c:v>
                </c:pt>
                <c:pt idx="4236">
                  <c:v>0.42362548047996967</c:v>
                </c:pt>
                <c:pt idx="4237">
                  <c:v>0.42372548047996966</c:v>
                </c:pt>
                <c:pt idx="4238">
                  <c:v>0.42382548047996965</c:v>
                </c:pt>
                <c:pt idx="4239">
                  <c:v>0.42392548047996964</c:v>
                </c:pt>
                <c:pt idx="4240">
                  <c:v>0.42402548047996963</c:v>
                </c:pt>
                <c:pt idx="4241">
                  <c:v>0.42412548047996962</c:v>
                </c:pt>
                <c:pt idx="4242">
                  <c:v>0.42422548047996961</c:v>
                </c:pt>
                <c:pt idx="4243">
                  <c:v>0.4243254804799696</c:v>
                </c:pt>
                <c:pt idx="4244">
                  <c:v>0.42442548047996959</c:v>
                </c:pt>
                <c:pt idx="4245">
                  <c:v>0.42452548047996957</c:v>
                </c:pt>
                <c:pt idx="4246">
                  <c:v>0.42462548047996956</c:v>
                </c:pt>
                <c:pt idx="4247">
                  <c:v>0.42472548047996955</c:v>
                </c:pt>
                <c:pt idx="4248">
                  <c:v>0.42482548047996954</c:v>
                </c:pt>
                <c:pt idx="4249">
                  <c:v>0.42492548047996953</c:v>
                </c:pt>
                <c:pt idx="4250">
                  <c:v>0.42502548047996952</c:v>
                </c:pt>
                <c:pt idx="4251">
                  <c:v>0.42512548047996951</c:v>
                </c:pt>
                <c:pt idx="4252">
                  <c:v>0.4252254804799695</c:v>
                </c:pt>
                <c:pt idx="4253">
                  <c:v>0.42532548047996949</c:v>
                </c:pt>
                <c:pt idx="4254">
                  <c:v>0.42542548047996948</c:v>
                </c:pt>
                <c:pt idx="4255">
                  <c:v>0.42552548047996946</c:v>
                </c:pt>
                <c:pt idx="4256">
                  <c:v>0.42562548047996945</c:v>
                </c:pt>
                <c:pt idx="4257">
                  <c:v>0.42572548047996944</c:v>
                </c:pt>
                <c:pt idx="4258">
                  <c:v>0.42582548047996943</c:v>
                </c:pt>
                <c:pt idx="4259">
                  <c:v>0.42592548047996942</c:v>
                </c:pt>
                <c:pt idx="4260">
                  <c:v>0.42602548047996941</c:v>
                </c:pt>
                <c:pt idx="4261">
                  <c:v>0.4261254804799694</c:v>
                </c:pt>
                <c:pt idx="4262">
                  <c:v>0.42622548047996939</c:v>
                </c:pt>
                <c:pt idx="4263">
                  <c:v>0.42632548047996938</c:v>
                </c:pt>
                <c:pt idx="4264">
                  <c:v>0.42642548047996937</c:v>
                </c:pt>
                <c:pt idx="4265">
                  <c:v>0.42652548047996935</c:v>
                </c:pt>
                <c:pt idx="4266">
                  <c:v>0.42662548047996934</c:v>
                </c:pt>
                <c:pt idx="4267">
                  <c:v>0.42672548047996933</c:v>
                </c:pt>
                <c:pt idx="4268">
                  <c:v>0.42682548047996932</c:v>
                </c:pt>
                <c:pt idx="4269">
                  <c:v>0.42692548047996931</c:v>
                </c:pt>
                <c:pt idx="4270">
                  <c:v>0.4270254804799693</c:v>
                </c:pt>
                <c:pt idx="4271">
                  <c:v>0.42712548047996929</c:v>
                </c:pt>
                <c:pt idx="4272">
                  <c:v>0.42722548047996928</c:v>
                </c:pt>
                <c:pt idx="4273">
                  <c:v>0.42732548047996927</c:v>
                </c:pt>
                <c:pt idx="4274">
                  <c:v>0.42742548047996926</c:v>
                </c:pt>
                <c:pt idx="4275">
                  <c:v>0.42752548047996924</c:v>
                </c:pt>
                <c:pt idx="4276">
                  <c:v>0.42762548047996923</c:v>
                </c:pt>
                <c:pt idx="4277">
                  <c:v>0.42772548047996922</c:v>
                </c:pt>
                <c:pt idx="4278">
                  <c:v>0.42782548047996921</c:v>
                </c:pt>
                <c:pt idx="4279">
                  <c:v>0.4279254804799692</c:v>
                </c:pt>
                <c:pt idx="4280">
                  <c:v>0.42802548047996919</c:v>
                </c:pt>
                <c:pt idx="4281">
                  <c:v>0.42812548047996918</c:v>
                </c:pt>
                <c:pt idx="4282">
                  <c:v>0.42822548047996917</c:v>
                </c:pt>
                <c:pt idx="4283">
                  <c:v>0.42832548047996916</c:v>
                </c:pt>
                <c:pt idx="4284">
                  <c:v>0.42842548047996915</c:v>
                </c:pt>
                <c:pt idx="4285">
                  <c:v>0.42852548047996913</c:v>
                </c:pt>
                <c:pt idx="4286">
                  <c:v>0.42862548047996912</c:v>
                </c:pt>
                <c:pt idx="4287">
                  <c:v>0.42872548047996911</c:v>
                </c:pt>
                <c:pt idx="4288">
                  <c:v>0.4288254804799691</c:v>
                </c:pt>
                <c:pt idx="4289">
                  <c:v>0.42892548047996909</c:v>
                </c:pt>
                <c:pt idx="4290">
                  <c:v>0.42902548047996908</c:v>
                </c:pt>
                <c:pt idx="4291">
                  <c:v>0.42912548047996907</c:v>
                </c:pt>
                <c:pt idx="4292">
                  <c:v>0.42922548047996906</c:v>
                </c:pt>
                <c:pt idx="4293">
                  <c:v>0.42932548047996905</c:v>
                </c:pt>
                <c:pt idx="4294">
                  <c:v>0.42942548047996904</c:v>
                </c:pt>
                <c:pt idx="4295">
                  <c:v>0.42952548047996902</c:v>
                </c:pt>
                <c:pt idx="4296">
                  <c:v>0.42962548047996901</c:v>
                </c:pt>
                <c:pt idx="4297">
                  <c:v>0.429725480479969</c:v>
                </c:pt>
                <c:pt idx="4298">
                  <c:v>0.42982548047996899</c:v>
                </c:pt>
                <c:pt idx="4299">
                  <c:v>0.42992548047996898</c:v>
                </c:pt>
                <c:pt idx="4300">
                  <c:v>0.43002548047996897</c:v>
                </c:pt>
                <c:pt idx="4301">
                  <c:v>0.43012548047996896</c:v>
                </c:pt>
                <c:pt idx="4302">
                  <c:v>0.43022548047996895</c:v>
                </c:pt>
                <c:pt idx="4303">
                  <c:v>0.43032548047996894</c:v>
                </c:pt>
                <c:pt idx="4304">
                  <c:v>0.43042548047996892</c:v>
                </c:pt>
                <c:pt idx="4305">
                  <c:v>0.43052548047996891</c:v>
                </c:pt>
                <c:pt idx="4306">
                  <c:v>0.4306254804799689</c:v>
                </c:pt>
                <c:pt idx="4307">
                  <c:v>0.43072548047996889</c:v>
                </c:pt>
                <c:pt idx="4308">
                  <c:v>0.43082548047996888</c:v>
                </c:pt>
                <c:pt idx="4309">
                  <c:v>0.43092548047996887</c:v>
                </c:pt>
                <c:pt idx="4310">
                  <c:v>0.43102548047996886</c:v>
                </c:pt>
                <c:pt idx="4311">
                  <c:v>0.43112548047996885</c:v>
                </c:pt>
                <c:pt idx="4312">
                  <c:v>0.43122548047996884</c:v>
                </c:pt>
                <c:pt idx="4313">
                  <c:v>0.43132548047996883</c:v>
                </c:pt>
                <c:pt idx="4314">
                  <c:v>0.43142548047996881</c:v>
                </c:pt>
                <c:pt idx="4315">
                  <c:v>0.4315254804799688</c:v>
                </c:pt>
                <c:pt idx="4316">
                  <c:v>0.43162548047996879</c:v>
                </c:pt>
                <c:pt idx="4317">
                  <c:v>0.43172548047996878</c:v>
                </c:pt>
                <c:pt idx="4318">
                  <c:v>0.43182548047996877</c:v>
                </c:pt>
                <c:pt idx="4319">
                  <c:v>0.43192548047996876</c:v>
                </c:pt>
                <c:pt idx="4320">
                  <c:v>0.43202548047996875</c:v>
                </c:pt>
                <c:pt idx="4321">
                  <c:v>0.43212548047996874</c:v>
                </c:pt>
                <c:pt idx="4322">
                  <c:v>0.43222548047996873</c:v>
                </c:pt>
                <c:pt idx="4323">
                  <c:v>0.43232548047996872</c:v>
                </c:pt>
                <c:pt idx="4324">
                  <c:v>0.4324254804799687</c:v>
                </c:pt>
                <c:pt idx="4325">
                  <c:v>0.43252548047996869</c:v>
                </c:pt>
                <c:pt idx="4326">
                  <c:v>0.43262548047996868</c:v>
                </c:pt>
                <c:pt idx="4327">
                  <c:v>0.43272548047996867</c:v>
                </c:pt>
                <c:pt idx="4328">
                  <c:v>0.43282548047996866</c:v>
                </c:pt>
                <c:pt idx="4329">
                  <c:v>0.43292548047996865</c:v>
                </c:pt>
                <c:pt idx="4330">
                  <c:v>0.43302548047996864</c:v>
                </c:pt>
                <c:pt idx="4331">
                  <c:v>0.43312548047996863</c:v>
                </c:pt>
                <c:pt idx="4332">
                  <c:v>0.43322548047996862</c:v>
                </c:pt>
                <c:pt idx="4333">
                  <c:v>0.43332548047996861</c:v>
                </c:pt>
                <c:pt idx="4334">
                  <c:v>0.43342548047996859</c:v>
                </c:pt>
                <c:pt idx="4335">
                  <c:v>0.43352548047996858</c:v>
                </c:pt>
                <c:pt idx="4336">
                  <c:v>0.43362548047996857</c:v>
                </c:pt>
                <c:pt idx="4337">
                  <c:v>0.43372548047996856</c:v>
                </c:pt>
                <c:pt idx="4338">
                  <c:v>0.43382548047996855</c:v>
                </c:pt>
                <c:pt idx="4339">
                  <c:v>0.43392548047996854</c:v>
                </c:pt>
                <c:pt idx="4340">
                  <c:v>0.43402548047996853</c:v>
                </c:pt>
                <c:pt idx="4341">
                  <c:v>0.43412548047996852</c:v>
                </c:pt>
                <c:pt idx="4342">
                  <c:v>0.43422548047996851</c:v>
                </c:pt>
                <c:pt idx="4343">
                  <c:v>0.4343254804799685</c:v>
                </c:pt>
                <c:pt idx="4344">
                  <c:v>0.43442548047996848</c:v>
                </c:pt>
                <c:pt idx="4345">
                  <c:v>0.43452548047996847</c:v>
                </c:pt>
                <c:pt idx="4346">
                  <c:v>0.43462548047996846</c:v>
                </c:pt>
                <c:pt idx="4347">
                  <c:v>0.43472548047996845</c:v>
                </c:pt>
                <c:pt idx="4348">
                  <c:v>0.43482548047996844</c:v>
                </c:pt>
                <c:pt idx="4349">
                  <c:v>0.43492548047996843</c:v>
                </c:pt>
                <c:pt idx="4350">
                  <c:v>0.43502548047996842</c:v>
                </c:pt>
                <c:pt idx="4351">
                  <c:v>0.43512548047996841</c:v>
                </c:pt>
                <c:pt idx="4352">
                  <c:v>0.4352254804799684</c:v>
                </c:pt>
                <c:pt idx="4353">
                  <c:v>0.43532548047996839</c:v>
                </c:pt>
                <c:pt idx="4354">
                  <c:v>0.43542548047996837</c:v>
                </c:pt>
                <c:pt idx="4355">
                  <c:v>0.43552548047996836</c:v>
                </c:pt>
                <c:pt idx="4356">
                  <c:v>0.43562548047996835</c:v>
                </c:pt>
                <c:pt idx="4357">
                  <c:v>0.43572548047996834</c:v>
                </c:pt>
                <c:pt idx="4358">
                  <c:v>0.43582548047996833</c:v>
                </c:pt>
                <c:pt idx="4359">
                  <c:v>0.43592548047996832</c:v>
                </c:pt>
                <c:pt idx="4360">
                  <c:v>0.43602548047996831</c:v>
                </c:pt>
                <c:pt idx="4361">
                  <c:v>0.4361254804799683</c:v>
                </c:pt>
                <c:pt idx="4362">
                  <c:v>0.43622548047996829</c:v>
                </c:pt>
                <c:pt idx="4363">
                  <c:v>0.43632548047996828</c:v>
                </c:pt>
                <c:pt idx="4364">
                  <c:v>0.43642548047996826</c:v>
                </c:pt>
                <c:pt idx="4365">
                  <c:v>0.43652548047996825</c:v>
                </c:pt>
                <c:pt idx="4366">
                  <c:v>0.43662548047996824</c:v>
                </c:pt>
                <c:pt idx="4367">
                  <c:v>0.43672548047996823</c:v>
                </c:pt>
                <c:pt idx="4368">
                  <c:v>0.43682548047996822</c:v>
                </c:pt>
                <c:pt idx="4369">
                  <c:v>0.43692548047996821</c:v>
                </c:pt>
                <c:pt idx="4370">
                  <c:v>0.4370254804799682</c:v>
                </c:pt>
                <c:pt idx="4371">
                  <c:v>0.43712548047996819</c:v>
                </c:pt>
                <c:pt idx="4372">
                  <c:v>0.43722548047996818</c:v>
                </c:pt>
                <c:pt idx="4373">
                  <c:v>0.43732548047996816</c:v>
                </c:pt>
                <c:pt idx="4374">
                  <c:v>0.43742548047996815</c:v>
                </c:pt>
                <c:pt idx="4375">
                  <c:v>0.43752548047996814</c:v>
                </c:pt>
                <c:pt idx="4376">
                  <c:v>0.43762548047996813</c:v>
                </c:pt>
                <c:pt idx="4377">
                  <c:v>0.43772548047996812</c:v>
                </c:pt>
                <c:pt idx="4378">
                  <c:v>0.43782548047996811</c:v>
                </c:pt>
                <c:pt idx="4379">
                  <c:v>0.4379254804799681</c:v>
                </c:pt>
                <c:pt idx="4380">
                  <c:v>0.43802548047996809</c:v>
                </c:pt>
                <c:pt idx="4381">
                  <c:v>0.43812548047996808</c:v>
                </c:pt>
                <c:pt idx="4382">
                  <c:v>0.43822548047996807</c:v>
                </c:pt>
                <c:pt idx="4383">
                  <c:v>0.43832548047996805</c:v>
                </c:pt>
                <c:pt idx="4384">
                  <c:v>0.43842548047996804</c:v>
                </c:pt>
                <c:pt idx="4385">
                  <c:v>0.43852548047996803</c:v>
                </c:pt>
                <c:pt idx="4386">
                  <c:v>0.43862548047996802</c:v>
                </c:pt>
                <c:pt idx="4387">
                  <c:v>0.43872548047996801</c:v>
                </c:pt>
                <c:pt idx="4388">
                  <c:v>0.438825480479968</c:v>
                </c:pt>
                <c:pt idx="4389">
                  <c:v>0.43892548047996799</c:v>
                </c:pt>
                <c:pt idx="4390">
                  <c:v>0.43902548047996798</c:v>
                </c:pt>
                <c:pt idx="4391">
                  <c:v>0.43912548047996797</c:v>
                </c:pt>
                <c:pt idx="4392">
                  <c:v>0.43922548047996796</c:v>
                </c:pt>
                <c:pt idx="4393">
                  <c:v>0.43932548047996794</c:v>
                </c:pt>
                <c:pt idx="4394">
                  <c:v>0.43942548047996793</c:v>
                </c:pt>
                <c:pt idx="4395">
                  <c:v>0.43952548047996792</c:v>
                </c:pt>
                <c:pt idx="4396">
                  <c:v>0.43962548047996791</c:v>
                </c:pt>
                <c:pt idx="4397">
                  <c:v>0.4397254804799679</c:v>
                </c:pt>
                <c:pt idx="4398">
                  <c:v>0.43982548047996789</c:v>
                </c:pt>
                <c:pt idx="4399">
                  <c:v>0.43992548047996788</c:v>
                </c:pt>
                <c:pt idx="4400">
                  <c:v>0.44002548047996787</c:v>
                </c:pt>
                <c:pt idx="4401">
                  <c:v>0.44012548047996786</c:v>
                </c:pt>
                <c:pt idx="4402">
                  <c:v>0.44022548047996785</c:v>
                </c:pt>
                <c:pt idx="4403">
                  <c:v>0.44032548047996783</c:v>
                </c:pt>
                <c:pt idx="4404">
                  <c:v>0.44042548047996782</c:v>
                </c:pt>
                <c:pt idx="4405">
                  <c:v>0.44052548047996781</c:v>
                </c:pt>
                <c:pt idx="4406">
                  <c:v>0.4406254804799678</c:v>
                </c:pt>
                <c:pt idx="4407">
                  <c:v>0.44072548047996779</c:v>
                </c:pt>
                <c:pt idx="4408">
                  <c:v>0.44082548047996778</c:v>
                </c:pt>
                <c:pt idx="4409">
                  <c:v>0.44092548047996777</c:v>
                </c:pt>
                <c:pt idx="4410">
                  <c:v>0.44102548047996776</c:v>
                </c:pt>
                <c:pt idx="4411">
                  <c:v>0.44112548047996775</c:v>
                </c:pt>
                <c:pt idx="4412">
                  <c:v>0.44122548047996774</c:v>
                </c:pt>
                <c:pt idx="4413">
                  <c:v>0.44132548047996772</c:v>
                </c:pt>
                <c:pt idx="4414">
                  <c:v>0.44142548047996771</c:v>
                </c:pt>
                <c:pt idx="4415">
                  <c:v>0.4415254804799677</c:v>
                </c:pt>
                <c:pt idx="4416">
                  <c:v>0.44162548047996769</c:v>
                </c:pt>
                <c:pt idx="4417">
                  <c:v>0.44172548047996768</c:v>
                </c:pt>
                <c:pt idx="4418">
                  <c:v>0.44182548047996767</c:v>
                </c:pt>
                <c:pt idx="4419">
                  <c:v>0.44192548047996766</c:v>
                </c:pt>
                <c:pt idx="4420">
                  <c:v>0.44202548047996765</c:v>
                </c:pt>
                <c:pt idx="4421">
                  <c:v>0.44212548047996764</c:v>
                </c:pt>
                <c:pt idx="4422">
                  <c:v>0.44222548047996763</c:v>
                </c:pt>
                <c:pt idx="4423">
                  <c:v>0.44232548047996761</c:v>
                </c:pt>
                <c:pt idx="4424">
                  <c:v>0.4424254804799676</c:v>
                </c:pt>
                <c:pt idx="4425">
                  <c:v>0.44252548047996759</c:v>
                </c:pt>
                <c:pt idx="4426">
                  <c:v>0.44262548047996758</c:v>
                </c:pt>
                <c:pt idx="4427">
                  <c:v>0.44272548047996757</c:v>
                </c:pt>
                <c:pt idx="4428">
                  <c:v>0.44282548047996756</c:v>
                </c:pt>
                <c:pt idx="4429">
                  <c:v>0.44292548047996755</c:v>
                </c:pt>
                <c:pt idx="4430">
                  <c:v>0.44302548047996754</c:v>
                </c:pt>
                <c:pt idx="4431">
                  <c:v>0.44312548047996753</c:v>
                </c:pt>
                <c:pt idx="4432">
                  <c:v>0.44322548047996752</c:v>
                </c:pt>
                <c:pt idx="4433">
                  <c:v>0.4433254804799675</c:v>
                </c:pt>
                <c:pt idx="4434">
                  <c:v>0.44342548047996749</c:v>
                </c:pt>
                <c:pt idx="4435">
                  <c:v>0.44352548047996748</c:v>
                </c:pt>
                <c:pt idx="4436">
                  <c:v>0.44362548047996747</c:v>
                </c:pt>
                <c:pt idx="4437">
                  <c:v>0.44372548047996746</c:v>
                </c:pt>
                <c:pt idx="4438">
                  <c:v>0.44382548047996745</c:v>
                </c:pt>
                <c:pt idx="4439">
                  <c:v>0.44392548047996744</c:v>
                </c:pt>
                <c:pt idx="4440">
                  <c:v>0.44402548047996743</c:v>
                </c:pt>
                <c:pt idx="4441">
                  <c:v>0.44412548047996742</c:v>
                </c:pt>
                <c:pt idx="4442">
                  <c:v>0.44422548047996741</c:v>
                </c:pt>
                <c:pt idx="4443">
                  <c:v>0.44432548047996739</c:v>
                </c:pt>
                <c:pt idx="4444">
                  <c:v>0.44442548047996738</c:v>
                </c:pt>
                <c:pt idx="4445">
                  <c:v>0.44452548047996737</c:v>
                </c:pt>
                <c:pt idx="4446">
                  <c:v>0.44462548047996736</c:v>
                </c:pt>
                <c:pt idx="4447">
                  <c:v>0.44472548047996735</c:v>
                </c:pt>
                <c:pt idx="4448">
                  <c:v>0.44482548047996734</c:v>
                </c:pt>
                <c:pt idx="4449">
                  <c:v>0.44492548047996733</c:v>
                </c:pt>
                <c:pt idx="4450">
                  <c:v>0.44502548047996732</c:v>
                </c:pt>
                <c:pt idx="4451">
                  <c:v>0.44512548047996731</c:v>
                </c:pt>
                <c:pt idx="4452">
                  <c:v>0.44522548047996729</c:v>
                </c:pt>
                <c:pt idx="4453">
                  <c:v>0.44532548047996728</c:v>
                </c:pt>
                <c:pt idx="4454">
                  <c:v>0.44542548047996727</c:v>
                </c:pt>
                <c:pt idx="4455">
                  <c:v>0.44552548047996726</c:v>
                </c:pt>
                <c:pt idx="4456">
                  <c:v>0.44562548047996725</c:v>
                </c:pt>
                <c:pt idx="4457">
                  <c:v>0.44572548047996724</c:v>
                </c:pt>
                <c:pt idx="4458">
                  <c:v>0.44582548047996723</c:v>
                </c:pt>
                <c:pt idx="4459">
                  <c:v>0.44592548047996722</c:v>
                </c:pt>
                <c:pt idx="4460">
                  <c:v>0.44602548047996721</c:v>
                </c:pt>
                <c:pt idx="4461">
                  <c:v>0.4461254804799672</c:v>
                </c:pt>
                <c:pt idx="4462">
                  <c:v>0.44622548047996718</c:v>
                </c:pt>
                <c:pt idx="4463">
                  <c:v>0.44632548047996717</c:v>
                </c:pt>
                <c:pt idx="4464">
                  <c:v>0.44642548047996716</c:v>
                </c:pt>
                <c:pt idx="4465">
                  <c:v>0.44652548047996715</c:v>
                </c:pt>
                <c:pt idx="4466">
                  <c:v>0.44662548047996714</c:v>
                </c:pt>
                <c:pt idx="4467">
                  <c:v>0.44672548047996713</c:v>
                </c:pt>
                <c:pt idx="4468">
                  <c:v>0.44682548047996712</c:v>
                </c:pt>
                <c:pt idx="4469">
                  <c:v>0.44692548047996711</c:v>
                </c:pt>
                <c:pt idx="4470">
                  <c:v>0.4470254804799671</c:v>
                </c:pt>
                <c:pt idx="4471">
                  <c:v>0.44712548047996709</c:v>
                </c:pt>
                <c:pt idx="4472">
                  <c:v>0.44722548047996707</c:v>
                </c:pt>
                <c:pt idx="4473">
                  <c:v>0.44732548047996706</c:v>
                </c:pt>
                <c:pt idx="4474">
                  <c:v>0.44742548047996705</c:v>
                </c:pt>
                <c:pt idx="4475">
                  <c:v>0.44752548047996704</c:v>
                </c:pt>
                <c:pt idx="4476">
                  <c:v>0.44762548047996703</c:v>
                </c:pt>
                <c:pt idx="4477">
                  <c:v>0.44772548047996702</c:v>
                </c:pt>
                <c:pt idx="4478">
                  <c:v>0.44782548047996701</c:v>
                </c:pt>
                <c:pt idx="4479">
                  <c:v>0.447925480479967</c:v>
                </c:pt>
                <c:pt idx="4480">
                  <c:v>0.44802548047996699</c:v>
                </c:pt>
                <c:pt idx="4481">
                  <c:v>0.44812548047996698</c:v>
                </c:pt>
                <c:pt idx="4482">
                  <c:v>0.44822548047996696</c:v>
                </c:pt>
                <c:pt idx="4483">
                  <c:v>0.44832548047996695</c:v>
                </c:pt>
                <c:pt idx="4484">
                  <c:v>0.44842548047996694</c:v>
                </c:pt>
                <c:pt idx="4485">
                  <c:v>0.44852548047996693</c:v>
                </c:pt>
                <c:pt idx="4486">
                  <c:v>0.44862548047996692</c:v>
                </c:pt>
                <c:pt idx="4487">
                  <c:v>0.44872548047996691</c:v>
                </c:pt>
                <c:pt idx="4488">
                  <c:v>0.4488254804799669</c:v>
                </c:pt>
                <c:pt idx="4489">
                  <c:v>0.44892548047996689</c:v>
                </c:pt>
                <c:pt idx="4490">
                  <c:v>0.44902548047996688</c:v>
                </c:pt>
                <c:pt idx="4491">
                  <c:v>0.44912548047996687</c:v>
                </c:pt>
                <c:pt idx="4492">
                  <c:v>0.44922548047996685</c:v>
                </c:pt>
                <c:pt idx="4493">
                  <c:v>0.44932548047996684</c:v>
                </c:pt>
                <c:pt idx="4494">
                  <c:v>0.44942548047996683</c:v>
                </c:pt>
                <c:pt idx="4495">
                  <c:v>0.44952548047996682</c:v>
                </c:pt>
                <c:pt idx="4496">
                  <c:v>0.44962548047996681</c:v>
                </c:pt>
                <c:pt idx="4497">
                  <c:v>0.4497254804799668</c:v>
                </c:pt>
                <c:pt idx="4498">
                  <c:v>0.44982548047996679</c:v>
                </c:pt>
                <c:pt idx="4499">
                  <c:v>0.44992548047996678</c:v>
                </c:pt>
                <c:pt idx="4500">
                  <c:v>0.45002548047996677</c:v>
                </c:pt>
                <c:pt idx="4501">
                  <c:v>0.45012548047996676</c:v>
                </c:pt>
                <c:pt idx="4502">
                  <c:v>0.45022548047996674</c:v>
                </c:pt>
                <c:pt idx="4503">
                  <c:v>0.45032548047996673</c:v>
                </c:pt>
                <c:pt idx="4504">
                  <c:v>0.45042548047996672</c:v>
                </c:pt>
                <c:pt idx="4505">
                  <c:v>0.45052548047996671</c:v>
                </c:pt>
                <c:pt idx="4506">
                  <c:v>0.4506254804799667</c:v>
                </c:pt>
                <c:pt idx="4507">
                  <c:v>0.45072548047996669</c:v>
                </c:pt>
                <c:pt idx="4508">
                  <c:v>0.45082548047996668</c:v>
                </c:pt>
                <c:pt idx="4509">
                  <c:v>0.45092548047996667</c:v>
                </c:pt>
                <c:pt idx="4510">
                  <c:v>0.45102548047996666</c:v>
                </c:pt>
                <c:pt idx="4511">
                  <c:v>0.45112548047996665</c:v>
                </c:pt>
                <c:pt idx="4512">
                  <c:v>0.45122548047996663</c:v>
                </c:pt>
                <c:pt idx="4513">
                  <c:v>0.45132548047996662</c:v>
                </c:pt>
                <c:pt idx="4514">
                  <c:v>0.45142548047996661</c:v>
                </c:pt>
                <c:pt idx="4515">
                  <c:v>0.4515254804799666</c:v>
                </c:pt>
                <c:pt idx="4516">
                  <c:v>0.45162548047996659</c:v>
                </c:pt>
                <c:pt idx="4517">
                  <c:v>0.45172548047996658</c:v>
                </c:pt>
                <c:pt idx="4518">
                  <c:v>0.45182548047996657</c:v>
                </c:pt>
                <c:pt idx="4519">
                  <c:v>0.45192548047996656</c:v>
                </c:pt>
                <c:pt idx="4520">
                  <c:v>0.45202548047996655</c:v>
                </c:pt>
                <c:pt idx="4521">
                  <c:v>0.45212548047996653</c:v>
                </c:pt>
                <c:pt idx="4522">
                  <c:v>0.45222548047996652</c:v>
                </c:pt>
                <c:pt idx="4523">
                  <c:v>0.45232548047996651</c:v>
                </c:pt>
                <c:pt idx="4524">
                  <c:v>0.4524254804799665</c:v>
                </c:pt>
                <c:pt idx="4525">
                  <c:v>0.45252548047996649</c:v>
                </c:pt>
                <c:pt idx="4526">
                  <c:v>0.45262548047996648</c:v>
                </c:pt>
                <c:pt idx="4527">
                  <c:v>0.45272548047996647</c:v>
                </c:pt>
                <c:pt idx="4528">
                  <c:v>0.45282548047996646</c:v>
                </c:pt>
                <c:pt idx="4529">
                  <c:v>0.45292548047996645</c:v>
                </c:pt>
                <c:pt idx="4530">
                  <c:v>0.45302548047996644</c:v>
                </c:pt>
                <c:pt idx="4531">
                  <c:v>0.45312548047996642</c:v>
                </c:pt>
                <c:pt idx="4532">
                  <c:v>0.45322548047996641</c:v>
                </c:pt>
                <c:pt idx="4533">
                  <c:v>0.4533254804799664</c:v>
                </c:pt>
                <c:pt idx="4534">
                  <c:v>0.45342548047996639</c:v>
                </c:pt>
                <c:pt idx="4535">
                  <c:v>0.45352548047996638</c:v>
                </c:pt>
                <c:pt idx="4536">
                  <c:v>0.45362548047996637</c:v>
                </c:pt>
                <c:pt idx="4537">
                  <c:v>0.45372548047996636</c:v>
                </c:pt>
                <c:pt idx="4538">
                  <c:v>0.45382548047996635</c:v>
                </c:pt>
                <c:pt idx="4539">
                  <c:v>0.45392548047996634</c:v>
                </c:pt>
                <c:pt idx="4540">
                  <c:v>0.45402548047996633</c:v>
                </c:pt>
                <c:pt idx="4541">
                  <c:v>0.45412548047996631</c:v>
                </c:pt>
                <c:pt idx="4542">
                  <c:v>0.4542254804799663</c:v>
                </c:pt>
                <c:pt idx="4543">
                  <c:v>0.45432548047996629</c:v>
                </c:pt>
                <c:pt idx="4544">
                  <c:v>0.45442548047996628</c:v>
                </c:pt>
                <c:pt idx="4545">
                  <c:v>0.45452548047996627</c:v>
                </c:pt>
                <c:pt idx="4546">
                  <c:v>0.45462548047996626</c:v>
                </c:pt>
                <c:pt idx="4547">
                  <c:v>0.45472548047996625</c:v>
                </c:pt>
                <c:pt idx="4548">
                  <c:v>0.45482548047996624</c:v>
                </c:pt>
                <c:pt idx="4549">
                  <c:v>0.45492548047996623</c:v>
                </c:pt>
                <c:pt idx="4550">
                  <c:v>0.45502548047996622</c:v>
                </c:pt>
                <c:pt idx="4551">
                  <c:v>0.4551254804799662</c:v>
                </c:pt>
                <c:pt idx="4552">
                  <c:v>0.45522548047996619</c:v>
                </c:pt>
                <c:pt idx="4553">
                  <c:v>0.45532548047996618</c:v>
                </c:pt>
                <c:pt idx="4554">
                  <c:v>0.45542548047996617</c:v>
                </c:pt>
                <c:pt idx="4555">
                  <c:v>0.45552548047996616</c:v>
                </c:pt>
                <c:pt idx="4556">
                  <c:v>0.45562548047996615</c:v>
                </c:pt>
                <c:pt idx="4557">
                  <c:v>0.45572548047996614</c:v>
                </c:pt>
                <c:pt idx="4558">
                  <c:v>0.45582548047996613</c:v>
                </c:pt>
                <c:pt idx="4559">
                  <c:v>0.45592548047996612</c:v>
                </c:pt>
                <c:pt idx="4560">
                  <c:v>0.45602548047996611</c:v>
                </c:pt>
                <c:pt idx="4561">
                  <c:v>0.45612548047996609</c:v>
                </c:pt>
                <c:pt idx="4562">
                  <c:v>0.45622548047996608</c:v>
                </c:pt>
                <c:pt idx="4563">
                  <c:v>0.45632548047996607</c:v>
                </c:pt>
                <c:pt idx="4564">
                  <c:v>0.45642548047996606</c:v>
                </c:pt>
                <c:pt idx="4565">
                  <c:v>0.45652548047996605</c:v>
                </c:pt>
                <c:pt idx="4566">
                  <c:v>0.45662548047996604</c:v>
                </c:pt>
                <c:pt idx="4567">
                  <c:v>0.45672548047996603</c:v>
                </c:pt>
                <c:pt idx="4568">
                  <c:v>0.45682548047996602</c:v>
                </c:pt>
                <c:pt idx="4569">
                  <c:v>0.45692548047996601</c:v>
                </c:pt>
                <c:pt idx="4570">
                  <c:v>0.457025480479966</c:v>
                </c:pt>
                <c:pt idx="4571">
                  <c:v>0.45712548047996598</c:v>
                </c:pt>
                <c:pt idx="4572">
                  <c:v>0.45722548047996597</c:v>
                </c:pt>
                <c:pt idx="4573">
                  <c:v>0.45732548047996596</c:v>
                </c:pt>
                <c:pt idx="4574">
                  <c:v>0.45742548047996595</c:v>
                </c:pt>
                <c:pt idx="4575">
                  <c:v>0.45752548047996594</c:v>
                </c:pt>
                <c:pt idx="4576">
                  <c:v>0.45762548047996593</c:v>
                </c:pt>
                <c:pt idx="4577">
                  <c:v>0.45772548047996592</c:v>
                </c:pt>
                <c:pt idx="4578">
                  <c:v>0.45782548047996591</c:v>
                </c:pt>
                <c:pt idx="4579">
                  <c:v>0.4579254804799659</c:v>
                </c:pt>
                <c:pt idx="4580">
                  <c:v>0.45802548047996589</c:v>
                </c:pt>
                <c:pt idx="4581">
                  <c:v>0.45812548047996587</c:v>
                </c:pt>
                <c:pt idx="4582">
                  <c:v>0.45822548047996586</c:v>
                </c:pt>
                <c:pt idx="4583">
                  <c:v>0.45832548047996585</c:v>
                </c:pt>
                <c:pt idx="4584">
                  <c:v>0.45842548047996584</c:v>
                </c:pt>
                <c:pt idx="4585">
                  <c:v>0.45852548047996583</c:v>
                </c:pt>
                <c:pt idx="4586">
                  <c:v>0.45862548047996582</c:v>
                </c:pt>
                <c:pt idx="4587">
                  <c:v>0.45872548047996581</c:v>
                </c:pt>
                <c:pt idx="4588">
                  <c:v>0.4588254804799658</c:v>
                </c:pt>
                <c:pt idx="4589">
                  <c:v>0.45892548047996579</c:v>
                </c:pt>
                <c:pt idx="4590">
                  <c:v>0.45902548047996578</c:v>
                </c:pt>
                <c:pt idx="4591">
                  <c:v>0.45912548047996576</c:v>
                </c:pt>
                <c:pt idx="4592">
                  <c:v>0.45922548047996575</c:v>
                </c:pt>
                <c:pt idx="4593">
                  <c:v>0.45932548047996574</c:v>
                </c:pt>
                <c:pt idx="4594">
                  <c:v>0.45942548047996573</c:v>
                </c:pt>
                <c:pt idx="4595">
                  <c:v>0.45952548047996572</c:v>
                </c:pt>
                <c:pt idx="4596">
                  <c:v>0.45962548047996571</c:v>
                </c:pt>
                <c:pt idx="4597">
                  <c:v>0.4597254804799657</c:v>
                </c:pt>
                <c:pt idx="4598">
                  <c:v>0.45982548047996569</c:v>
                </c:pt>
                <c:pt idx="4599">
                  <c:v>0.45992548047996568</c:v>
                </c:pt>
                <c:pt idx="4600">
                  <c:v>0.46002548047996566</c:v>
                </c:pt>
                <c:pt idx="4601">
                  <c:v>0.46012548047996565</c:v>
                </c:pt>
                <c:pt idx="4602">
                  <c:v>0.46022548047996564</c:v>
                </c:pt>
                <c:pt idx="4603">
                  <c:v>0.46032548047996563</c:v>
                </c:pt>
                <c:pt idx="4604">
                  <c:v>0.46042548047996562</c:v>
                </c:pt>
                <c:pt idx="4605">
                  <c:v>0.46052548047996561</c:v>
                </c:pt>
                <c:pt idx="4606">
                  <c:v>0.4606254804799656</c:v>
                </c:pt>
                <c:pt idx="4607">
                  <c:v>0.46072548047996559</c:v>
                </c:pt>
                <c:pt idx="4608">
                  <c:v>0.46082548047996558</c:v>
                </c:pt>
                <c:pt idx="4609">
                  <c:v>0.46092548047996557</c:v>
                </c:pt>
                <c:pt idx="4610">
                  <c:v>0.46102548047996555</c:v>
                </c:pt>
                <c:pt idx="4611">
                  <c:v>0.46112548047996554</c:v>
                </c:pt>
                <c:pt idx="4612">
                  <c:v>0.46122548047996553</c:v>
                </c:pt>
                <c:pt idx="4613">
                  <c:v>0.46132548047996552</c:v>
                </c:pt>
                <c:pt idx="4614">
                  <c:v>0.46142548047996551</c:v>
                </c:pt>
                <c:pt idx="4615">
                  <c:v>0.4615254804799655</c:v>
                </c:pt>
                <c:pt idx="4616">
                  <c:v>0.46162548047996549</c:v>
                </c:pt>
                <c:pt idx="4617">
                  <c:v>0.46172548047996548</c:v>
                </c:pt>
                <c:pt idx="4618">
                  <c:v>0.46182548047996547</c:v>
                </c:pt>
                <c:pt idx="4619">
                  <c:v>0.46192548047996546</c:v>
                </c:pt>
                <c:pt idx="4620">
                  <c:v>0.46202548047996544</c:v>
                </c:pt>
                <c:pt idx="4621">
                  <c:v>0.46212548047996543</c:v>
                </c:pt>
                <c:pt idx="4622">
                  <c:v>0.46222548047996542</c:v>
                </c:pt>
                <c:pt idx="4623">
                  <c:v>0.46232548047996541</c:v>
                </c:pt>
                <c:pt idx="4624">
                  <c:v>0.4624254804799654</c:v>
                </c:pt>
                <c:pt idx="4625">
                  <c:v>0.46252548047996539</c:v>
                </c:pt>
                <c:pt idx="4626">
                  <c:v>0.46262548047996538</c:v>
                </c:pt>
                <c:pt idx="4627">
                  <c:v>0.46272548047996537</c:v>
                </c:pt>
                <c:pt idx="4628">
                  <c:v>0.46282548047996536</c:v>
                </c:pt>
                <c:pt idx="4629">
                  <c:v>0.46292548047996535</c:v>
                </c:pt>
                <c:pt idx="4630">
                  <c:v>0.46302548047996533</c:v>
                </c:pt>
                <c:pt idx="4631">
                  <c:v>0.46312548047996532</c:v>
                </c:pt>
                <c:pt idx="4632">
                  <c:v>0.46322548047996531</c:v>
                </c:pt>
                <c:pt idx="4633">
                  <c:v>0.4633254804799653</c:v>
                </c:pt>
                <c:pt idx="4634">
                  <c:v>0.46342548047996529</c:v>
                </c:pt>
                <c:pt idx="4635">
                  <c:v>0.46352548047996528</c:v>
                </c:pt>
                <c:pt idx="4636">
                  <c:v>0.46362548047996527</c:v>
                </c:pt>
                <c:pt idx="4637">
                  <c:v>0.46372548047996526</c:v>
                </c:pt>
                <c:pt idx="4638">
                  <c:v>0.46382548047996525</c:v>
                </c:pt>
                <c:pt idx="4639">
                  <c:v>0.46392548047996524</c:v>
                </c:pt>
                <c:pt idx="4640">
                  <c:v>0.46402548047996522</c:v>
                </c:pt>
                <c:pt idx="4641">
                  <c:v>0.46412548047996521</c:v>
                </c:pt>
                <c:pt idx="4642">
                  <c:v>0.4642254804799652</c:v>
                </c:pt>
                <c:pt idx="4643">
                  <c:v>0.46432548047996519</c:v>
                </c:pt>
                <c:pt idx="4644">
                  <c:v>0.46442548047996518</c:v>
                </c:pt>
                <c:pt idx="4645">
                  <c:v>0.46452548047996517</c:v>
                </c:pt>
                <c:pt idx="4646">
                  <c:v>0.46462548047996516</c:v>
                </c:pt>
                <c:pt idx="4647">
                  <c:v>0.46472548047996515</c:v>
                </c:pt>
                <c:pt idx="4648">
                  <c:v>0.46482548047996514</c:v>
                </c:pt>
                <c:pt idx="4649">
                  <c:v>0.46492548047996513</c:v>
                </c:pt>
                <c:pt idx="4650">
                  <c:v>0.46502548047996511</c:v>
                </c:pt>
                <c:pt idx="4651">
                  <c:v>0.4651254804799651</c:v>
                </c:pt>
                <c:pt idx="4652">
                  <c:v>0.46522548047996509</c:v>
                </c:pt>
                <c:pt idx="4653">
                  <c:v>0.46532548047996508</c:v>
                </c:pt>
                <c:pt idx="4654">
                  <c:v>0.46542548047996507</c:v>
                </c:pt>
                <c:pt idx="4655">
                  <c:v>0.46552548047996506</c:v>
                </c:pt>
                <c:pt idx="4656">
                  <c:v>0.46562548047996505</c:v>
                </c:pt>
                <c:pt idx="4657">
                  <c:v>0.46572548047996504</c:v>
                </c:pt>
                <c:pt idx="4658">
                  <c:v>0.46582548047996503</c:v>
                </c:pt>
                <c:pt idx="4659">
                  <c:v>0.46592548047996502</c:v>
                </c:pt>
                <c:pt idx="4660">
                  <c:v>0.466025480479965</c:v>
                </c:pt>
                <c:pt idx="4661">
                  <c:v>0.46612548047996499</c:v>
                </c:pt>
                <c:pt idx="4662">
                  <c:v>0.46622548047996498</c:v>
                </c:pt>
                <c:pt idx="4663">
                  <c:v>0.46632548047996497</c:v>
                </c:pt>
                <c:pt idx="4664">
                  <c:v>0.46642548047996496</c:v>
                </c:pt>
                <c:pt idx="4665">
                  <c:v>0.46652548047996495</c:v>
                </c:pt>
                <c:pt idx="4666">
                  <c:v>0.46662548047996494</c:v>
                </c:pt>
                <c:pt idx="4667">
                  <c:v>0.46672548047996493</c:v>
                </c:pt>
                <c:pt idx="4668">
                  <c:v>0.46682548047996492</c:v>
                </c:pt>
                <c:pt idx="4669">
                  <c:v>0.46692548047996491</c:v>
                </c:pt>
                <c:pt idx="4670">
                  <c:v>0.46702548047996489</c:v>
                </c:pt>
                <c:pt idx="4671">
                  <c:v>0.46712548047996488</c:v>
                </c:pt>
                <c:pt idx="4672">
                  <c:v>0.46722548047996487</c:v>
                </c:pt>
                <c:pt idx="4673">
                  <c:v>0.46732548047996486</c:v>
                </c:pt>
                <c:pt idx="4674">
                  <c:v>0.46742548047996485</c:v>
                </c:pt>
                <c:pt idx="4675">
                  <c:v>0.46752548047996484</c:v>
                </c:pt>
                <c:pt idx="4676">
                  <c:v>0.46762548047996483</c:v>
                </c:pt>
                <c:pt idx="4677">
                  <c:v>0.46772548047996482</c:v>
                </c:pt>
                <c:pt idx="4678">
                  <c:v>0.46782548047996481</c:v>
                </c:pt>
                <c:pt idx="4679">
                  <c:v>0.46792548047996479</c:v>
                </c:pt>
                <c:pt idx="4680">
                  <c:v>0.46802548047996478</c:v>
                </c:pt>
                <c:pt idx="4681">
                  <c:v>0.46812548047996477</c:v>
                </c:pt>
                <c:pt idx="4682">
                  <c:v>0.46822548047996476</c:v>
                </c:pt>
                <c:pt idx="4683">
                  <c:v>0.46832548047996475</c:v>
                </c:pt>
                <c:pt idx="4684">
                  <c:v>0.46842548047996474</c:v>
                </c:pt>
                <c:pt idx="4685">
                  <c:v>0.46852548047996473</c:v>
                </c:pt>
                <c:pt idx="4686">
                  <c:v>0.46862548047996472</c:v>
                </c:pt>
                <c:pt idx="4687">
                  <c:v>0.46872548047996471</c:v>
                </c:pt>
                <c:pt idx="4688">
                  <c:v>0.4688254804799647</c:v>
                </c:pt>
                <c:pt idx="4689">
                  <c:v>0.46892548047996468</c:v>
                </c:pt>
                <c:pt idx="4690">
                  <c:v>0.46902548047996467</c:v>
                </c:pt>
                <c:pt idx="4691">
                  <c:v>0.46912548047996466</c:v>
                </c:pt>
                <c:pt idx="4692">
                  <c:v>0.46922548047996465</c:v>
                </c:pt>
                <c:pt idx="4693">
                  <c:v>0.46932548047996464</c:v>
                </c:pt>
                <c:pt idx="4694">
                  <c:v>0.46942548047996463</c:v>
                </c:pt>
                <c:pt idx="4695">
                  <c:v>0.46952548047996462</c:v>
                </c:pt>
                <c:pt idx="4696">
                  <c:v>0.46962548047996461</c:v>
                </c:pt>
                <c:pt idx="4697">
                  <c:v>0.4697254804799646</c:v>
                </c:pt>
                <c:pt idx="4698">
                  <c:v>0.46982548047996459</c:v>
                </c:pt>
                <c:pt idx="4699">
                  <c:v>0.46992548047996457</c:v>
                </c:pt>
                <c:pt idx="4700">
                  <c:v>0.47002548047996456</c:v>
                </c:pt>
                <c:pt idx="4701">
                  <c:v>0.47012548047996455</c:v>
                </c:pt>
                <c:pt idx="4702">
                  <c:v>0.47022548047996454</c:v>
                </c:pt>
                <c:pt idx="4703">
                  <c:v>0.47032548047996453</c:v>
                </c:pt>
                <c:pt idx="4704">
                  <c:v>0.47042548047996452</c:v>
                </c:pt>
                <c:pt idx="4705">
                  <c:v>0.47052548047996451</c:v>
                </c:pt>
                <c:pt idx="4706">
                  <c:v>0.4706254804799645</c:v>
                </c:pt>
                <c:pt idx="4707">
                  <c:v>0.47072548047996449</c:v>
                </c:pt>
                <c:pt idx="4708">
                  <c:v>0.47082548047996448</c:v>
                </c:pt>
                <c:pt idx="4709">
                  <c:v>0.47092548047996446</c:v>
                </c:pt>
                <c:pt idx="4710">
                  <c:v>0.47102548047996445</c:v>
                </c:pt>
                <c:pt idx="4711">
                  <c:v>0.47112548047996444</c:v>
                </c:pt>
                <c:pt idx="4712">
                  <c:v>0.47122548047996443</c:v>
                </c:pt>
                <c:pt idx="4713">
                  <c:v>0.47132548047996442</c:v>
                </c:pt>
                <c:pt idx="4714">
                  <c:v>0.47142548047996441</c:v>
                </c:pt>
                <c:pt idx="4715">
                  <c:v>0.4715254804799644</c:v>
                </c:pt>
                <c:pt idx="4716">
                  <c:v>0.47162548047996439</c:v>
                </c:pt>
                <c:pt idx="4717">
                  <c:v>0.47172548047996438</c:v>
                </c:pt>
                <c:pt idx="4718">
                  <c:v>0.47182548047996437</c:v>
                </c:pt>
                <c:pt idx="4719">
                  <c:v>0.47192548047996435</c:v>
                </c:pt>
                <c:pt idx="4720">
                  <c:v>0.47202548047996434</c:v>
                </c:pt>
                <c:pt idx="4721">
                  <c:v>0.47212548047996433</c:v>
                </c:pt>
                <c:pt idx="4722">
                  <c:v>0.47222548047996432</c:v>
                </c:pt>
                <c:pt idx="4723">
                  <c:v>0.47232548047996431</c:v>
                </c:pt>
                <c:pt idx="4724">
                  <c:v>0.4724254804799643</c:v>
                </c:pt>
                <c:pt idx="4725">
                  <c:v>0.47252548047996429</c:v>
                </c:pt>
                <c:pt idx="4726">
                  <c:v>0.47262548047996428</c:v>
                </c:pt>
                <c:pt idx="4727">
                  <c:v>0.47272548047996427</c:v>
                </c:pt>
                <c:pt idx="4728">
                  <c:v>0.47282548047996426</c:v>
                </c:pt>
                <c:pt idx="4729">
                  <c:v>0.47292548047996424</c:v>
                </c:pt>
                <c:pt idx="4730">
                  <c:v>0.47302548047996423</c:v>
                </c:pt>
                <c:pt idx="4731">
                  <c:v>0.47312548047996422</c:v>
                </c:pt>
                <c:pt idx="4732">
                  <c:v>0.47322548047996421</c:v>
                </c:pt>
                <c:pt idx="4733">
                  <c:v>0.4733254804799642</c:v>
                </c:pt>
                <c:pt idx="4734">
                  <c:v>0.47342548047996419</c:v>
                </c:pt>
                <c:pt idx="4735">
                  <c:v>0.47352548047996418</c:v>
                </c:pt>
                <c:pt idx="4736">
                  <c:v>0.47362548047996417</c:v>
                </c:pt>
                <c:pt idx="4737">
                  <c:v>0.47372548047996416</c:v>
                </c:pt>
                <c:pt idx="4738">
                  <c:v>0.47382548047996415</c:v>
                </c:pt>
                <c:pt idx="4739">
                  <c:v>0.47392548047996413</c:v>
                </c:pt>
                <c:pt idx="4740">
                  <c:v>0.47402548047996412</c:v>
                </c:pt>
                <c:pt idx="4741">
                  <c:v>0.47412548047996411</c:v>
                </c:pt>
                <c:pt idx="4742">
                  <c:v>0.4742254804799641</c:v>
                </c:pt>
                <c:pt idx="4743">
                  <c:v>0.47432548047996409</c:v>
                </c:pt>
                <c:pt idx="4744">
                  <c:v>0.47442548047996408</c:v>
                </c:pt>
                <c:pt idx="4745">
                  <c:v>0.47452548047996407</c:v>
                </c:pt>
                <c:pt idx="4746">
                  <c:v>0.47462548047996406</c:v>
                </c:pt>
                <c:pt idx="4747">
                  <c:v>0.47472548047996405</c:v>
                </c:pt>
                <c:pt idx="4748">
                  <c:v>0.47482548047996403</c:v>
                </c:pt>
                <c:pt idx="4749">
                  <c:v>0.47492548047996402</c:v>
                </c:pt>
                <c:pt idx="4750">
                  <c:v>0.47502548047996401</c:v>
                </c:pt>
                <c:pt idx="4751">
                  <c:v>0.475125480479964</c:v>
                </c:pt>
                <c:pt idx="4752">
                  <c:v>0.47522548047996399</c:v>
                </c:pt>
                <c:pt idx="4753">
                  <c:v>0.47532548047996398</c:v>
                </c:pt>
                <c:pt idx="4754">
                  <c:v>0.47542548047996397</c:v>
                </c:pt>
                <c:pt idx="4755">
                  <c:v>0.47552548047996396</c:v>
                </c:pt>
                <c:pt idx="4756">
                  <c:v>0.47562548047996395</c:v>
                </c:pt>
                <c:pt idx="4757">
                  <c:v>0.47572548047996394</c:v>
                </c:pt>
                <c:pt idx="4758">
                  <c:v>0.47582548047996392</c:v>
                </c:pt>
                <c:pt idx="4759">
                  <c:v>0.47592548047996391</c:v>
                </c:pt>
                <c:pt idx="4760">
                  <c:v>0.4760254804799639</c:v>
                </c:pt>
                <c:pt idx="4761">
                  <c:v>0.47612548047996389</c:v>
                </c:pt>
                <c:pt idx="4762">
                  <c:v>0.47622548047996388</c:v>
                </c:pt>
                <c:pt idx="4763">
                  <c:v>0.47632548047996387</c:v>
                </c:pt>
                <c:pt idx="4764">
                  <c:v>0.47642548047996386</c:v>
                </c:pt>
                <c:pt idx="4765">
                  <c:v>0.47652548047996385</c:v>
                </c:pt>
                <c:pt idx="4766">
                  <c:v>0.47662548047996384</c:v>
                </c:pt>
                <c:pt idx="4767">
                  <c:v>0.47672548047996383</c:v>
                </c:pt>
                <c:pt idx="4768">
                  <c:v>0.47682548047996381</c:v>
                </c:pt>
                <c:pt idx="4769">
                  <c:v>0.4769254804799638</c:v>
                </c:pt>
                <c:pt idx="4770">
                  <c:v>0.47702548047996379</c:v>
                </c:pt>
                <c:pt idx="4771">
                  <c:v>0.47712548047996378</c:v>
                </c:pt>
                <c:pt idx="4772">
                  <c:v>0.47722548047996377</c:v>
                </c:pt>
                <c:pt idx="4773">
                  <c:v>0.47732548047996376</c:v>
                </c:pt>
                <c:pt idx="4774">
                  <c:v>0.47742548047996375</c:v>
                </c:pt>
                <c:pt idx="4775">
                  <c:v>0.47752548047996374</c:v>
                </c:pt>
                <c:pt idx="4776">
                  <c:v>0.47762548047996373</c:v>
                </c:pt>
                <c:pt idx="4777">
                  <c:v>0.47772548047996372</c:v>
                </c:pt>
                <c:pt idx="4778">
                  <c:v>0.4778254804799637</c:v>
                </c:pt>
                <c:pt idx="4779">
                  <c:v>0.47792548047996369</c:v>
                </c:pt>
                <c:pt idx="4780">
                  <c:v>0.47802548047996368</c:v>
                </c:pt>
                <c:pt idx="4781">
                  <c:v>0.47812548047996367</c:v>
                </c:pt>
                <c:pt idx="4782">
                  <c:v>0.47822548047996366</c:v>
                </c:pt>
                <c:pt idx="4783">
                  <c:v>0.47832548047996365</c:v>
                </c:pt>
                <c:pt idx="4784">
                  <c:v>0.47842548047996364</c:v>
                </c:pt>
                <c:pt idx="4785">
                  <c:v>0.47852548047996363</c:v>
                </c:pt>
                <c:pt idx="4786">
                  <c:v>0.47862548047996362</c:v>
                </c:pt>
                <c:pt idx="4787">
                  <c:v>0.47872548047996361</c:v>
                </c:pt>
                <c:pt idx="4788">
                  <c:v>0.47882548047996359</c:v>
                </c:pt>
                <c:pt idx="4789">
                  <c:v>0.47892548047996358</c:v>
                </c:pt>
                <c:pt idx="4790">
                  <c:v>0.47902548047996357</c:v>
                </c:pt>
                <c:pt idx="4791">
                  <c:v>0.47912548047996356</c:v>
                </c:pt>
                <c:pt idx="4792">
                  <c:v>0.47922548047996355</c:v>
                </c:pt>
                <c:pt idx="4793">
                  <c:v>0.47932548047996354</c:v>
                </c:pt>
                <c:pt idx="4794">
                  <c:v>0.47942548047996353</c:v>
                </c:pt>
                <c:pt idx="4795">
                  <c:v>0.47952548047996352</c:v>
                </c:pt>
                <c:pt idx="4796">
                  <c:v>0.47962548047996351</c:v>
                </c:pt>
                <c:pt idx="4797">
                  <c:v>0.4797254804799635</c:v>
                </c:pt>
                <c:pt idx="4798">
                  <c:v>0.47982548047996348</c:v>
                </c:pt>
                <c:pt idx="4799">
                  <c:v>0.47992548047996347</c:v>
                </c:pt>
                <c:pt idx="4800">
                  <c:v>0.48002548047996346</c:v>
                </c:pt>
                <c:pt idx="4801">
                  <c:v>0.48012548047996345</c:v>
                </c:pt>
                <c:pt idx="4802">
                  <c:v>0.48022548047996344</c:v>
                </c:pt>
                <c:pt idx="4803">
                  <c:v>0.48032548047996343</c:v>
                </c:pt>
                <c:pt idx="4804">
                  <c:v>0.48042548047996342</c:v>
                </c:pt>
                <c:pt idx="4805">
                  <c:v>0.48052548047996341</c:v>
                </c:pt>
                <c:pt idx="4806">
                  <c:v>0.4806254804799634</c:v>
                </c:pt>
                <c:pt idx="4807">
                  <c:v>0.48072548047996339</c:v>
                </c:pt>
                <c:pt idx="4808">
                  <c:v>0.48082548047996337</c:v>
                </c:pt>
                <c:pt idx="4809">
                  <c:v>0.48092548047996336</c:v>
                </c:pt>
                <c:pt idx="4810">
                  <c:v>0.48102548047996335</c:v>
                </c:pt>
                <c:pt idx="4811">
                  <c:v>0.48112548047996334</c:v>
                </c:pt>
                <c:pt idx="4812">
                  <c:v>0.48122548047996333</c:v>
                </c:pt>
                <c:pt idx="4813">
                  <c:v>0.48132548047996332</c:v>
                </c:pt>
                <c:pt idx="4814">
                  <c:v>0.48142548047996331</c:v>
                </c:pt>
                <c:pt idx="4815">
                  <c:v>0.4815254804799633</c:v>
                </c:pt>
                <c:pt idx="4816">
                  <c:v>0.48162548047996329</c:v>
                </c:pt>
                <c:pt idx="4817">
                  <c:v>0.48172548047996328</c:v>
                </c:pt>
                <c:pt idx="4818">
                  <c:v>0.48182548047996326</c:v>
                </c:pt>
                <c:pt idx="4819">
                  <c:v>0.48192548047996325</c:v>
                </c:pt>
                <c:pt idx="4820">
                  <c:v>0.48202548047996324</c:v>
                </c:pt>
                <c:pt idx="4821">
                  <c:v>0.48212548047996323</c:v>
                </c:pt>
                <c:pt idx="4822">
                  <c:v>0.48222548047996322</c:v>
                </c:pt>
                <c:pt idx="4823">
                  <c:v>0.48232548047996321</c:v>
                </c:pt>
                <c:pt idx="4824">
                  <c:v>0.4824254804799632</c:v>
                </c:pt>
                <c:pt idx="4825">
                  <c:v>0.48252548047996319</c:v>
                </c:pt>
                <c:pt idx="4826">
                  <c:v>0.48262548047996318</c:v>
                </c:pt>
                <c:pt idx="4827">
                  <c:v>0.48272548047996316</c:v>
                </c:pt>
                <c:pt idx="4828">
                  <c:v>0.48282548047996315</c:v>
                </c:pt>
                <c:pt idx="4829">
                  <c:v>0.48292548047996314</c:v>
                </c:pt>
                <c:pt idx="4830">
                  <c:v>0.48302548047996313</c:v>
                </c:pt>
                <c:pt idx="4831">
                  <c:v>0.48312548047996312</c:v>
                </c:pt>
                <c:pt idx="4832">
                  <c:v>0.48322548047996311</c:v>
                </c:pt>
                <c:pt idx="4833">
                  <c:v>0.4833254804799631</c:v>
                </c:pt>
                <c:pt idx="4834">
                  <c:v>0.48342548047996309</c:v>
                </c:pt>
                <c:pt idx="4835">
                  <c:v>0.48352548047996308</c:v>
                </c:pt>
                <c:pt idx="4836">
                  <c:v>0.48362548047996307</c:v>
                </c:pt>
                <c:pt idx="4837">
                  <c:v>0.48372548047996305</c:v>
                </c:pt>
                <c:pt idx="4838">
                  <c:v>0.48382548047996304</c:v>
                </c:pt>
                <c:pt idx="4839">
                  <c:v>0.48392548047996303</c:v>
                </c:pt>
                <c:pt idx="4840">
                  <c:v>0.48402548047996302</c:v>
                </c:pt>
                <c:pt idx="4841">
                  <c:v>0.48412548047996301</c:v>
                </c:pt>
                <c:pt idx="4842">
                  <c:v>0.484225480479963</c:v>
                </c:pt>
                <c:pt idx="4843">
                  <c:v>0.48432548047996299</c:v>
                </c:pt>
                <c:pt idx="4844">
                  <c:v>0.48442548047996298</c:v>
                </c:pt>
                <c:pt idx="4845">
                  <c:v>0.48452548047996297</c:v>
                </c:pt>
                <c:pt idx="4846">
                  <c:v>0.48462548047996296</c:v>
                </c:pt>
                <c:pt idx="4847">
                  <c:v>0.48472548047996294</c:v>
                </c:pt>
                <c:pt idx="4848">
                  <c:v>0.48482548047996293</c:v>
                </c:pt>
                <c:pt idx="4849">
                  <c:v>0.48492548047996292</c:v>
                </c:pt>
                <c:pt idx="4850">
                  <c:v>0.48502548047996291</c:v>
                </c:pt>
                <c:pt idx="4851">
                  <c:v>0.4851254804799629</c:v>
                </c:pt>
                <c:pt idx="4852">
                  <c:v>0.48522548047996289</c:v>
                </c:pt>
                <c:pt idx="4853">
                  <c:v>0.48532548047996288</c:v>
                </c:pt>
                <c:pt idx="4854">
                  <c:v>0.48542548047996287</c:v>
                </c:pt>
                <c:pt idx="4855">
                  <c:v>0.48552548047996286</c:v>
                </c:pt>
                <c:pt idx="4856">
                  <c:v>0.48562548047996285</c:v>
                </c:pt>
                <c:pt idx="4857">
                  <c:v>0.48572548047996283</c:v>
                </c:pt>
                <c:pt idx="4858">
                  <c:v>0.48582548047996282</c:v>
                </c:pt>
                <c:pt idx="4859">
                  <c:v>0.48592548047996281</c:v>
                </c:pt>
                <c:pt idx="4860">
                  <c:v>0.4860254804799628</c:v>
                </c:pt>
                <c:pt idx="4861">
                  <c:v>0.48612548047996279</c:v>
                </c:pt>
                <c:pt idx="4862">
                  <c:v>0.48622548047996278</c:v>
                </c:pt>
                <c:pt idx="4863">
                  <c:v>0.48632548047996277</c:v>
                </c:pt>
                <c:pt idx="4864">
                  <c:v>0.48642548047996276</c:v>
                </c:pt>
                <c:pt idx="4865">
                  <c:v>0.48652548047996275</c:v>
                </c:pt>
                <c:pt idx="4866">
                  <c:v>0.48662548047996274</c:v>
                </c:pt>
                <c:pt idx="4867">
                  <c:v>0.48672548047996272</c:v>
                </c:pt>
                <c:pt idx="4868">
                  <c:v>0.48682548047996271</c:v>
                </c:pt>
                <c:pt idx="4869">
                  <c:v>0.4869254804799627</c:v>
                </c:pt>
                <c:pt idx="4870">
                  <c:v>0.48702548047996269</c:v>
                </c:pt>
                <c:pt idx="4871">
                  <c:v>0.48712548047996268</c:v>
                </c:pt>
                <c:pt idx="4872">
                  <c:v>0.48722548047996267</c:v>
                </c:pt>
                <c:pt idx="4873">
                  <c:v>0.48732548047996266</c:v>
                </c:pt>
                <c:pt idx="4874">
                  <c:v>0.48742548047996265</c:v>
                </c:pt>
                <c:pt idx="4875">
                  <c:v>0.48752548047996264</c:v>
                </c:pt>
                <c:pt idx="4876">
                  <c:v>0.48762548047996263</c:v>
                </c:pt>
                <c:pt idx="4877">
                  <c:v>0.48772548047996261</c:v>
                </c:pt>
                <c:pt idx="4878">
                  <c:v>0.4878254804799626</c:v>
                </c:pt>
                <c:pt idx="4879">
                  <c:v>0.48792548047996259</c:v>
                </c:pt>
                <c:pt idx="4880">
                  <c:v>0.48802548047996258</c:v>
                </c:pt>
                <c:pt idx="4881">
                  <c:v>0.48812548047996257</c:v>
                </c:pt>
                <c:pt idx="4882">
                  <c:v>0.48822548047996256</c:v>
                </c:pt>
                <c:pt idx="4883">
                  <c:v>0.48832548047996255</c:v>
                </c:pt>
                <c:pt idx="4884">
                  <c:v>0.48842548047996254</c:v>
                </c:pt>
                <c:pt idx="4885">
                  <c:v>0.48852548047996253</c:v>
                </c:pt>
                <c:pt idx="4886">
                  <c:v>0.48862548047996252</c:v>
                </c:pt>
                <c:pt idx="4887">
                  <c:v>0.4887254804799625</c:v>
                </c:pt>
                <c:pt idx="4888">
                  <c:v>0.48882548047996249</c:v>
                </c:pt>
                <c:pt idx="4889">
                  <c:v>0.48892548047996248</c:v>
                </c:pt>
                <c:pt idx="4890">
                  <c:v>0.48902548047996247</c:v>
                </c:pt>
                <c:pt idx="4891">
                  <c:v>0.48912548047996246</c:v>
                </c:pt>
                <c:pt idx="4892">
                  <c:v>0.48922548047996245</c:v>
                </c:pt>
                <c:pt idx="4893">
                  <c:v>0.48932548047996244</c:v>
                </c:pt>
                <c:pt idx="4894">
                  <c:v>0.48942548047996243</c:v>
                </c:pt>
                <c:pt idx="4895">
                  <c:v>0.48952548047996242</c:v>
                </c:pt>
                <c:pt idx="4896">
                  <c:v>0.4896254804799624</c:v>
                </c:pt>
                <c:pt idx="4897">
                  <c:v>0.48972548047996239</c:v>
                </c:pt>
                <c:pt idx="4898">
                  <c:v>0.48982548047996238</c:v>
                </c:pt>
                <c:pt idx="4899">
                  <c:v>0.48992548047996237</c:v>
                </c:pt>
                <c:pt idx="4900">
                  <c:v>0.49002548047996236</c:v>
                </c:pt>
                <c:pt idx="4901">
                  <c:v>0.49012548047996235</c:v>
                </c:pt>
                <c:pt idx="4902">
                  <c:v>0.49022548047996234</c:v>
                </c:pt>
                <c:pt idx="4903">
                  <c:v>0.49032548047996233</c:v>
                </c:pt>
                <c:pt idx="4904">
                  <c:v>0.49042548047996232</c:v>
                </c:pt>
                <c:pt idx="4905">
                  <c:v>0.49052548047996231</c:v>
                </c:pt>
                <c:pt idx="4906">
                  <c:v>0.49062548047996229</c:v>
                </c:pt>
                <c:pt idx="4907">
                  <c:v>0.49072548047996228</c:v>
                </c:pt>
                <c:pt idx="4908">
                  <c:v>0.49082548047996227</c:v>
                </c:pt>
                <c:pt idx="4909">
                  <c:v>0.49092548047996226</c:v>
                </c:pt>
                <c:pt idx="4910">
                  <c:v>0.49102548047996225</c:v>
                </c:pt>
                <c:pt idx="4911">
                  <c:v>0.49112548047996224</c:v>
                </c:pt>
                <c:pt idx="4912">
                  <c:v>0.49122548047996223</c:v>
                </c:pt>
                <c:pt idx="4913">
                  <c:v>0.49132548047996222</c:v>
                </c:pt>
                <c:pt idx="4914">
                  <c:v>0.49142548047996221</c:v>
                </c:pt>
                <c:pt idx="4915">
                  <c:v>0.4915254804799622</c:v>
                </c:pt>
                <c:pt idx="4916">
                  <c:v>0.49162548047996218</c:v>
                </c:pt>
                <c:pt idx="4917">
                  <c:v>0.49172548047996217</c:v>
                </c:pt>
                <c:pt idx="4918">
                  <c:v>0.49182548047996216</c:v>
                </c:pt>
                <c:pt idx="4919">
                  <c:v>0.49192548047996215</c:v>
                </c:pt>
                <c:pt idx="4920">
                  <c:v>0.49202548047996214</c:v>
                </c:pt>
                <c:pt idx="4921">
                  <c:v>0.49212548047996213</c:v>
                </c:pt>
                <c:pt idx="4922">
                  <c:v>0.49222548047996212</c:v>
                </c:pt>
                <c:pt idx="4923">
                  <c:v>0.49232548047996211</c:v>
                </c:pt>
                <c:pt idx="4924">
                  <c:v>0.4924254804799621</c:v>
                </c:pt>
                <c:pt idx="4925">
                  <c:v>0.49252548047996209</c:v>
                </c:pt>
                <c:pt idx="4926">
                  <c:v>0.49262548047996207</c:v>
                </c:pt>
                <c:pt idx="4927">
                  <c:v>0.49272548047996206</c:v>
                </c:pt>
                <c:pt idx="4928">
                  <c:v>0.49282548047996205</c:v>
                </c:pt>
                <c:pt idx="4929">
                  <c:v>0.49292548047996204</c:v>
                </c:pt>
                <c:pt idx="4930">
                  <c:v>0.49302548047996203</c:v>
                </c:pt>
                <c:pt idx="4931">
                  <c:v>0.49312548047996202</c:v>
                </c:pt>
                <c:pt idx="4932">
                  <c:v>0.49322548047996201</c:v>
                </c:pt>
                <c:pt idx="4933">
                  <c:v>0.493325480479962</c:v>
                </c:pt>
                <c:pt idx="4934">
                  <c:v>0.49342548047996199</c:v>
                </c:pt>
                <c:pt idx="4935">
                  <c:v>0.49352548047996198</c:v>
                </c:pt>
                <c:pt idx="4936">
                  <c:v>0.49362548047996196</c:v>
                </c:pt>
                <c:pt idx="4937">
                  <c:v>0.49372548047996195</c:v>
                </c:pt>
                <c:pt idx="4938">
                  <c:v>0.49382548047996194</c:v>
                </c:pt>
                <c:pt idx="4939">
                  <c:v>0.49392548047996193</c:v>
                </c:pt>
                <c:pt idx="4940">
                  <c:v>0.49402548047996192</c:v>
                </c:pt>
                <c:pt idx="4941">
                  <c:v>0.49412548047996191</c:v>
                </c:pt>
                <c:pt idx="4942">
                  <c:v>0.4942254804799619</c:v>
                </c:pt>
                <c:pt idx="4943">
                  <c:v>0.49432548047996189</c:v>
                </c:pt>
                <c:pt idx="4944">
                  <c:v>0.49442548047996188</c:v>
                </c:pt>
                <c:pt idx="4945">
                  <c:v>0.49452548047996187</c:v>
                </c:pt>
                <c:pt idx="4946">
                  <c:v>0.49462548047996185</c:v>
                </c:pt>
                <c:pt idx="4947">
                  <c:v>0.49472548047996184</c:v>
                </c:pt>
                <c:pt idx="4948">
                  <c:v>0.49482548047996183</c:v>
                </c:pt>
                <c:pt idx="4949">
                  <c:v>0.49492548047996182</c:v>
                </c:pt>
                <c:pt idx="4950">
                  <c:v>0.49502548047996181</c:v>
                </c:pt>
                <c:pt idx="4951">
                  <c:v>0.4951254804799618</c:v>
                </c:pt>
                <c:pt idx="4952">
                  <c:v>0.49522548047996179</c:v>
                </c:pt>
                <c:pt idx="4953">
                  <c:v>0.49532548047996178</c:v>
                </c:pt>
                <c:pt idx="4954">
                  <c:v>0.49542548047996177</c:v>
                </c:pt>
                <c:pt idx="4955">
                  <c:v>0.49552548047996176</c:v>
                </c:pt>
                <c:pt idx="4956">
                  <c:v>0.49562548047996174</c:v>
                </c:pt>
                <c:pt idx="4957">
                  <c:v>0.49572548047996173</c:v>
                </c:pt>
                <c:pt idx="4958">
                  <c:v>0.49582548047996172</c:v>
                </c:pt>
                <c:pt idx="4959">
                  <c:v>0.49592548047996171</c:v>
                </c:pt>
                <c:pt idx="4960">
                  <c:v>0.4960254804799617</c:v>
                </c:pt>
                <c:pt idx="4961">
                  <c:v>0.49612548047996169</c:v>
                </c:pt>
                <c:pt idx="4962">
                  <c:v>0.49622548047996168</c:v>
                </c:pt>
                <c:pt idx="4963">
                  <c:v>0.49632548047996167</c:v>
                </c:pt>
                <c:pt idx="4964">
                  <c:v>0.49642548047996166</c:v>
                </c:pt>
                <c:pt idx="4965">
                  <c:v>0.49652548047996165</c:v>
                </c:pt>
                <c:pt idx="4966">
                  <c:v>0.49662548047996163</c:v>
                </c:pt>
                <c:pt idx="4967">
                  <c:v>0.49672548047996162</c:v>
                </c:pt>
                <c:pt idx="4968">
                  <c:v>0.49682548047996161</c:v>
                </c:pt>
                <c:pt idx="4969">
                  <c:v>0.4969254804799616</c:v>
                </c:pt>
                <c:pt idx="4970">
                  <c:v>0.49702548047996159</c:v>
                </c:pt>
                <c:pt idx="4971">
                  <c:v>0.49712548047996158</c:v>
                </c:pt>
                <c:pt idx="4972">
                  <c:v>0.49722548047996157</c:v>
                </c:pt>
                <c:pt idx="4973">
                  <c:v>0.49732548047996156</c:v>
                </c:pt>
                <c:pt idx="4974">
                  <c:v>0.49742548047996155</c:v>
                </c:pt>
                <c:pt idx="4975">
                  <c:v>0.49752548047996153</c:v>
                </c:pt>
                <c:pt idx="4976">
                  <c:v>0.49762548047996152</c:v>
                </c:pt>
                <c:pt idx="4977">
                  <c:v>0.49772548047996151</c:v>
                </c:pt>
                <c:pt idx="4978">
                  <c:v>0.4978254804799615</c:v>
                </c:pt>
                <c:pt idx="4979">
                  <c:v>0.49792548047996149</c:v>
                </c:pt>
                <c:pt idx="4980">
                  <c:v>0.49802548047996148</c:v>
                </c:pt>
                <c:pt idx="4981">
                  <c:v>0.49812548047996147</c:v>
                </c:pt>
                <c:pt idx="4982">
                  <c:v>0.49822548047996146</c:v>
                </c:pt>
                <c:pt idx="4983">
                  <c:v>0.49832548047996145</c:v>
                </c:pt>
                <c:pt idx="4984">
                  <c:v>0.49842548047996144</c:v>
                </c:pt>
                <c:pt idx="4985">
                  <c:v>0.49852548047996142</c:v>
                </c:pt>
                <c:pt idx="4986">
                  <c:v>0.49862548047996141</c:v>
                </c:pt>
                <c:pt idx="4987">
                  <c:v>0.4987254804799614</c:v>
                </c:pt>
                <c:pt idx="4988">
                  <c:v>0.49882548047996139</c:v>
                </c:pt>
                <c:pt idx="4989">
                  <c:v>0.49892548047996138</c:v>
                </c:pt>
                <c:pt idx="4990">
                  <c:v>0.49902548047996137</c:v>
                </c:pt>
                <c:pt idx="4991">
                  <c:v>0.49912548047996136</c:v>
                </c:pt>
                <c:pt idx="4992">
                  <c:v>0.49922548047996135</c:v>
                </c:pt>
                <c:pt idx="4993">
                  <c:v>0.49932548047996134</c:v>
                </c:pt>
                <c:pt idx="4994">
                  <c:v>0.49942548047996133</c:v>
                </c:pt>
                <c:pt idx="4995">
                  <c:v>0.49952548047996131</c:v>
                </c:pt>
                <c:pt idx="4996">
                  <c:v>0.4996254804799613</c:v>
                </c:pt>
                <c:pt idx="4997">
                  <c:v>0.49972548047996129</c:v>
                </c:pt>
                <c:pt idx="4998">
                  <c:v>0.49982548047996128</c:v>
                </c:pt>
                <c:pt idx="4999">
                  <c:v>0.49992548047996127</c:v>
                </c:pt>
                <c:pt idx="5000">
                  <c:v>0.50002548047996132</c:v>
                </c:pt>
                <c:pt idx="5001">
                  <c:v>0.5001254804799613</c:v>
                </c:pt>
                <c:pt idx="5002">
                  <c:v>0.50022548047996129</c:v>
                </c:pt>
                <c:pt idx="5003">
                  <c:v>0.50032548047996128</c:v>
                </c:pt>
                <c:pt idx="5004">
                  <c:v>0.50042548047996127</c:v>
                </c:pt>
                <c:pt idx="5005">
                  <c:v>0.50052548047996126</c:v>
                </c:pt>
                <c:pt idx="5006">
                  <c:v>0.50062548047996125</c:v>
                </c:pt>
                <c:pt idx="5007">
                  <c:v>0.50072548047996124</c:v>
                </c:pt>
                <c:pt idx="5008">
                  <c:v>0.50082548047996123</c:v>
                </c:pt>
                <c:pt idx="5009">
                  <c:v>0.50092548047996122</c:v>
                </c:pt>
                <c:pt idx="5010">
                  <c:v>0.5010254804799612</c:v>
                </c:pt>
                <c:pt idx="5011">
                  <c:v>0.50112548047996119</c:v>
                </c:pt>
                <c:pt idx="5012">
                  <c:v>0.50122548047996118</c:v>
                </c:pt>
                <c:pt idx="5013">
                  <c:v>0.50132548047996117</c:v>
                </c:pt>
                <c:pt idx="5014">
                  <c:v>0.50142548047996116</c:v>
                </c:pt>
                <c:pt idx="5015">
                  <c:v>0.50152548047996115</c:v>
                </c:pt>
                <c:pt idx="5016">
                  <c:v>0.50162548047996114</c:v>
                </c:pt>
                <c:pt idx="5017">
                  <c:v>0.50172548047996113</c:v>
                </c:pt>
                <c:pt idx="5018">
                  <c:v>0.50182548047996112</c:v>
                </c:pt>
                <c:pt idx="5019">
                  <c:v>0.50192548047996111</c:v>
                </c:pt>
                <c:pt idx="5020">
                  <c:v>0.50202548047996109</c:v>
                </c:pt>
                <c:pt idx="5021">
                  <c:v>0.50212548047996108</c:v>
                </c:pt>
                <c:pt idx="5022">
                  <c:v>0.50222548047996107</c:v>
                </c:pt>
                <c:pt idx="5023">
                  <c:v>0.50232548047996106</c:v>
                </c:pt>
                <c:pt idx="5024">
                  <c:v>0.50242548047996105</c:v>
                </c:pt>
                <c:pt idx="5025">
                  <c:v>0.50252548047996104</c:v>
                </c:pt>
                <c:pt idx="5026">
                  <c:v>0.50262548047996103</c:v>
                </c:pt>
                <c:pt idx="5027">
                  <c:v>0.50272548047996102</c:v>
                </c:pt>
                <c:pt idx="5028">
                  <c:v>0.50282548047996101</c:v>
                </c:pt>
                <c:pt idx="5029">
                  <c:v>0.502925480479961</c:v>
                </c:pt>
                <c:pt idx="5030">
                  <c:v>0.50302548047996098</c:v>
                </c:pt>
                <c:pt idx="5031">
                  <c:v>0.50312548047996097</c:v>
                </c:pt>
                <c:pt idx="5032">
                  <c:v>0.50322548047996096</c:v>
                </c:pt>
                <c:pt idx="5033">
                  <c:v>0.50332548047996095</c:v>
                </c:pt>
                <c:pt idx="5034">
                  <c:v>0.50342548047996094</c:v>
                </c:pt>
                <c:pt idx="5035">
                  <c:v>0.50352548047996093</c:v>
                </c:pt>
                <c:pt idx="5036">
                  <c:v>0.50362548047996092</c:v>
                </c:pt>
                <c:pt idx="5037">
                  <c:v>0.50372548047996091</c:v>
                </c:pt>
                <c:pt idx="5038">
                  <c:v>0.5038254804799609</c:v>
                </c:pt>
                <c:pt idx="5039">
                  <c:v>0.50392548047996089</c:v>
                </c:pt>
                <c:pt idx="5040">
                  <c:v>0.50402548047996087</c:v>
                </c:pt>
                <c:pt idx="5041">
                  <c:v>0.50412548047996086</c:v>
                </c:pt>
                <c:pt idx="5042">
                  <c:v>0.50422548047996085</c:v>
                </c:pt>
                <c:pt idx="5043">
                  <c:v>0.50432548047996084</c:v>
                </c:pt>
                <c:pt idx="5044">
                  <c:v>0.50442548047996083</c:v>
                </c:pt>
                <c:pt idx="5045">
                  <c:v>0.50452548047996082</c:v>
                </c:pt>
                <c:pt idx="5046">
                  <c:v>0.50462548047996081</c:v>
                </c:pt>
                <c:pt idx="5047">
                  <c:v>0.5047254804799608</c:v>
                </c:pt>
                <c:pt idx="5048">
                  <c:v>0.50482548047996079</c:v>
                </c:pt>
                <c:pt idx="5049">
                  <c:v>0.50492548047996078</c:v>
                </c:pt>
                <c:pt idx="5050">
                  <c:v>0.50502548047996076</c:v>
                </c:pt>
                <c:pt idx="5051">
                  <c:v>0.50512548047996075</c:v>
                </c:pt>
                <c:pt idx="5052">
                  <c:v>0.50522548047996074</c:v>
                </c:pt>
                <c:pt idx="5053">
                  <c:v>0.50532548047996073</c:v>
                </c:pt>
                <c:pt idx="5054">
                  <c:v>0.50542548047996072</c:v>
                </c:pt>
                <c:pt idx="5055">
                  <c:v>0.50552548047996071</c:v>
                </c:pt>
                <c:pt idx="5056">
                  <c:v>0.5056254804799607</c:v>
                </c:pt>
                <c:pt idx="5057">
                  <c:v>0.50572548047996069</c:v>
                </c:pt>
                <c:pt idx="5058">
                  <c:v>0.50582548047996068</c:v>
                </c:pt>
                <c:pt idx="5059">
                  <c:v>0.50592548047996067</c:v>
                </c:pt>
                <c:pt idx="5060">
                  <c:v>0.50602548047996065</c:v>
                </c:pt>
                <c:pt idx="5061">
                  <c:v>0.50612548047996064</c:v>
                </c:pt>
                <c:pt idx="5062">
                  <c:v>0.50622548047996063</c:v>
                </c:pt>
                <c:pt idx="5063">
                  <c:v>0.50632548047996062</c:v>
                </c:pt>
                <c:pt idx="5064">
                  <c:v>0.50642548047996061</c:v>
                </c:pt>
                <c:pt idx="5065">
                  <c:v>0.5065254804799606</c:v>
                </c:pt>
                <c:pt idx="5066">
                  <c:v>0.50662548047996059</c:v>
                </c:pt>
                <c:pt idx="5067">
                  <c:v>0.50672548047996058</c:v>
                </c:pt>
                <c:pt idx="5068">
                  <c:v>0.50682548047996057</c:v>
                </c:pt>
                <c:pt idx="5069">
                  <c:v>0.50692548047996056</c:v>
                </c:pt>
                <c:pt idx="5070">
                  <c:v>0.50702548047996054</c:v>
                </c:pt>
                <c:pt idx="5071">
                  <c:v>0.50712548047996053</c:v>
                </c:pt>
                <c:pt idx="5072">
                  <c:v>0.50722548047996052</c:v>
                </c:pt>
                <c:pt idx="5073">
                  <c:v>0.50732548047996051</c:v>
                </c:pt>
                <c:pt idx="5074">
                  <c:v>0.5074254804799605</c:v>
                </c:pt>
                <c:pt idx="5075">
                  <c:v>0.50752548047996049</c:v>
                </c:pt>
                <c:pt idx="5076">
                  <c:v>0.50762548047996048</c:v>
                </c:pt>
                <c:pt idx="5077">
                  <c:v>0.50772548047996047</c:v>
                </c:pt>
                <c:pt idx="5078">
                  <c:v>0.50782548047996046</c:v>
                </c:pt>
                <c:pt idx="5079">
                  <c:v>0.50792548047996045</c:v>
                </c:pt>
                <c:pt idx="5080">
                  <c:v>0.50802548047996043</c:v>
                </c:pt>
                <c:pt idx="5081">
                  <c:v>0.50812548047996042</c:v>
                </c:pt>
                <c:pt idx="5082">
                  <c:v>0.50822548047996041</c:v>
                </c:pt>
                <c:pt idx="5083">
                  <c:v>0.5083254804799604</c:v>
                </c:pt>
                <c:pt idx="5084">
                  <c:v>0.50842548047996039</c:v>
                </c:pt>
                <c:pt idx="5085">
                  <c:v>0.50852548047996038</c:v>
                </c:pt>
                <c:pt idx="5086">
                  <c:v>0.50862548047996037</c:v>
                </c:pt>
                <c:pt idx="5087">
                  <c:v>0.50872548047996036</c:v>
                </c:pt>
                <c:pt idx="5088">
                  <c:v>0.50882548047996035</c:v>
                </c:pt>
                <c:pt idx="5089">
                  <c:v>0.50892548047996033</c:v>
                </c:pt>
                <c:pt idx="5090">
                  <c:v>0.50902548047996032</c:v>
                </c:pt>
                <c:pt idx="5091">
                  <c:v>0.50912548047996031</c:v>
                </c:pt>
                <c:pt idx="5092">
                  <c:v>0.5092254804799603</c:v>
                </c:pt>
                <c:pt idx="5093">
                  <c:v>0.50932548047996029</c:v>
                </c:pt>
                <c:pt idx="5094">
                  <c:v>0.50942548047996028</c:v>
                </c:pt>
                <c:pt idx="5095">
                  <c:v>0.50952548047996027</c:v>
                </c:pt>
                <c:pt idx="5096">
                  <c:v>0.50962548047996026</c:v>
                </c:pt>
                <c:pt idx="5097">
                  <c:v>0.50972548047996025</c:v>
                </c:pt>
                <c:pt idx="5098">
                  <c:v>0.50982548047996024</c:v>
                </c:pt>
                <c:pt idx="5099">
                  <c:v>0.50992548047996022</c:v>
                </c:pt>
                <c:pt idx="5100">
                  <c:v>0.51002548047996021</c:v>
                </c:pt>
                <c:pt idx="5101">
                  <c:v>0.5101254804799602</c:v>
                </c:pt>
                <c:pt idx="5102">
                  <c:v>0.51022548047996019</c:v>
                </c:pt>
                <c:pt idx="5103">
                  <c:v>0.51032548047996018</c:v>
                </c:pt>
                <c:pt idx="5104">
                  <c:v>0.51042548047996017</c:v>
                </c:pt>
                <c:pt idx="5105">
                  <c:v>0.51052548047996016</c:v>
                </c:pt>
                <c:pt idx="5106">
                  <c:v>0.51062548047996015</c:v>
                </c:pt>
                <c:pt idx="5107">
                  <c:v>0.51072548047996014</c:v>
                </c:pt>
                <c:pt idx="5108">
                  <c:v>0.51082548047996013</c:v>
                </c:pt>
                <c:pt idx="5109">
                  <c:v>0.51092548047996011</c:v>
                </c:pt>
                <c:pt idx="5110">
                  <c:v>0.5110254804799601</c:v>
                </c:pt>
                <c:pt idx="5111">
                  <c:v>0.51112548047996009</c:v>
                </c:pt>
                <c:pt idx="5112">
                  <c:v>0.51122548047996008</c:v>
                </c:pt>
                <c:pt idx="5113">
                  <c:v>0.51132548047996007</c:v>
                </c:pt>
                <c:pt idx="5114">
                  <c:v>0.51142548047996006</c:v>
                </c:pt>
                <c:pt idx="5115">
                  <c:v>0.51152548047996005</c:v>
                </c:pt>
                <c:pt idx="5116">
                  <c:v>0.51162548047996004</c:v>
                </c:pt>
                <c:pt idx="5117">
                  <c:v>0.51172548047996003</c:v>
                </c:pt>
                <c:pt idx="5118">
                  <c:v>0.51182548047996002</c:v>
                </c:pt>
                <c:pt idx="5119">
                  <c:v>0.51192548047996</c:v>
                </c:pt>
                <c:pt idx="5120">
                  <c:v>0.51202548047995999</c:v>
                </c:pt>
                <c:pt idx="5121">
                  <c:v>0.51212548047995998</c:v>
                </c:pt>
                <c:pt idx="5122">
                  <c:v>0.51222548047995997</c:v>
                </c:pt>
                <c:pt idx="5123">
                  <c:v>0.51232548047995996</c:v>
                </c:pt>
                <c:pt idx="5124">
                  <c:v>0.51242548047995995</c:v>
                </c:pt>
                <c:pt idx="5125">
                  <c:v>0.51252548047995994</c:v>
                </c:pt>
                <c:pt idx="5126">
                  <c:v>0.51262548047995993</c:v>
                </c:pt>
                <c:pt idx="5127">
                  <c:v>0.51272548047995992</c:v>
                </c:pt>
                <c:pt idx="5128">
                  <c:v>0.51282548047995991</c:v>
                </c:pt>
                <c:pt idx="5129">
                  <c:v>0.51292548047995989</c:v>
                </c:pt>
                <c:pt idx="5130">
                  <c:v>0.51302548047995988</c:v>
                </c:pt>
                <c:pt idx="5131">
                  <c:v>0.51312548047995987</c:v>
                </c:pt>
                <c:pt idx="5132">
                  <c:v>0.51322548047995986</c:v>
                </c:pt>
                <c:pt idx="5133">
                  <c:v>0.51332548047995985</c:v>
                </c:pt>
                <c:pt idx="5134">
                  <c:v>0.51342548047995984</c:v>
                </c:pt>
                <c:pt idx="5135">
                  <c:v>0.51352548047995983</c:v>
                </c:pt>
                <c:pt idx="5136">
                  <c:v>0.51362548047995982</c:v>
                </c:pt>
                <c:pt idx="5137">
                  <c:v>0.51372548047995981</c:v>
                </c:pt>
                <c:pt idx="5138">
                  <c:v>0.5138254804799598</c:v>
                </c:pt>
                <c:pt idx="5139">
                  <c:v>0.51392548047995978</c:v>
                </c:pt>
                <c:pt idx="5140">
                  <c:v>0.51402548047995977</c:v>
                </c:pt>
                <c:pt idx="5141">
                  <c:v>0.51412548047995976</c:v>
                </c:pt>
                <c:pt idx="5142">
                  <c:v>0.51422548047995975</c:v>
                </c:pt>
                <c:pt idx="5143">
                  <c:v>0.51432548047995974</c:v>
                </c:pt>
                <c:pt idx="5144">
                  <c:v>0.51442548047995973</c:v>
                </c:pt>
                <c:pt idx="5145">
                  <c:v>0.51452548047995972</c:v>
                </c:pt>
                <c:pt idx="5146">
                  <c:v>0.51462548047995971</c:v>
                </c:pt>
                <c:pt idx="5147">
                  <c:v>0.5147254804799597</c:v>
                </c:pt>
                <c:pt idx="5148">
                  <c:v>0.51482548047995969</c:v>
                </c:pt>
                <c:pt idx="5149">
                  <c:v>0.51492548047995967</c:v>
                </c:pt>
                <c:pt idx="5150">
                  <c:v>0.51502548047995966</c:v>
                </c:pt>
                <c:pt idx="5151">
                  <c:v>0.51512548047995965</c:v>
                </c:pt>
                <c:pt idx="5152">
                  <c:v>0.51522548047995964</c:v>
                </c:pt>
                <c:pt idx="5153">
                  <c:v>0.51532548047995963</c:v>
                </c:pt>
                <c:pt idx="5154">
                  <c:v>0.51542548047995962</c:v>
                </c:pt>
                <c:pt idx="5155">
                  <c:v>0.51552548047995961</c:v>
                </c:pt>
                <c:pt idx="5156">
                  <c:v>0.5156254804799596</c:v>
                </c:pt>
                <c:pt idx="5157">
                  <c:v>0.51572548047995959</c:v>
                </c:pt>
                <c:pt idx="5158">
                  <c:v>0.51582548047995957</c:v>
                </c:pt>
                <c:pt idx="5159">
                  <c:v>0.51592548047995956</c:v>
                </c:pt>
                <c:pt idx="5160">
                  <c:v>0.51602548047995955</c:v>
                </c:pt>
                <c:pt idx="5161">
                  <c:v>0.51612548047995954</c:v>
                </c:pt>
                <c:pt idx="5162">
                  <c:v>0.51622548047995953</c:v>
                </c:pt>
                <c:pt idx="5163">
                  <c:v>0.51632548047995952</c:v>
                </c:pt>
                <c:pt idx="5164">
                  <c:v>0.51642548047995951</c:v>
                </c:pt>
                <c:pt idx="5165">
                  <c:v>0.5165254804799595</c:v>
                </c:pt>
                <c:pt idx="5166">
                  <c:v>0.51662548047995949</c:v>
                </c:pt>
                <c:pt idx="5167">
                  <c:v>0.51672548047995948</c:v>
                </c:pt>
                <c:pt idx="5168">
                  <c:v>0.51682548047995946</c:v>
                </c:pt>
                <c:pt idx="5169">
                  <c:v>0.51692548047995945</c:v>
                </c:pt>
                <c:pt idx="5170">
                  <c:v>0.51702548047995944</c:v>
                </c:pt>
                <c:pt idx="5171">
                  <c:v>0.51712548047995943</c:v>
                </c:pt>
                <c:pt idx="5172">
                  <c:v>0.51722548047995942</c:v>
                </c:pt>
                <c:pt idx="5173">
                  <c:v>0.51732548047995941</c:v>
                </c:pt>
                <c:pt idx="5174">
                  <c:v>0.5174254804799594</c:v>
                </c:pt>
                <c:pt idx="5175">
                  <c:v>0.51752548047995939</c:v>
                </c:pt>
                <c:pt idx="5176">
                  <c:v>0.51762548047995938</c:v>
                </c:pt>
                <c:pt idx="5177">
                  <c:v>0.51772548047995937</c:v>
                </c:pt>
                <c:pt idx="5178">
                  <c:v>0.51782548047995935</c:v>
                </c:pt>
                <c:pt idx="5179">
                  <c:v>0.51792548047995934</c:v>
                </c:pt>
                <c:pt idx="5180">
                  <c:v>0.51802548047995933</c:v>
                </c:pt>
                <c:pt idx="5181">
                  <c:v>0.51812548047995932</c:v>
                </c:pt>
                <c:pt idx="5182">
                  <c:v>0.51822548047995931</c:v>
                </c:pt>
                <c:pt idx="5183">
                  <c:v>0.5183254804799593</c:v>
                </c:pt>
                <c:pt idx="5184">
                  <c:v>0.51842548047995929</c:v>
                </c:pt>
                <c:pt idx="5185">
                  <c:v>0.51852548047995928</c:v>
                </c:pt>
                <c:pt idx="5186">
                  <c:v>0.51862548047995927</c:v>
                </c:pt>
                <c:pt idx="5187">
                  <c:v>0.51872548047995926</c:v>
                </c:pt>
                <c:pt idx="5188">
                  <c:v>0.51882548047995924</c:v>
                </c:pt>
                <c:pt idx="5189">
                  <c:v>0.51892548047995923</c:v>
                </c:pt>
                <c:pt idx="5190">
                  <c:v>0.51902548047995922</c:v>
                </c:pt>
                <c:pt idx="5191">
                  <c:v>0.51912548047995921</c:v>
                </c:pt>
                <c:pt idx="5192">
                  <c:v>0.5192254804799592</c:v>
                </c:pt>
                <c:pt idx="5193">
                  <c:v>0.51932548047995919</c:v>
                </c:pt>
                <c:pt idx="5194">
                  <c:v>0.51942548047995918</c:v>
                </c:pt>
                <c:pt idx="5195">
                  <c:v>0.51952548047995917</c:v>
                </c:pt>
                <c:pt idx="5196">
                  <c:v>0.51962548047995916</c:v>
                </c:pt>
                <c:pt idx="5197">
                  <c:v>0.51972548047995915</c:v>
                </c:pt>
                <c:pt idx="5198">
                  <c:v>0.51982548047995913</c:v>
                </c:pt>
                <c:pt idx="5199">
                  <c:v>0.51992548047995912</c:v>
                </c:pt>
                <c:pt idx="5200">
                  <c:v>0.52002548047995911</c:v>
                </c:pt>
                <c:pt idx="5201">
                  <c:v>0.5201254804799591</c:v>
                </c:pt>
                <c:pt idx="5202">
                  <c:v>0.52022548047995909</c:v>
                </c:pt>
                <c:pt idx="5203">
                  <c:v>0.52032548047995908</c:v>
                </c:pt>
                <c:pt idx="5204">
                  <c:v>0.52042548047995907</c:v>
                </c:pt>
                <c:pt idx="5205">
                  <c:v>0.52052548047995906</c:v>
                </c:pt>
                <c:pt idx="5206">
                  <c:v>0.52062548047995905</c:v>
                </c:pt>
                <c:pt idx="5207">
                  <c:v>0.52072548047995904</c:v>
                </c:pt>
                <c:pt idx="5208">
                  <c:v>0.52082548047995902</c:v>
                </c:pt>
                <c:pt idx="5209">
                  <c:v>0.52092548047995901</c:v>
                </c:pt>
                <c:pt idx="5210">
                  <c:v>0.521025480479959</c:v>
                </c:pt>
                <c:pt idx="5211">
                  <c:v>0.52112548047995899</c:v>
                </c:pt>
                <c:pt idx="5212">
                  <c:v>0.52122548047995898</c:v>
                </c:pt>
                <c:pt idx="5213">
                  <c:v>0.52132548047995897</c:v>
                </c:pt>
                <c:pt idx="5214">
                  <c:v>0.52142548047995896</c:v>
                </c:pt>
                <c:pt idx="5215">
                  <c:v>0.52152548047995895</c:v>
                </c:pt>
                <c:pt idx="5216">
                  <c:v>0.52162548047995894</c:v>
                </c:pt>
                <c:pt idx="5217">
                  <c:v>0.52172548047995893</c:v>
                </c:pt>
                <c:pt idx="5218">
                  <c:v>0.52182548047995891</c:v>
                </c:pt>
                <c:pt idx="5219">
                  <c:v>0.5219254804799589</c:v>
                </c:pt>
                <c:pt idx="5220">
                  <c:v>0.52202548047995889</c:v>
                </c:pt>
                <c:pt idx="5221">
                  <c:v>0.52212548047995888</c:v>
                </c:pt>
                <c:pt idx="5222">
                  <c:v>0.52222548047995887</c:v>
                </c:pt>
                <c:pt idx="5223">
                  <c:v>0.52232548047995886</c:v>
                </c:pt>
                <c:pt idx="5224">
                  <c:v>0.52242548047995885</c:v>
                </c:pt>
                <c:pt idx="5225">
                  <c:v>0.52252548047995884</c:v>
                </c:pt>
                <c:pt idx="5226">
                  <c:v>0.52262548047995883</c:v>
                </c:pt>
                <c:pt idx="5227">
                  <c:v>0.52272548047995882</c:v>
                </c:pt>
                <c:pt idx="5228">
                  <c:v>0.5228254804799588</c:v>
                </c:pt>
                <c:pt idx="5229">
                  <c:v>0.52292548047995879</c:v>
                </c:pt>
                <c:pt idx="5230">
                  <c:v>0.52302548047995878</c:v>
                </c:pt>
                <c:pt idx="5231">
                  <c:v>0.52312548047995877</c:v>
                </c:pt>
                <c:pt idx="5232">
                  <c:v>0.52322548047995876</c:v>
                </c:pt>
                <c:pt idx="5233">
                  <c:v>0.52332548047995875</c:v>
                </c:pt>
                <c:pt idx="5234">
                  <c:v>0.52342548047995874</c:v>
                </c:pt>
                <c:pt idx="5235">
                  <c:v>0.52352548047995873</c:v>
                </c:pt>
                <c:pt idx="5236">
                  <c:v>0.52362548047995872</c:v>
                </c:pt>
                <c:pt idx="5237">
                  <c:v>0.5237254804799587</c:v>
                </c:pt>
                <c:pt idx="5238">
                  <c:v>0.52382548047995869</c:v>
                </c:pt>
                <c:pt idx="5239">
                  <c:v>0.52392548047995868</c:v>
                </c:pt>
                <c:pt idx="5240">
                  <c:v>0.52402548047995867</c:v>
                </c:pt>
                <c:pt idx="5241">
                  <c:v>0.52412548047995866</c:v>
                </c:pt>
                <c:pt idx="5242">
                  <c:v>0.52422548047995865</c:v>
                </c:pt>
                <c:pt idx="5243">
                  <c:v>0.52432548047995864</c:v>
                </c:pt>
                <c:pt idx="5244">
                  <c:v>0.52442548047995863</c:v>
                </c:pt>
                <c:pt idx="5245">
                  <c:v>0.52452548047995862</c:v>
                </c:pt>
                <c:pt idx="5246">
                  <c:v>0.52462548047995861</c:v>
                </c:pt>
                <c:pt idx="5247">
                  <c:v>0.52472548047995859</c:v>
                </c:pt>
                <c:pt idx="5248">
                  <c:v>0.52482548047995858</c:v>
                </c:pt>
                <c:pt idx="5249">
                  <c:v>0.52492548047995857</c:v>
                </c:pt>
                <c:pt idx="5250">
                  <c:v>0.52502548047995856</c:v>
                </c:pt>
                <c:pt idx="5251">
                  <c:v>0.52512548047995855</c:v>
                </c:pt>
                <c:pt idx="5252">
                  <c:v>0.52522548047995854</c:v>
                </c:pt>
                <c:pt idx="5253">
                  <c:v>0.52532548047995853</c:v>
                </c:pt>
                <c:pt idx="5254">
                  <c:v>0.52542548047995852</c:v>
                </c:pt>
                <c:pt idx="5255">
                  <c:v>0.52552548047995851</c:v>
                </c:pt>
                <c:pt idx="5256">
                  <c:v>0.5256254804799585</c:v>
                </c:pt>
                <c:pt idx="5257">
                  <c:v>0.52572548047995848</c:v>
                </c:pt>
                <c:pt idx="5258">
                  <c:v>0.52582548047995847</c:v>
                </c:pt>
                <c:pt idx="5259">
                  <c:v>0.52592548047995846</c:v>
                </c:pt>
                <c:pt idx="5260">
                  <c:v>0.52602548047995845</c:v>
                </c:pt>
                <c:pt idx="5261">
                  <c:v>0.52612548047995844</c:v>
                </c:pt>
                <c:pt idx="5262">
                  <c:v>0.52622548047995843</c:v>
                </c:pt>
                <c:pt idx="5263">
                  <c:v>0.52632548047995842</c:v>
                </c:pt>
                <c:pt idx="5264">
                  <c:v>0.52642548047995841</c:v>
                </c:pt>
                <c:pt idx="5265">
                  <c:v>0.5265254804799584</c:v>
                </c:pt>
                <c:pt idx="5266">
                  <c:v>0.52662548047995839</c:v>
                </c:pt>
                <c:pt idx="5267">
                  <c:v>0.52672548047995837</c:v>
                </c:pt>
                <c:pt idx="5268">
                  <c:v>0.52682548047995836</c:v>
                </c:pt>
                <c:pt idx="5269">
                  <c:v>0.52692548047995835</c:v>
                </c:pt>
                <c:pt idx="5270">
                  <c:v>0.52702548047995834</c:v>
                </c:pt>
                <c:pt idx="5271">
                  <c:v>0.52712548047995833</c:v>
                </c:pt>
                <c:pt idx="5272">
                  <c:v>0.52722548047995832</c:v>
                </c:pt>
                <c:pt idx="5273">
                  <c:v>0.52732548047995831</c:v>
                </c:pt>
                <c:pt idx="5274">
                  <c:v>0.5274254804799583</c:v>
                </c:pt>
                <c:pt idx="5275">
                  <c:v>0.52752548047995829</c:v>
                </c:pt>
                <c:pt idx="5276">
                  <c:v>0.52762548047995828</c:v>
                </c:pt>
                <c:pt idx="5277">
                  <c:v>0.52772548047995826</c:v>
                </c:pt>
                <c:pt idx="5278">
                  <c:v>0.52782548047995825</c:v>
                </c:pt>
                <c:pt idx="5279">
                  <c:v>0.52792548047995824</c:v>
                </c:pt>
                <c:pt idx="5280">
                  <c:v>0.52802548047995823</c:v>
                </c:pt>
                <c:pt idx="5281">
                  <c:v>0.52812548047995822</c:v>
                </c:pt>
                <c:pt idx="5282">
                  <c:v>0.52822548047995821</c:v>
                </c:pt>
                <c:pt idx="5283">
                  <c:v>0.5283254804799582</c:v>
                </c:pt>
                <c:pt idx="5284">
                  <c:v>0.52842548047995819</c:v>
                </c:pt>
                <c:pt idx="5285">
                  <c:v>0.52852548047995818</c:v>
                </c:pt>
                <c:pt idx="5286">
                  <c:v>0.52862548047995817</c:v>
                </c:pt>
                <c:pt idx="5287">
                  <c:v>0.52872548047995815</c:v>
                </c:pt>
                <c:pt idx="5288">
                  <c:v>0.52882548047995814</c:v>
                </c:pt>
                <c:pt idx="5289">
                  <c:v>0.52892548047995813</c:v>
                </c:pt>
                <c:pt idx="5290">
                  <c:v>0.52902548047995812</c:v>
                </c:pt>
                <c:pt idx="5291">
                  <c:v>0.52912548047995811</c:v>
                </c:pt>
                <c:pt idx="5292">
                  <c:v>0.5292254804799581</c:v>
                </c:pt>
                <c:pt idx="5293">
                  <c:v>0.52932548047995809</c:v>
                </c:pt>
                <c:pt idx="5294">
                  <c:v>0.52942548047995808</c:v>
                </c:pt>
                <c:pt idx="5295">
                  <c:v>0.52952548047995807</c:v>
                </c:pt>
                <c:pt idx="5296">
                  <c:v>0.52962548047995806</c:v>
                </c:pt>
                <c:pt idx="5297">
                  <c:v>0.52972548047995804</c:v>
                </c:pt>
                <c:pt idx="5298">
                  <c:v>0.52982548047995803</c:v>
                </c:pt>
                <c:pt idx="5299">
                  <c:v>0.52992548047995802</c:v>
                </c:pt>
                <c:pt idx="5300">
                  <c:v>0.53002548047995801</c:v>
                </c:pt>
                <c:pt idx="5301">
                  <c:v>0.530125480479958</c:v>
                </c:pt>
                <c:pt idx="5302">
                  <c:v>0.53022548047995799</c:v>
                </c:pt>
                <c:pt idx="5303">
                  <c:v>0.53032548047995798</c:v>
                </c:pt>
                <c:pt idx="5304">
                  <c:v>0.53042548047995797</c:v>
                </c:pt>
                <c:pt idx="5305">
                  <c:v>0.53052548047995796</c:v>
                </c:pt>
                <c:pt idx="5306">
                  <c:v>0.53062548047995794</c:v>
                </c:pt>
                <c:pt idx="5307">
                  <c:v>0.53072548047995793</c:v>
                </c:pt>
                <c:pt idx="5308">
                  <c:v>0.53082548047995792</c:v>
                </c:pt>
                <c:pt idx="5309">
                  <c:v>0.53092548047995791</c:v>
                </c:pt>
                <c:pt idx="5310">
                  <c:v>0.5310254804799579</c:v>
                </c:pt>
                <c:pt idx="5311">
                  <c:v>0.53112548047995789</c:v>
                </c:pt>
                <c:pt idx="5312">
                  <c:v>0.53122548047995788</c:v>
                </c:pt>
                <c:pt idx="5313">
                  <c:v>0.53132548047995787</c:v>
                </c:pt>
                <c:pt idx="5314">
                  <c:v>0.53142548047995786</c:v>
                </c:pt>
                <c:pt idx="5315">
                  <c:v>0.53152548047995785</c:v>
                </c:pt>
                <c:pt idx="5316">
                  <c:v>0.53162548047995783</c:v>
                </c:pt>
                <c:pt idx="5317">
                  <c:v>0.53172548047995782</c:v>
                </c:pt>
                <c:pt idx="5318">
                  <c:v>0.53182548047995781</c:v>
                </c:pt>
                <c:pt idx="5319">
                  <c:v>0.5319254804799578</c:v>
                </c:pt>
                <c:pt idx="5320">
                  <c:v>0.53202548047995779</c:v>
                </c:pt>
                <c:pt idx="5321">
                  <c:v>0.53212548047995778</c:v>
                </c:pt>
                <c:pt idx="5322">
                  <c:v>0.53222548047995777</c:v>
                </c:pt>
                <c:pt idx="5323">
                  <c:v>0.53232548047995776</c:v>
                </c:pt>
                <c:pt idx="5324">
                  <c:v>0.53242548047995775</c:v>
                </c:pt>
                <c:pt idx="5325">
                  <c:v>0.53252548047995774</c:v>
                </c:pt>
                <c:pt idx="5326">
                  <c:v>0.53262548047995772</c:v>
                </c:pt>
                <c:pt idx="5327">
                  <c:v>0.53272548047995771</c:v>
                </c:pt>
                <c:pt idx="5328">
                  <c:v>0.5328254804799577</c:v>
                </c:pt>
                <c:pt idx="5329">
                  <c:v>0.53292548047995769</c:v>
                </c:pt>
                <c:pt idx="5330">
                  <c:v>0.53302548047995768</c:v>
                </c:pt>
                <c:pt idx="5331">
                  <c:v>0.53312548047995767</c:v>
                </c:pt>
                <c:pt idx="5332">
                  <c:v>0.53322548047995766</c:v>
                </c:pt>
                <c:pt idx="5333">
                  <c:v>0.53332548047995765</c:v>
                </c:pt>
                <c:pt idx="5334">
                  <c:v>0.53342548047995764</c:v>
                </c:pt>
                <c:pt idx="5335">
                  <c:v>0.53352548047995763</c:v>
                </c:pt>
                <c:pt idx="5336">
                  <c:v>0.53362548047995761</c:v>
                </c:pt>
                <c:pt idx="5337">
                  <c:v>0.5337254804799576</c:v>
                </c:pt>
                <c:pt idx="5338">
                  <c:v>0.53382548047995759</c:v>
                </c:pt>
                <c:pt idx="5339">
                  <c:v>0.53392548047995758</c:v>
                </c:pt>
                <c:pt idx="5340">
                  <c:v>0.53402548047995757</c:v>
                </c:pt>
                <c:pt idx="5341">
                  <c:v>0.53412548047995756</c:v>
                </c:pt>
                <c:pt idx="5342">
                  <c:v>0.53422548047995755</c:v>
                </c:pt>
                <c:pt idx="5343">
                  <c:v>0.53432548047995754</c:v>
                </c:pt>
                <c:pt idx="5344">
                  <c:v>0.53442548047995753</c:v>
                </c:pt>
                <c:pt idx="5345">
                  <c:v>0.53452548047995752</c:v>
                </c:pt>
                <c:pt idx="5346">
                  <c:v>0.5346254804799575</c:v>
                </c:pt>
                <c:pt idx="5347">
                  <c:v>0.53472548047995749</c:v>
                </c:pt>
                <c:pt idx="5348">
                  <c:v>0.53482548047995748</c:v>
                </c:pt>
                <c:pt idx="5349">
                  <c:v>0.53492548047995747</c:v>
                </c:pt>
                <c:pt idx="5350">
                  <c:v>0.53502548047995746</c:v>
                </c:pt>
                <c:pt idx="5351">
                  <c:v>0.53512548047995745</c:v>
                </c:pt>
                <c:pt idx="5352">
                  <c:v>0.53522548047995744</c:v>
                </c:pt>
                <c:pt idx="5353">
                  <c:v>0.53532548047995743</c:v>
                </c:pt>
                <c:pt idx="5354">
                  <c:v>0.53542548047995742</c:v>
                </c:pt>
                <c:pt idx="5355">
                  <c:v>0.53552548047995741</c:v>
                </c:pt>
                <c:pt idx="5356">
                  <c:v>0.53562548047995739</c:v>
                </c:pt>
                <c:pt idx="5357">
                  <c:v>0.53572548047995738</c:v>
                </c:pt>
                <c:pt idx="5358">
                  <c:v>0.53582548047995737</c:v>
                </c:pt>
                <c:pt idx="5359">
                  <c:v>0.53592548047995736</c:v>
                </c:pt>
                <c:pt idx="5360">
                  <c:v>0.53602548047995735</c:v>
                </c:pt>
                <c:pt idx="5361">
                  <c:v>0.53612548047995734</c:v>
                </c:pt>
                <c:pt idx="5362">
                  <c:v>0.53622548047995733</c:v>
                </c:pt>
                <c:pt idx="5363">
                  <c:v>0.53632548047995732</c:v>
                </c:pt>
                <c:pt idx="5364">
                  <c:v>0.53642548047995731</c:v>
                </c:pt>
                <c:pt idx="5365">
                  <c:v>0.5365254804799573</c:v>
                </c:pt>
                <c:pt idx="5366">
                  <c:v>0.53662548047995728</c:v>
                </c:pt>
                <c:pt idx="5367">
                  <c:v>0.53672548047995727</c:v>
                </c:pt>
                <c:pt idx="5368">
                  <c:v>0.53682548047995726</c:v>
                </c:pt>
                <c:pt idx="5369">
                  <c:v>0.53692548047995725</c:v>
                </c:pt>
                <c:pt idx="5370">
                  <c:v>0.53702548047995724</c:v>
                </c:pt>
                <c:pt idx="5371">
                  <c:v>0.53712548047995723</c:v>
                </c:pt>
                <c:pt idx="5372">
                  <c:v>0.53722548047995722</c:v>
                </c:pt>
                <c:pt idx="5373">
                  <c:v>0.53732548047995721</c:v>
                </c:pt>
                <c:pt idx="5374">
                  <c:v>0.5374254804799572</c:v>
                </c:pt>
                <c:pt idx="5375">
                  <c:v>0.53752548047995719</c:v>
                </c:pt>
                <c:pt idx="5376">
                  <c:v>0.53762548047995717</c:v>
                </c:pt>
                <c:pt idx="5377">
                  <c:v>0.53772548047995716</c:v>
                </c:pt>
                <c:pt idx="5378">
                  <c:v>0.53782548047995715</c:v>
                </c:pt>
                <c:pt idx="5379">
                  <c:v>0.53792548047995714</c:v>
                </c:pt>
                <c:pt idx="5380">
                  <c:v>0.53802548047995713</c:v>
                </c:pt>
                <c:pt idx="5381">
                  <c:v>0.53812548047995712</c:v>
                </c:pt>
                <c:pt idx="5382">
                  <c:v>0.53822548047995711</c:v>
                </c:pt>
                <c:pt idx="5383">
                  <c:v>0.5383254804799571</c:v>
                </c:pt>
                <c:pt idx="5384">
                  <c:v>0.53842548047995709</c:v>
                </c:pt>
                <c:pt idx="5385">
                  <c:v>0.53852548047995707</c:v>
                </c:pt>
                <c:pt idx="5386">
                  <c:v>0.53862548047995706</c:v>
                </c:pt>
                <c:pt idx="5387">
                  <c:v>0.53872548047995705</c:v>
                </c:pt>
                <c:pt idx="5388">
                  <c:v>0.53882548047995704</c:v>
                </c:pt>
                <c:pt idx="5389">
                  <c:v>0.53892548047995703</c:v>
                </c:pt>
                <c:pt idx="5390">
                  <c:v>0.53902548047995702</c:v>
                </c:pt>
                <c:pt idx="5391">
                  <c:v>0.53912548047995701</c:v>
                </c:pt>
                <c:pt idx="5392">
                  <c:v>0.539225480479957</c:v>
                </c:pt>
                <c:pt idx="5393">
                  <c:v>0.53932548047995699</c:v>
                </c:pt>
                <c:pt idx="5394">
                  <c:v>0.53942548047995698</c:v>
                </c:pt>
                <c:pt idx="5395">
                  <c:v>0.53952548047995696</c:v>
                </c:pt>
                <c:pt idx="5396">
                  <c:v>0.53962548047995695</c:v>
                </c:pt>
                <c:pt idx="5397">
                  <c:v>0.53972548047995694</c:v>
                </c:pt>
                <c:pt idx="5398">
                  <c:v>0.53982548047995693</c:v>
                </c:pt>
                <c:pt idx="5399">
                  <c:v>0.53992548047995692</c:v>
                </c:pt>
                <c:pt idx="5400">
                  <c:v>0.54002548047995691</c:v>
                </c:pt>
                <c:pt idx="5401">
                  <c:v>0.5401254804799569</c:v>
                </c:pt>
                <c:pt idx="5402">
                  <c:v>0.54022548047995689</c:v>
                </c:pt>
                <c:pt idx="5403">
                  <c:v>0.54032548047995688</c:v>
                </c:pt>
                <c:pt idx="5404">
                  <c:v>0.54042548047995687</c:v>
                </c:pt>
                <c:pt idx="5405">
                  <c:v>0.54052548047995685</c:v>
                </c:pt>
                <c:pt idx="5406">
                  <c:v>0.54062548047995684</c:v>
                </c:pt>
                <c:pt idx="5407">
                  <c:v>0.54072548047995683</c:v>
                </c:pt>
                <c:pt idx="5408">
                  <c:v>0.54082548047995682</c:v>
                </c:pt>
                <c:pt idx="5409">
                  <c:v>0.54092548047995681</c:v>
                </c:pt>
                <c:pt idx="5410">
                  <c:v>0.5410254804799568</c:v>
                </c:pt>
                <c:pt idx="5411">
                  <c:v>0.54112548047995679</c:v>
                </c:pt>
                <c:pt idx="5412">
                  <c:v>0.54122548047995678</c:v>
                </c:pt>
                <c:pt idx="5413">
                  <c:v>0.54132548047995677</c:v>
                </c:pt>
                <c:pt idx="5414">
                  <c:v>0.54142548047995676</c:v>
                </c:pt>
                <c:pt idx="5415">
                  <c:v>0.54152548047995674</c:v>
                </c:pt>
                <c:pt idx="5416">
                  <c:v>0.54162548047995673</c:v>
                </c:pt>
                <c:pt idx="5417">
                  <c:v>0.54172548047995672</c:v>
                </c:pt>
                <c:pt idx="5418">
                  <c:v>0.54182548047995671</c:v>
                </c:pt>
                <c:pt idx="5419">
                  <c:v>0.5419254804799567</c:v>
                </c:pt>
                <c:pt idx="5420">
                  <c:v>0.54202548047995669</c:v>
                </c:pt>
                <c:pt idx="5421">
                  <c:v>0.54212548047995668</c:v>
                </c:pt>
                <c:pt idx="5422">
                  <c:v>0.54222548047995667</c:v>
                </c:pt>
                <c:pt idx="5423">
                  <c:v>0.54232548047995666</c:v>
                </c:pt>
                <c:pt idx="5424">
                  <c:v>0.54242548047995665</c:v>
                </c:pt>
                <c:pt idx="5425">
                  <c:v>0.54252548047995663</c:v>
                </c:pt>
                <c:pt idx="5426">
                  <c:v>0.54262548047995662</c:v>
                </c:pt>
                <c:pt idx="5427">
                  <c:v>0.54272548047995661</c:v>
                </c:pt>
                <c:pt idx="5428">
                  <c:v>0.5428254804799566</c:v>
                </c:pt>
                <c:pt idx="5429">
                  <c:v>0.54292548047995659</c:v>
                </c:pt>
                <c:pt idx="5430">
                  <c:v>0.54302548047995658</c:v>
                </c:pt>
                <c:pt idx="5431">
                  <c:v>0.54312548047995657</c:v>
                </c:pt>
                <c:pt idx="5432">
                  <c:v>0.54322548047995656</c:v>
                </c:pt>
                <c:pt idx="5433">
                  <c:v>0.54332548047995655</c:v>
                </c:pt>
                <c:pt idx="5434">
                  <c:v>0.54342548047995654</c:v>
                </c:pt>
                <c:pt idx="5435">
                  <c:v>0.54352548047995652</c:v>
                </c:pt>
                <c:pt idx="5436">
                  <c:v>0.54362548047995651</c:v>
                </c:pt>
                <c:pt idx="5437">
                  <c:v>0.5437254804799565</c:v>
                </c:pt>
                <c:pt idx="5438">
                  <c:v>0.54382548047995649</c:v>
                </c:pt>
                <c:pt idx="5439">
                  <c:v>0.54392548047995648</c:v>
                </c:pt>
                <c:pt idx="5440">
                  <c:v>0.54402548047995647</c:v>
                </c:pt>
                <c:pt idx="5441">
                  <c:v>0.54412548047995646</c:v>
                </c:pt>
                <c:pt idx="5442">
                  <c:v>0.54422548047995645</c:v>
                </c:pt>
                <c:pt idx="5443">
                  <c:v>0.54432548047995644</c:v>
                </c:pt>
                <c:pt idx="5444">
                  <c:v>0.54442548047995643</c:v>
                </c:pt>
                <c:pt idx="5445">
                  <c:v>0.54452548047995641</c:v>
                </c:pt>
                <c:pt idx="5446">
                  <c:v>0.5446254804799564</c:v>
                </c:pt>
                <c:pt idx="5447">
                  <c:v>0.54472548047995639</c:v>
                </c:pt>
                <c:pt idx="5448">
                  <c:v>0.54482548047995638</c:v>
                </c:pt>
                <c:pt idx="5449">
                  <c:v>0.54492548047995637</c:v>
                </c:pt>
                <c:pt idx="5450">
                  <c:v>0.54502548047995636</c:v>
                </c:pt>
                <c:pt idx="5451">
                  <c:v>0.54512548047995635</c:v>
                </c:pt>
                <c:pt idx="5452">
                  <c:v>0.54522548047995634</c:v>
                </c:pt>
                <c:pt idx="5453">
                  <c:v>0.54532548047995633</c:v>
                </c:pt>
                <c:pt idx="5454">
                  <c:v>0.54542548047995631</c:v>
                </c:pt>
                <c:pt idx="5455">
                  <c:v>0.5455254804799563</c:v>
                </c:pt>
                <c:pt idx="5456">
                  <c:v>0.54562548047995629</c:v>
                </c:pt>
                <c:pt idx="5457">
                  <c:v>0.54572548047995628</c:v>
                </c:pt>
                <c:pt idx="5458">
                  <c:v>0.54582548047995627</c:v>
                </c:pt>
                <c:pt idx="5459">
                  <c:v>0.54592548047995626</c:v>
                </c:pt>
                <c:pt idx="5460">
                  <c:v>0.54602548047995625</c:v>
                </c:pt>
                <c:pt idx="5461">
                  <c:v>0.54612548047995624</c:v>
                </c:pt>
                <c:pt idx="5462">
                  <c:v>0.54622548047995623</c:v>
                </c:pt>
                <c:pt idx="5463">
                  <c:v>0.54632548047995622</c:v>
                </c:pt>
                <c:pt idx="5464">
                  <c:v>0.5464254804799562</c:v>
                </c:pt>
                <c:pt idx="5465">
                  <c:v>0.54652548047995619</c:v>
                </c:pt>
                <c:pt idx="5466">
                  <c:v>0.54662548047995618</c:v>
                </c:pt>
                <c:pt idx="5467">
                  <c:v>0.54672548047995617</c:v>
                </c:pt>
                <c:pt idx="5468">
                  <c:v>0.54682548047995616</c:v>
                </c:pt>
                <c:pt idx="5469">
                  <c:v>0.54692548047995615</c:v>
                </c:pt>
                <c:pt idx="5470">
                  <c:v>0.54702548047995614</c:v>
                </c:pt>
                <c:pt idx="5471">
                  <c:v>0.54712548047995613</c:v>
                </c:pt>
                <c:pt idx="5472">
                  <c:v>0.54722548047995612</c:v>
                </c:pt>
                <c:pt idx="5473">
                  <c:v>0.54732548047995611</c:v>
                </c:pt>
                <c:pt idx="5474">
                  <c:v>0.54742548047995609</c:v>
                </c:pt>
                <c:pt idx="5475">
                  <c:v>0.54752548047995608</c:v>
                </c:pt>
                <c:pt idx="5476">
                  <c:v>0.54762548047995607</c:v>
                </c:pt>
                <c:pt idx="5477">
                  <c:v>0.54772548047995606</c:v>
                </c:pt>
                <c:pt idx="5478">
                  <c:v>0.54782548047995605</c:v>
                </c:pt>
                <c:pt idx="5479">
                  <c:v>0.54792548047995604</c:v>
                </c:pt>
                <c:pt idx="5480">
                  <c:v>0.54802548047995603</c:v>
                </c:pt>
                <c:pt idx="5481">
                  <c:v>0.54812548047995602</c:v>
                </c:pt>
                <c:pt idx="5482">
                  <c:v>0.54822548047995601</c:v>
                </c:pt>
                <c:pt idx="5483">
                  <c:v>0.548325480479956</c:v>
                </c:pt>
                <c:pt idx="5484">
                  <c:v>0.54842548047995598</c:v>
                </c:pt>
                <c:pt idx="5485">
                  <c:v>0.54852548047995597</c:v>
                </c:pt>
                <c:pt idx="5486">
                  <c:v>0.54862548047995596</c:v>
                </c:pt>
                <c:pt idx="5487">
                  <c:v>0.54872548047995595</c:v>
                </c:pt>
                <c:pt idx="5488">
                  <c:v>0.54882548047995594</c:v>
                </c:pt>
                <c:pt idx="5489">
                  <c:v>0.54892548047995593</c:v>
                </c:pt>
                <c:pt idx="5490">
                  <c:v>0.54902548047995592</c:v>
                </c:pt>
                <c:pt idx="5491">
                  <c:v>0.54912548047995591</c:v>
                </c:pt>
                <c:pt idx="5492">
                  <c:v>0.5492254804799559</c:v>
                </c:pt>
                <c:pt idx="5493">
                  <c:v>0.54932548047995589</c:v>
                </c:pt>
                <c:pt idx="5494">
                  <c:v>0.54942548047995587</c:v>
                </c:pt>
                <c:pt idx="5495">
                  <c:v>0.54952548047995586</c:v>
                </c:pt>
                <c:pt idx="5496">
                  <c:v>0.54962548047995585</c:v>
                </c:pt>
                <c:pt idx="5497">
                  <c:v>0.54972548047995584</c:v>
                </c:pt>
                <c:pt idx="5498">
                  <c:v>0.54982548047995583</c:v>
                </c:pt>
                <c:pt idx="5499">
                  <c:v>0.54992548047995582</c:v>
                </c:pt>
                <c:pt idx="5500">
                  <c:v>0.55002548047995581</c:v>
                </c:pt>
                <c:pt idx="5501">
                  <c:v>0.5501254804799558</c:v>
                </c:pt>
                <c:pt idx="5502">
                  <c:v>0.55022548047995579</c:v>
                </c:pt>
                <c:pt idx="5503">
                  <c:v>0.55032548047995578</c:v>
                </c:pt>
                <c:pt idx="5504">
                  <c:v>0.55042548047995576</c:v>
                </c:pt>
                <c:pt idx="5505">
                  <c:v>0.55052548047995575</c:v>
                </c:pt>
                <c:pt idx="5506">
                  <c:v>0.55062548047995574</c:v>
                </c:pt>
                <c:pt idx="5507">
                  <c:v>0.55072548047995573</c:v>
                </c:pt>
                <c:pt idx="5508">
                  <c:v>0.55082548047995572</c:v>
                </c:pt>
                <c:pt idx="5509">
                  <c:v>0.55092548047995571</c:v>
                </c:pt>
                <c:pt idx="5510">
                  <c:v>0.5510254804799557</c:v>
                </c:pt>
                <c:pt idx="5511">
                  <c:v>0.55112548047995569</c:v>
                </c:pt>
                <c:pt idx="5512">
                  <c:v>0.55122548047995568</c:v>
                </c:pt>
                <c:pt idx="5513">
                  <c:v>0.55132548047995567</c:v>
                </c:pt>
                <c:pt idx="5514">
                  <c:v>0.55142548047995565</c:v>
                </c:pt>
                <c:pt idx="5515">
                  <c:v>0.55152548047995564</c:v>
                </c:pt>
                <c:pt idx="5516">
                  <c:v>0.55162548047995563</c:v>
                </c:pt>
                <c:pt idx="5517">
                  <c:v>0.55172548047995562</c:v>
                </c:pt>
                <c:pt idx="5518">
                  <c:v>0.55182548047995561</c:v>
                </c:pt>
                <c:pt idx="5519">
                  <c:v>0.5519254804799556</c:v>
                </c:pt>
                <c:pt idx="5520">
                  <c:v>0.55202548047995559</c:v>
                </c:pt>
                <c:pt idx="5521">
                  <c:v>0.55212548047995558</c:v>
                </c:pt>
                <c:pt idx="5522">
                  <c:v>0.55222548047995557</c:v>
                </c:pt>
                <c:pt idx="5523">
                  <c:v>0.55232548047995556</c:v>
                </c:pt>
                <c:pt idx="5524">
                  <c:v>0.55242548047995554</c:v>
                </c:pt>
                <c:pt idx="5525">
                  <c:v>0.55252548047995553</c:v>
                </c:pt>
                <c:pt idx="5526">
                  <c:v>0.55262548047995552</c:v>
                </c:pt>
                <c:pt idx="5527">
                  <c:v>0.55272548047995551</c:v>
                </c:pt>
                <c:pt idx="5528">
                  <c:v>0.5528254804799555</c:v>
                </c:pt>
                <c:pt idx="5529">
                  <c:v>0.55292548047995549</c:v>
                </c:pt>
                <c:pt idx="5530">
                  <c:v>0.55302548047995548</c:v>
                </c:pt>
                <c:pt idx="5531">
                  <c:v>0.55312548047995547</c:v>
                </c:pt>
                <c:pt idx="5532">
                  <c:v>0.55322548047995546</c:v>
                </c:pt>
                <c:pt idx="5533">
                  <c:v>0.55332548047995544</c:v>
                </c:pt>
                <c:pt idx="5534">
                  <c:v>0.55342548047995543</c:v>
                </c:pt>
                <c:pt idx="5535">
                  <c:v>0.55352548047995542</c:v>
                </c:pt>
                <c:pt idx="5536">
                  <c:v>0.55362548047995541</c:v>
                </c:pt>
                <c:pt idx="5537">
                  <c:v>0.5537254804799554</c:v>
                </c:pt>
                <c:pt idx="5538">
                  <c:v>0.55382548047995539</c:v>
                </c:pt>
                <c:pt idx="5539">
                  <c:v>0.55392548047995538</c:v>
                </c:pt>
                <c:pt idx="5540">
                  <c:v>0.55402548047995537</c:v>
                </c:pt>
                <c:pt idx="5541">
                  <c:v>0.55412548047995536</c:v>
                </c:pt>
                <c:pt idx="5542">
                  <c:v>0.55422548047995535</c:v>
                </c:pt>
                <c:pt idx="5543">
                  <c:v>0.55432548047995533</c:v>
                </c:pt>
                <c:pt idx="5544">
                  <c:v>0.55442548047995532</c:v>
                </c:pt>
                <c:pt idx="5545">
                  <c:v>0.55452548047995531</c:v>
                </c:pt>
                <c:pt idx="5546">
                  <c:v>0.5546254804799553</c:v>
                </c:pt>
                <c:pt idx="5547">
                  <c:v>0.55472548047995529</c:v>
                </c:pt>
                <c:pt idx="5548">
                  <c:v>0.55482548047995528</c:v>
                </c:pt>
                <c:pt idx="5549">
                  <c:v>0.55492548047995527</c:v>
                </c:pt>
                <c:pt idx="5550">
                  <c:v>0.55502548047995526</c:v>
                </c:pt>
                <c:pt idx="5551">
                  <c:v>0.55512548047995525</c:v>
                </c:pt>
                <c:pt idx="5552">
                  <c:v>0.55522548047995524</c:v>
                </c:pt>
                <c:pt idx="5553">
                  <c:v>0.55532548047995522</c:v>
                </c:pt>
                <c:pt idx="5554">
                  <c:v>0.55542548047995521</c:v>
                </c:pt>
                <c:pt idx="5555">
                  <c:v>0.5555254804799552</c:v>
                </c:pt>
                <c:pt idx="5556">
                  <c:v>0.55562548047995519</c:v>
                </c:pt>
                <c:pt idx="5557">
                  <c:v>0.55572548047995518</c:v>
                </c:pt>
                <c:pt idx="5558">
                  <c:v>0.55582548047995517</c:v>
                </c:pt>
                <c:pt idx="5559">
                  <c:v>0.55592548047995516</c:v>
                </c:pt>
                <c:pt idx="5560">
                  <c:v>0.55602548047995515</c:v>
                </c:pt>
                <c:pt idx="5561">
                  <c:v>0.55612548047995514</c:v>
                </c:pt>
                <c:pt idx="5562">
                  <c:v>0.55622548047995513</c:v>
                </c:pt>
                <c:pt idx="5563">
                  <c:v>0.55632548047995511</c:v>
                </c:pt>
                <c:pt idx="5564">
                  <c:v>0.5564254804799551</c:v>
                </c:pt>
                <c:pt idx="5565">
                  <c:v>0.55652548047995509</c:v>
                </c:pt>
                <c:pt idx="5566">
                  <c:v>0.55662548047995508</c:v>
                </c:pt>
                <c:pt idx="5567">
                  <c:v>0.55672548047995507</c:v>
                </c:pt>
                <c:pt idx="5568">
                  <c:v>0.55682548047995506</c:v>
                </c:pt>
                <c:pt idx="5569">
                  <c:v>0.55692548047995505</c:v>
                </c:pt>
                <c:pt idx="5570">
                  <c:v>0.55702548047995504</c:v>
                </c:pt>
                <c:pt idx="5571">
                  <c:v>0.55712548047995503</c:v>
                </c:pt>
                <c:pt idx="5572">
                  <c:v>0.55722548047995502</c:v>
                </c:pt>
                <c:pt idx="5573">
                  <c:v>0.557325480479955</c:v>
                </c:pt>
                <c:pt idx="5574">
                  <c:v>0.55742548047995499</c:v>
                </c:pt>
                <c:pt idx="5575">
                  <c:v>0.55752548047995498</c:v>
                </c:pt>
                <c:pt idx="5576">
                  <c:v>0.55762548047995497</c:v>
                </c:pt>
                <c:pt idx="5577">
                  <c:v>0.55772548047995496</c:v>
                </c:pt>
                <c:pt idx="5578">
                  <c:v>0.55782548047995495</c:v>
                </c:pt>
                <c:pt idx="5579">
                  <c:v>0.55792548047995494</c:v>
                </c:pt>
                <c:pt idx="5580">
                  <c:v>0.55802548047995493</c:v>
                </c:pt>
                <c:pt idx="5581">
                  <c:v>0.55812548047995492</c:v>
                </c:pt>
                <c:pt idx="5582">
                  <c:v>0.55822548047995491</c:v>
                </c:pt>
                <c:pt idx="5583">
                  <c:v>0.55832548047995489</c:v>
                </c:pt>
                <c:pt idx="5584">
                  <c:v>0.55842548047995488</c:v>
                </c:pt>
                <c:pt idx="5585">
                  <c:v>0.55852548047995487</c:v>
                </c:pt>
                <c:pt idx="5586">
                  <c:v>0.55862548047995486</c:v>
                </c:pt>
                <c:pt idx="5587">
                  <c:v>0.55872548047995485</c:v>
                </c:pt>
                <c:pt idx="5588">
                  <c:v>0.55882548047995484</c:v>
                </c:pt>
                <c:pt idx="5589">
                  <c:v>0.55892548047995483</c:v>
                </c:pt>
                <c:pt idx="5590">
                  <c:v>0.55902548047995482</c:v>
                </c:pt>
                <c:pt idx="5591">
                  <c:v>0.55912548047995481</c:v>
                </c:pt>
                <c:pt idx="5592">
                  <c:v>0.5592254804799548</c:v>
                </c:pt>
                <c:pt idx="5593">
                  <c:v>0.55932548047995478</c:v>
                </c:pt>
                <c:pt idx="5594">
                  <c:v>0.55942548047995477</c:v>
                </c:pt>
                <c:pt idx="5595">
                  <c:v>0.55952548047995476</c:v>
                </c:pt>
                <c:pt idx="5596">
                  <c:v>0.55962548047995475</c:v>
                </c:pt>
                <c:pt idx="5597">
                  <c:v>0.55972548047995474</c:v>
                </c:pt>
                <c:pt idx="5598">
                  <c:v>0.55982548047995473</c:v>
                </c:pt>
                <c:pt idx="5599">
                  <c:v>0.55992548047995472</c:v>
                </c:pt>
                <c:pt idx="5600">
                  <c:v>0.56002548047995471</c:v>
                </c:pt>
                <c:pt idx="5601">
                  <c:v>0.5601254804799547</c:v>
                </c:pt>
                <c:pt idx="5602">
                  <c:v>0.56022548047995469</c:v>
                </c:pt>
                <c:pt idx="5603">
                  <c:v>0.56032548047995467</c:v>
                </c:pt>
                <c:pt idx="5604">
                  <c:v>0.56042548047995466</c:v>
                </c:pt>
                <c:pt idx="5605">
                  <c:v>0.56052548047995465</c:v>
                </c:pt>
                <c:pt idx="5606">
                  <c:v>0.56062548047995464</c:v>
                </c:pt>
                <c:pt idx="5607">
                  <c:v>0.56072548047995463</c:v>
                </c:pt>
                <c:pt idx="5608">
                  <c:v>0.56082548047995462</c:v>
                </c:pt>
                <c:pt idx="5609">
                  <c:v>0.56092548047995461</c:v>
                </c:pt>
                <c:pt idx="5610">
                  <c:v>0.5610254804799546</c:v>
                </c:pt>
                <c:pt idx="5611">
                  <c:v>0.56112548047995459</c:v>
                </c:pt>
                <c:pt idx="5612">
                  <c:v>0.56122548047995457</c:v>
                </c:pt>
                <c:pt idx="5613">
                  <c:v>0.56132548047995456</c:v>
                </c:pt>
                <c:pt idx="5614">
                  <c:v>0.56142548047995455</c:v>
                </c:pt>
                <c:pt idx="5615">
                  <c:v>0.56152548047995454</c:v>
                </c:pt>
                <c:pt idx="5616">
                  <c:v>0.56162548047995453</c:v>
                </c:pt>
                <c:pt idx="5617">
                  <c:v>0.56172548047995452</c:v>
                </c:pt>
                <c:pt idx="5618">
                  <c:v>0.56182548047995451</c:v>
                </c:pt>
                <c:pt idx="5619">
                  <c:v>0.5619254804799545</c:v>
                </c:pt>
                <c:pt idx="5620">
                  <c:v>0.56202548047995449</c:v>
                </c:pt>
                <c:pt idx="5621">
                  <c:v>0.56212548047995448</c:v>
                </c:pt>
                <c:pt idx="5622">
                  <c:v>0.56222548047995446</c:v>
                </c:pt>
                <c:pt idx="5623">
                  <c:v>0.56232548047995445</c:v>
                </c:pt>
                <c:pt idx="5624">
                  <c:v>0.56242548047995444</c:v>
                </c:pt>
                <c:pt idx="5625">
                  <c:v>0.56252548047995443</c:v>
                </c:pt>
                <c:pt idx="5626">
                  <c:v>0.56262548047995442</c:v>
                </c:pt>
                <c:pt idx="5627">
                  <c:v>0.56272548047995441</c:v>
                </c:pt>
                <c:pt idx="5628">
                  <c:v>0.5628254804799544</c:v>
                </c:pt>
                <c:pt idx="5629">
                  <c:v>0.56292548047995439</c:v>
                </c:pt>
                <c:pt idx="5630">
                  <c:v>0.56302548047995438</c:v>
                </c:pt>
                <c:pt idx="5631">
                  <c:v>0.56312548047995437</c:v>
                </c:pt>
                <c:pt idx="5632">
                  <c:v>0.56322548047995435</c:v>
                </c:pt>
                <c:pt idx="5633">
                  <c:v>0.56332548047995434</c:v>
                </c:pt>
                <c:pt idx="5634">
                  <c:v>0.56342548047995433</c:v>
                </c:pt>
                <c:pt idx="5635">
                  <c:v>0.56352548047995432</c:v>
                </c:pt>
                <c:pt idx="5636">
                  <c:v>0.56362548047995431</c:v>
                </c:pt>
                <c:pt idx="5637">
                  <c:v>0.5637254804799543</c:v>
                </c:pt>
                <c:pt idx="5638">
                  <c:v>0.56382548047995429</c:v>
                </c:pt>
                <c:pt idx="5639">
                  <c:v>0.56392548047995428</c:v>
                </c:pt>
                <c:pt idx="5640">
                  <c:v>0.56402548047995427</c:v>
                </c:pt>
                <c:pt idx="5641">
                  <c:v>0.56412548047995426</c:v>
                </c:pt>
                <c:pt idx="5642">
                  <c:v>0.56422548047995424</c:v>
                </c:pt>
                <c:pt idx="5643">
                  <c:v>0.56432548047995423</c:v>
                </c:pt>
                <c:pt idx="5644">
                  <c:v>0.56442548047995422</c:v>
                </c:pt>
                <c:pt idx="5645">
                  <c:v>0.56452548047995421</c:v>
                </c:pt>
                <c:pt idx="5646">
                  <c:v>0.5646254804799542</c:v>
                </c:pt>
                <c:pt idx="5647">
                  <c:v>0.56472548047995419</c:v>
                </c:pt>
                <c:pt idx="5648">
                  <c:v>0.56482548047995418</c:v>
                </c:pt>
                <c:pt idx="5649">
                  <c:v>0.56492548047995417</c:v>
                </c:pt>
                <c:pt idx="5650">
                  <c:v>0.56502548047995416</c:v>
                </c:pt>
                <c:pt idx="5651">
                  <c:v>0.56512548047995415</c:v>
                </c:pt>
                <c:pt idx="5652">
                  <c:v>0.56522548047995413</c:v>
                </c:pt>
                <c:pt idx="5653">
                  <c:v>0.56532548047995412</c:v>
                </c:pt>
                <c:pt idx="5654">
                  <c:v>0.56542548047995411</c:v>
                </c:pt>
                <c:pt idx="5655">
                  <c:v>0.5655254804799541</c:v>
                </c:pt>
                <c:pt idx="5656">
                  <c:v>0.56562548047995409</c:v>
                </c:pt>
                <c:pt idx="5657">
                  <c:v>0.56572548047995408</c:v>
                </c:pt>
                <c:pt idx="5658">
                  <c:v>0.56582548047995407</c:v>
                </c:pt>
                <c:pt idx="5659">
                  <c:v>0.56592548047995406</c:v>
                </c:pt>
                <c:pt idx="5660">
                  <c:v>0.56602548047995405</c:v>
                </c:pt>
                <c:pt idx="5661">
                  <c:v>0.56612548047995404</c:v>
                </c:pt>
                <c:pt idx="5662">
                  <c:v>0.56622548047995402</c:v>
                </c:pt>
                <c:pt idx="5663">
                  <c:v>0.56632548047995401</c:v>
                </c:pt>
                <c:pt idx="5664">
                  <c:v>0.566425480479954</c:v>
                </c:pt>
                <c:pt idx="5665">
                  <c:v>0.56652548047995399</c:v>
                </c:pt>
                <c:pt idx="5666">
                  <c:v>0.56662548047995398</c:v>
                </c:pt>
                <c:pt idx="5667">
                  <c:v>0.56672548047995397</c:v>
                </c:pt>
                <c:pt idx="5668">
                  <c:v>0.56682548047995396</c:v>
                </c:pt>
                <c:pt idx="5669">
                  <c:v>0.56692548047995395</c:v>
                </c:pt>
                <c:pt idx="5670">
                  <c:v>0.56702548047995394</c:v>
                </c:pt>
                <c:pt idx="5671">
                  <c:v>0.56712548047995393</c:v>
                </c:pt>
                <c:pt idx="5672">
                  <c:v>0.56722548047995391</c:v>
                </c:pt>
                <c:pt idx="5673">
                  <c:v>0.5673254804799539</c:v>
                </c:pt>
                <c:pt idx="5674">
                  <c:v>0.56742548047995389</c:v>
                </c:pt>
                <c:pt idx="5675">
                  <c:v>0.56752548047995388</c:v>
                </c:pt>
                <c:pt idx="5676">
                  <c:v>0.56762548047995387</c:v>
                </c:pt>
                <c:pt idx="5677">
                  <c:v>0.56772548047995386</c:v>
                </c:pt>
                <c:pt idx="5678">
                  <c:v>0.56782548047995385</c:v>
                </c:pt>
                <c:pt idx="5679">
                  <c:v>0.56792548047995384</c:v>
                </c:pt>
                <c:pt idx="5680">
                  <c:v>0.56802548047995383</c:v>
                </c:pt>
                <c:pt idx="5681">
                  <c:v>0.56812548047995381</c:v>
                </c:pt>
                <c:pt idx="5682">
                  <c:v>0.5682254804799538</c:v>
                </c:pt>
                <c:pt idx="5683">
                  <c:v>0.56832548047995379</c:v>
                </c:pt>
                <c:pt idx="5684">
                  <c:v>0.56842548047995378</c:v>
                </c:pt>
                <c:pt idx="5685">
                  <c:v>0.56852548047995377</c:v>
                </c:pt>
                <c:pt idx="5686">
                  <c:v>0.56862548047995376</c:v>
                </c:pt>
                <c:pt idx="5687">
                  <c:v>0.56872548047995375</c:v>
                </c:pt>
                <c:pt idx="5688">
                  <c:v>0.56882548047995374</c:v>
                </c:pt>
                <c:pt idx="5689">
                  <c:v>0.56892548047995373</c:v>
                </c:pt>
                <c:pt idx="5690">
                  <c:v>0.56902548047995372</c:v>
                </c:pt>
                <c:pt idx="5691">
                  <c:v>0.5691254804799537</c:v>
                </c:pt>
                <c:pt idx="5692">
                  <c:v>0.56922548047995369</c:v>
                </c:pt>
                <c:pt idx="5693">
                  <c:v>0.56932548047995368</c:v>
                </c:pt>
                <c:pt idx="5694">
                  <c:v>0.56942548047995367</c:v>
                </c:pt>
                <c:pt idx="5695">
                  <c:v>0.56952548047995366</c:v>
                </c:pt>
                <c:pt idx="5696">
                  <c:v>0.56962548047995365</c:v>
                </c:pt>
                <c:pt idx="5697">
                  <c:v>0.56972548047995364</c:v>
                </c:pt>
                <c:pt idx="5698">
                  <c:v>0.56982548047995363</c:v>
                </c:pt>
                <c:pt idx="5699">
                  <c:v>0.56992548047995362</c:v>
                </c:pt>
                <c:pt idx="5700">
                  <c:v>0.57002548047995361</c:v>
                </c:pt>
                <c:pt idx="5701">
                  <c:v>0.57012548047995359</c:v>
                </c:pt>
                <c:pt idx="5702">
                  <c:v>0.57022548047995358</c:v>
                </c:pt>
                <c:pt idx="5703">
                  <c:v>0.57032548047995357</c:v>
                </c:pt>
                <c:pt idx="5704">
                  <c:v>0.57042548047995356</c:v>
                </c:pt>
                <c:pt idx="5705">
                  <c:v>0.57052548047995355</c:v>
                </c:pt>
                <c:pt idx="5706">
                  <c:v>0.57062548047995354</c:v>
                </c:pt>
                <c:pt idx="5707">
                  <c:v>0.57072548047995353</c:v>
                </c:pt>
                <c:pt idx="5708">
                  <c:v>0.57082548047995352</c:v>
                </c:pt>
                <c:pt idx="5709">
                  <c:v>0.57092548047995351</c:v>
                </c:pt>
                <c:pt idx="5710">
                  <c:v>0.5710254804799535</c:v>
                </c:pt>
                <c:pt idx="5711">
                  <c:v>0.57112548047995348</c:v>
                </c:pt>
                <c:pt idx="5712">
                  <c:v>0.57122548047995347</c:v>
                </c:pt>
                <c:pt idx="5713">
                  <c:v>0.57132548047995346</c:v>
                </c:pt>
                <c:pt idx="5714">
                  <c:v>0.57142548047995345</c:v>
                </c:pt>
                <c:pt idx="5715">
                  <c:v>0.57152548047995344</c:v>
                </c:pt>
                <c:pt idx="5716">
                  <c:v>0.57162548047995343</c:v>
                </c:pt>
                <c:pt idx="5717">
                  <c:v>0.57172548047995342</c:v>
                </c:pt>
                <c:pt idx="5718">
                  <c:v>0.57182548047995341</c:v>
                </c:pt>
                <c:pt idx="5719">
                  <c:v>0.5719254804799534</c:v>
                </c:pt>
                <c:pt idx="5720">
                  <c:v>0.57202548047995339</c:v>
                </c:pt>
                <c:pt idx="5721">
                  <c:v>0.57212548047995337</c:v>
                </c:pt>
                <c:pt idx="5722">
                  <c:v>0.57222548047995336</c:v>
                </c:pt>
                <c:pt idx="5723">
                  <c:v>0.57232548047995335</c:v>
                </c:pt>
                <c:pt idx="5724">
                  <c:v>0.57242548047995334</c:v>
                </c:pt>
                <c:pt idx="5725">
                  <c:v>0.57252548047995333</c:v>
                </c:pt>
                <c:pt idx="5726">
                  <c:v>0.57262548047995332</c:v>
                </c:pt>
                <c:pt idx="5727">
                  <c:v>0.57272548047995331</c:v>
                </c:pt>
                <c:pt idx="5728">
                  <c:v>0.5728254804799533</c:v>
                </c:pt>
                <c:pt idx="5729">
                  <c:v>0.57292548047995329</c:v>
                </c:pt>
                <c:pt idx="5730">
                  <c:v>0.57302548047995328</c:v>
                </c:pt>
                <c:pt idx="5731">
                  <c:v>0.57312548047995326</c:v>
                </c:pt>
                <c:pt idx="5732">
                  <c:v>0.57322548047995325</c:v>
                </c:pt>
                <c:pt idx="5733">
                  <c:v>0.57332548047995324</c:v>
                </c:pt>
                <c:pt idx="5734">
                  <c:v>0.57342548047995323</c:v>
                </c:pt>
                <c:pt idx="5735">
                  <c:v>0.57352548047995322</c:v>
                </c:pt>
                <c:pt idx="5736">
                  <c:v>0.57362548047995321</c:v>
                </c:pt>
                <c:pt idx="5737">
                  <c:v>0.5737254804799532</c:v>
                </c:pt>
                <c:pt idx="5738">
                  <c:v>0.57382548047995319</c:v>
                </c:pt>
                <c:pt idx="5739">
                  <c:v>0.57392548047995318</c:v>
                </c:pt>
                <c:pt idx="5740">
                  <c:v>0.57402548047995317</c:v>
                </c:pt>
                <c:pt idx="5741">
                  <c:v>0.57412548047995315</c:v>
                </c:pt>
                <c:pt idx="5742">
                  <c:v>0.57422548047995314</c:v>
                </c:pt>
                <c:pt idx="5743">
                  <c:v>0.57432548047995313</c:v>
                </c:pt>
                <c:pt idx="5744">
                  <c:v>0.57442548047995312</c:v>
                </c:pt>
                <c:pt idx="5745">
                  <c:v>0.57452548047995311</c:v>
                </c:pt>
                <c:pt idx="5746">
                  <c:v>0.5746254804799531</c:v>
                </c:pt>
                <c:pt idx="5747">
                  <c:v>0.57472548047995309</c:v>
                </c:pt>
                <c:pt idx="5748">
                  <c:v>0.57482548047995308</c:v>
                </c:pt>
                <c:pt idx="5749">
                  <c:v>0.57492548047995307</c:v>
                </c:pt>
                <c:pt idx="5750">
                  <c:v>0.57502548047995306</c:v>
                </c:pt>
                <c:pt idx="5751">
                  <c:v>0.57512548047995304</c:v>
                </c:pt>
                <c:pt idx="5752">
                  <c:v>0.57522548047995303</c:v>
                </c:pt>
                <c:pt idx="5753">
                  <c:v>0.57532548047995302</c:v>
                </c:pt>
                <c:pt idx="5754">
                  <c:v>0.57542548047995301</c:v>
                </c:pt>
                <c:pt idx="5755">
                  <c:v>0.575525480479953</c:v>
                </c:pt>
                <c:pt idx="5756">
                  <c:v>0.57562548047995299</c:v>
                </c:pt>
                <c:pt idx="5757">
                  <c:v>0.57572548047995298</c:v>
                </c:pt>
                <c:pt idx="5758">
                  <c:v>0.57582548047995297</c:v>
                </c:pt>
                <c:pt idx="5759">
                  <c:v>0.57592548047995296</c:v>
                </c:pt>
                <c:pt idx="5760">
                  <c:v>0.57602548047995294</c:v>
                </c:pt>
                <c:pt idx="5761">
                  <c:v>0.57612548047995293</c:v>
                </c:pt>
                <c:pt idx="5762">
                  <c:v>0.57622548047995292</c:v>
                </c:pt>
                <c:pt idx="5763">
                  <c:v>0.57632548047995291</c:v>
                </c:pt>
                <c:pt idx="5764">
                  <c:v>0.5764254804799529</c:v>
                </c:pt>
                <c:pt idx="5765">
                  <c:v>0.57652548047995289</c:v>
                </c:pt>
                <c:pt idx="5766">
                  <c:v>0.57662548047995288</c:v>
                </c:pt>
                <c:pt idx="5767">
                  <c:v>0.57672548047995287</c:v>
                </c:pt>
                <c:pt idx="5768">
                  <c:v>0.57682548047995286</c:v>
                </c:pt>
                <c:pt idx="5769">
                  <c:v>0.57692548047995285</c:v>
                </c:pt>
                <c:pt idx="5770">
                  <c:v>0.57702548047995283</c:v>
                </c:pt>
                <c:pt idx="5771">
                  <c:v>0.57712548047995282</c:v>
                </c:pt>
                <c:pt idx="5772">
                  <c:v>0.57722548047995281</c:v>
                </c:pt>
                <c:pt idx="5773">
                  <c:v>0.5773254804799528</c:v>
                </c:pt>
                <c:pt idx="5774">
                  <c:v>0.57742548047995279</c:v>
                </c:pt>
                <c:pt idx="5775">
                  <c:v>0.57752548047995278</c:v>
                </c:pt>
                <c:pt idx="5776">
                  <c:v>0.57762548047995277</c:v>
                </c:pt>
                <c:pt idx="5777">
                  <c:v>0.57772548047995276</c:v>
                </c:pt>
                <c:pt idx="5778">
                  <c:v>0.57782548047995275</c:v>
                </c:pt>
                <c:pt idx="5779">
                  <c:v>0.57792548047995274</c:v>
                </c:pt>
                <c:pt idx="5780">
                  <c:v>0.57802548047995272</c:v>
                </c:pt>
                <c:pt idx="5781">
                  <c:v>0.57812548047995271</c:v>
                </c:pt>
                <c:pt idx="5782">
                  <c:v>0.5782254804799527</c:v>
                </c:pt>
                <c:pt idx="5783">
                  <c:v>0.57832548047995269</c:v>
                </c:pt>
                <c:pt idx="5784">
                  <c:v>0.57842548047995268</c:v>
                </c:pt>
                <c:pt idx="5785">
                  <c:v>0.57852548047995267</c:v>
                </c:pt>
                <c:pt idx="5786">
                  <c:v>0.57862548047995266</c:v>
                </c:pt>
                <c:pt idx="5787">
                  <c:v>0.57872548047995265</c:v>
                </c:pt>
                <c:pt idx="5788">
                  <c:v>0.57882548047995264</c:v>
                </c:pt>
                <c:pt idx="5789">
                  <c:v>0.57892548047995263</c:v>
                </c:pt>
                <c:pt idx="5790">
                  <c:v>0.57902548047995261</c:v>
                </c:pt>
                <c:pt idx="5791">
                  <c:v>0.5791254804799526</c:v>
                </c:pt>
                <c:pt idx="5792">
                  <c:v>0.57922548047995259</c:v>
                </c:pt>
                <c:pt idx="5793">
                  <c:v>0.57932548047995258</c:v>
                </c:pt>
                <c:pt idx="5794">
                  <c:v>0.57942548047995257</c:v>
                </c:pt>
                <c:pt idx="5795">
                  <c:v>0.57952548047995256</c:v>
                </c:pt>
                <c:pt idx="5796">
                  <c:v>0.57962548047995255</c:v>
                </c:pt>
                <c:pt idx="5797">
                  <c:v>0.57972548047995254</c:v>
                </c:pt>
                <c:pt idx="5798">
                  <c:v>0.57982548047995253</c:v>
                </c:pt>
                <c:pt idx="5799">
                  <c:v>0.57992548047995252</c:v>
                </c:pt>
                <c:pt idx="5800">
                  <c:v>0.5800254804799525</c:v>
                </c:pt>
                <c:pt idx="5801">
                  <c:v>0.58012548047995249</c:v>
                </c:pt>
                <c:pt idx="5802">
                  <c:v>0.58022548047995248</c:v>
                </c:pt>
                <c:pt idx="5803">
                  <c:v>0.58032548047995247</c:v>
                </c:pt>
                <c:pt idx="5804">
                  <c:v>0.58042548047995246</c:v>
                </c:pt>
                <c:pt idx="5805">
                  <c:v>0.58052548047995245</c:v>
                </c:pt>
                <c:pt idx="5806">
                  <c:v>0.58062548047995244</c:v>
                </c:pt>
                <c:pt idx="5807">
                  <c:v>0.58072548047995243</c:v>
                </c:pt>
                <c:pt idx="5808">
                  <c:v>0.58082548047995242</c:v>
                </c:pt>
                <c:pt idx="5809">
                  <c:v>0.58092548047995241</c:v>
                </c:pt>
                <c:pt idx="5810">
                  <c:v>0.58102548047995239</c:v>
                </c:pt>
                <c:pt idx="5811">
                  <c:v>0.58112548047995238</c:v>
                </c:pt>
                <c:pt idx="5812">
                  <c:v>0.58122548047995237</c:v>
                </c:pt>
                <c:pt idx="5813">
                  <c:v>0.58132548047995236</c:v>
                </c:pt>
                <c:pt idx="5814">
                  <c:v>0.58142548047995235</c:v>
                </c:pt>
                <c:pt idx="5815">
                  <c:v>0.58152548047995234</c:v>
                </c:pt>
                <c:pt idx="5816">
                  <c:v>0.58162548047995233</c:v>
                </c:pt>
                <c:pt idx="5817">
                  <c:v>0.58172548047995232</c:v>
                </c:pt>
                <c:pt idx="5818">
                  <c:v>0.58182548047995231</c:v>
                </c:pt>
                <c:pt idx="5819">
                  <c:v>0.5819254804799523</c:v>
                </c:pt>
                <c:pt idx="5820">
                  <c:v>0.58202548047995228</c:v>
                </c:pt>
                <c:pt idx="5821">
                  <c:v>0.58212548047995227</c:v>
                </c:pt>
                <c:pt idx="5822">
                  <c:v>0.58222548047995226</c:v>
                </c:pt>
                <c:pt idx="5823">
                  <c:v>0.58232548047995225</c:v>
                </c:pt>
                <c:pt idx="5824">
                  <c:v>0.58242548047995224</c:v>
                </c:pt>
                <c:pt idx="5825">
                  <c:v>0.58252548047995223</c:v>
                </c:pt>
                <c:pt idx="5826">
                  <c:v>0.58262548047995222</c:v>
                </c:pt>
                <c:pt idx="5827">
                  <c:v>0.58272548047995221</c:v>
                </c:pt>
                <c:pt idx="5828">
                  <c:v>0.5828254804799522</c:v>
                </c:pt>
                <c:pt idx="5829">
                  <c:v>0.58292548047995218</c:v>
                </c:pt>
                <c:pt idx="5830">
                  <c:v>0.58302548047995217</c:v>
                </c:pt>
                <c:pt idx="5831">
                  <c:v>0.58312548047995216</c:v>
                </c:pt>
                <c:pt idx="5832">
                  <c:v>0.58322548047995215</c:v>
                </c:pt>
                <c:pt idx="5833">
                  <c:v>0.58332548047995214</c:v>
                </c:pt>
                <c:pt idx="5834">
                  <c:v>0.58342548047995213</c:v>
                </c:pt>
                <c:pt idx="5835">
                  <c:v>0.58352548047995212</c:v>
                </c:pt>
                <c:pt idx="5836">
                  <c:v>0.58362548047995211</c:v>
                </c:pt>
                <c:pt idx="5837">
                  <c:v>0.5837254804799521</c:v>
                </c:pt>
                <c:pt idx="5838">
                  <c:v>0.58382548047995209</c:v>
                </c:pt>
                <c:pt idx="5839">
                  <c:v>0.58392548047995207</c:v>
                </c:pt>
                <c:pt idx="5840">
                  <c:v>0.58402548047995206</c:v>
                </c:pt>
                <c:pt idx="5841">
                  <c:v>0.58412548047995205</c:v>
                </c:pt>
                <c:pt idx="5842">
                  <c:v>0.58422548047995204</c:v>
                </c:pt>
                <c:pt idx="5843">
                  <c:v>0.58432548047995203</c:v>
                </c:pt>
                <c:pt idx="5844">
                  <c:v>0.58442548047995202</c:v>
                </c:pt>
                <c:pt idx="5845">
                  <c:v>0.58452548047995201</c:v>
                </c:pt>
                <c:pt idx="5846">
                  <c:v>0.584625480479952</c:v>
                </c:pt>
                <c:pt idx="5847">
                  <c:v>0.58472548047995199</c:v>
                </c:pt>
                <c:pt idx="5848">
                  <c:v>0.58482548047995198</c:v>
                </c:pt>
                <c:pt idx="5849">
                  <c:v>0.58492548047995196</c:v>
                </c:pt>
                <c:pt idx="5850">
                  <c:v>0.58502548047995195</c:v>
                </c:pt>
                <c:pt idx="5851">
                  <c:v>0.58512548047995194</c:v>
                </c:pt>
                <c:pt idx="5852">
                  <c:v>0.58522548047995193</c:v>
                </c:pt>
                <c:pt idx="5853">
                  <c:v>0.58532548047995192</c:v>
                </c:pt>
                <c:pt idx="5854">
                  <c:v>0.58542548047995191</c:v>
                </c:pt>
                <c:pt idx="5855">
                  <c:v>0.5855254804799519</c:v>
                </c:pt>
                <c:pt idx="5856">
                  <c:v>0.58562548047995189</c:v>
                </c:pt>
                <c:pt idx="5857">
                  <c:v>0.58572548047995188</c:v>
                </c:pt>
                <c:pt idx="5858">
                  <c:v>0.58582548047995187</c:v>
                </c:pt>
                <c:pt idx="5859">
                  <c:v>0.58592548047995185</c:v>
                </c:pt>
                <c:pt idx="5860">
                  <c:v>0.58602548047995184</c:v>
                </c:pt>
                <c:pt idx="5861">
                  <c:v>0.58612548047995183</c:v>
                </c:pt>
                <c:pt idx="5862">
                  <c:v>0.58622548047995182</c:v>
                </c:pt>
                <c:pt idx="5863">
                  <c:v>0.58632548047995181</c:v>
                </c:pt>
                <c:pt idx="5864">
                  <c:v>0.5864254804799518</c:v>
                </c:pt>
                <c:pt idx="5865">
                  <c:v>0.58652548047995179</c:v>
                </c:pt>
                <c:pt idx="5866">
                  <c:v>0.58662548047995178</c:v>
                </c:pt>
                <c:pt idx="5867">
                  <c:v>0.58672548047995177</c:v>
                </c:pt>
                <c:pt idx="5868">
                  <c:v>0.58682548047995176</c:v>
                </c:pt>
                <c:pt idx="5869">
                  <c:v>0.58692548047995174</c:v>
                </c:pt>
                <c:pt idx="5870">
                  <c:v>0.58702548047995173</c:v>
                </c:pt>
                <c:pt idx="5871">
                  <c:v>0.58712548047995172</c:v>
                </c:pt>
                <c:pt idx="5872">
                  <c:v>0.58722548047995171</c:v>
                </c:pt>
                <c:pt idx="5873">
                  <c:v>0.5873254804799517</c:v>
                </c:pt>
                <c:pt idx="5874">
                  <c:v>0.58742548047995169</c:v>
                </c:pt>
                <c:pt idx="5875">
                  <c:v>0.58752548047995168</c:v>
                </c:pt>
                <c:pt idx="5876">
                  <c:v>0.58762548047995167</c:v>
                </c:pt>
                <c:pt idx="5877">
                  <c:v>0.58772548047995166</c:v>
                </c:pt>
                <c:pt idx="5878">
                  <c:v>0.58782548047995165</c:v>
                </c:pt>
                <c:pt idx="5879">
                  <c:v>0.58792548047995163</c:v>
                </c:pt>
                <c:pt idx="5880">
                  <c:v>0.58802548047995162</c:v>
                </c:pt>
                <c:pt idx="5881">
                  <c:v>0.58812548047995161</c:v>
                </c:pt>
                <c:pt idx="5882">
                  <c:v>0.5882254804799516</c:v>
                </c:pt>
                <c:pt idx="5883">
                  <c:v>0.58832548047995159</c:v>
                </c:pt>
                <c:pt idx="5884">
                  <c:v>0.58842548047995158</c:v>
                </c:pt>
                <c:pt idx="5885">
                  <c:v>0.58852548047995157</c:v>
                </c:pt>
                <c:pt idx="5886">
                  <c:v>0.58862548047995156</c:v>
                </c:pt>
                <c:pt idx="5887">
                  <c:v>0.58872548047995155</c:v>
                </c:pt>
                <c:pt idx="5888">
                  <c:v>0.58882548047995154</c:v>
                </c:pt>
                <c:pt idx="5889">
                  <c:v>0.58892548047995152</c:v>
                </c:pt>
                <c:pt idx="5890">
                  <c:v>0.58902548047995151</c:v>
                </c:pt>
                <c:pt idx="5891">
                  <c:v>0.5891254804799515</c:v>
                </c:pt>
                <c:pt idx="5892">
                  <c:v>0.58922548047995149</c:v>
                </c:pt>
                <c:pt idx="5893">
                  <c:v>0.58932548047995148</c:v>
                </c:pt>
                <c:pt idx="5894">
                  <c:v>0.58942548047995147</c:v>
                </c:pt>
                <c:pt idx="5895">
                  <c:v>0.58952548047995146</c:v>
                </c:pt>
                <c:pt idx="5896">
                  <c:v>0.58962548047995145</c:v>
                </c:pt>
                <c:pt idx="5897">
                  <c:v>0.58972548047995144</c:v>
                </c:pt>
                <c:pt idx="5898">
                  <c:v>0.58982548047995143</c:v>
                </c:pt>
                <c:pt idx="5899">
                  <c:v>0.58992548047995141</c:v>
                </c:pt>
                <c:pt idx="5900">
                  <c:v>0.5900254804799514</c:v>
                </c:pt>
                <c:pt idx="5901">
                  <c:v>0.59012548047995139</c:v>
                </c:pt>
                <c:pt idx="5902">
                  <c:v>0.59022548047995138</c:v>
                </c:pt>
                <c:pt idx="5903">
                  <c:v>0.59032548047995137</c:v>
                </c:pt>
                <c:pt idx="5904">
                  <c:v>0.59042548047995136</c:v>
                </c:pt>
                <c:pt idx="5905">
                  <c:v>0.59052548047995135</c:v>
                </c:pt>
                <c:pt idx="5906">
                  <c:v>0.59062548047995134</c:v>
                </c:pt>
                <c:pt idx="5907">
                  <c:v>0.59072548047995133</c:v>
                </c:pt>
                <c:pt idx="5908">
                  <c:v>0.59082548047995131</c:v>
                </c:pt>
                <c:pt idx="5909">
                  <c:v>0.5909254804799513</c:v>
                </c:pt>
                <c:pt idx="5910">
                  <c:v>0.59102548047995129</c:v>
                </c:pt>
                <c:pt idx="5911">
                  <c:v>0.59112548047995128</c:v>
                </c:pt>
                <c:pt idx="5912">
                  <c:v>0.59122548047995127</c:v>
                </c:pt>
                <c:pt idx="5913">
                  <c:v>0.59132548047995126</c:v>
                </c:pt>
                <c:pt idx="5914">
                  <c:v>0.59142548047995125</c:v>
                </c:pt>
                <c:pt idx="5915">
                  <c:v>0.59152548047995124</c:v>
                </c:pt>
                <c:pt idx="5916">
                  <c:v>0.59162548047995123</c:v>
                </c:pt>
                <c:pt idx="5917">
                  <c:v>0.59172548047995122</c:v>
                </c:pt>
                <c:pt idx="5918">
                  <c:v>0.5918254804799512</c:v>
                </c:pt>
                <c:pt idx="5919">
                  <c:v>0.59192548047995119</c:v>
                </c:pt>
                <c:pt idx="5920">
                  <c:v>0.59202548047995118</c:v>
                </c:pt>
                <c:pt idx="5921">
                  <c:v>0.59212548047995117</c:v>
                </c:pt>
                <c:pt idx="5922">
                  <c:v>0.59222548047995116</c:v>
                </c:pt>
                <c:pt idx="5923">
                  <c:v>0.59232548047995115</c:v>
                </c:pt>
                <c:pt idx="5924">
                  <c:v>0.59242548047995114</c:v>
                </c:pt>
                <c:pt idx="5925">
                  <c:v>0.59252548047995113</c:v>
                </c:pt>
                <c:pt idx="5926">
                  <c:v>0.59262548047995112</c:v>
                </c:pt>
                <c:pt idx="5927">
                  <c:v>0.59272548047995111</c:v>
                </c:pt>
                <c:pt idx="5928">
                  <c:v>0.59282548047995109</c:v>
                </c:pt>
                <c:pt idx="5929">
                  <c:v>0.59292548047995108</c:v>
                </c:pt>
                <c:pt idx="5930">
                  <c:v>0.59302548047995107</c:v>
                </c:pt>
                <c:pt idx="5931">
                  <c:v>0.59312548047995106</c:v>
                </c:pt>
                <c:pt idx="5932">
                  <c:v>0.59322548047995105</c:v>
                </c:pt>
                <c:pt idx="5933">
                  <c:v>0.59332548047995104</c:v>
                </c:pt>
                <c:pt idx="5934">
                  <c:v>0.59342548047995103</c:v>
                </c:pt>
                <c:pt idx="5935">
                  <c:v>0.59352548047995102</c:v>
                </c:pt>
                <c:pt idx="5936">
                  <c:v>0.59362548047995101</c:v>
                </c:pt>
                <c:pt idx="5937">
                  <c:v>0.593725480479951</c:v>
                </c:pt>
                <c:pt idx="5938">
                  <c:v>0.59382548047995098</c:v>
                </c:pt>
                <c:pt idx="5939">
                  <c:v>0.59392548047995097</c:v>
                </c:pt>
                <c:pt idx="5940">
                  <c:v>0.59402548047995096</c:v>
                </c:pt>
                <c:pt idx="5941">
                  <c:v>0.59412548047995095</c:v>
                </c:pt>
                <c:pt idx="5942">
                  <c:v>0.59422548047995094</c:v>
                </c:pt>
                <c:pt idx="5943">
                  <c:v>0.59432548047995093</c:v>
                </c:pt>
                <c:pt idx="5944">
                  <c:v>0.59442548047995092</c:v>
                </c:pt>
                <c:pt idx="5945">
                  <c:v>0.59452548047995091</c:v>
                </c:pt>
                <c:pt idx="5946">
                  <c:v>0.5946254804799509</c:v>
                </c:pt>
                <c:pt idx="5947">
                  <c:v>0.59472548047995089</c:v>
                </c:pt>
                <c:pt idx="5948">
                  <c:v>0.59482548047995087</c:v>
                </c:pt>
                <c:pt idx="5949">
                  <c:v>0.59492548047995086</c:v>
                </c:pt>
                <c:pt idx="5950">
                  <c:v>0.59502548047995085</c:v>
                </c:pt>
                <c:pt idx="5951">
                  <c:v>0.59512548047995084</c:v>
                </c:pt>
                <c:pt idx="5952">
                  <c:v>0.59522548047995083</c:v>
                </c:pt>
                <c:pt idx="5953">
                  <c:v>0.59532548047995082</c:v>
                </c:pt>
                <c:pt idx="5954">
                  <c:v>0.59542548047995081</c:v>
                </c:pt>
                <c:pt idx="5955">
                  <c:v>0.5955254804799508</c:v>
                </c:pt>
                <c:pt idx="5956">
                  <c:v>0.59562548047995079</c:v>
                </c:pt>
                <c:pt idx="5957">
                  <c:v>0.59572548047995078</c:v>
                </c:pt>
                <c:pt idx="5958">
                  <c:v>0.59582548047995076</c:v>
                </c:pt>
                <c:pt idx="5959">
                  <c:v>0.59592548047995075</c:v>
                </c:pt>
                <c:pt idx="5960">
                  <c:v>0.59602548047995074</c:v>
                </c:pt>
                <c:pt idx="5961">
                  <c:v>0.59612548047995073</c:v>
                </c:pt>
                <c:pt idx="5962">
                  <c:v>0.59622548047995072</c:v>
                </c:pt>
                <c:pt idx="5963">
                  <c:v>0.59632548047995071</c:v>
                </c:pt>
                <c:pt idx="5964">
                  <c:v>0.5964254804799507</c:v>
                </c:pt>
                <c:pt idx="5965">
                  <c:v>0.59652548047995069</c:v>
                </c:pt>
                <c:pt idx="5966">
                  <c:v>0.59662548047995068</c:v>
                </c:pt>
                <c:pt idx="5967">
                  <c:v>0.59672548047995067</c:v>
                </c:pt>
                <c:pt idx="5968">
                  <c:v>0.59682548047995065</c:v>
                </c:pt>
                <c:pt idx="5969">
                  <c:v>0.59692548047995064</c:v>
                </c:pt>
                <c:pt idx="5970">
                  <c:v>0.59702548047995063</c:v>
                </c:pt>
                <c:pt idx="5971">
                  <c:v>0.59712548047995062</c:v>
                </c:pt>
                <c:pt idx="5972">
                  <c:v>0.59722548047995061</c:v>
                </c:pt>
                <c:pt idx="5973">
                  <c:v>0.5973254804799506</c:v>
                </c:pt>
                <c:pt idx="5974">
                  <c:v>0.59742548047995059</c:v>
                </c:pt>
                <c:pt idx="5975">
                  <c:v>0.59752548047995058</c:v>
                </c:pt>
                <c:pt idx="5976">
                  <c:v>0.59762548047995057</c:v>
                </c:pt>
                <c:pt idx="5977">
                  <c:v>0.59772548047995055</c:v>
                </c:pt>
                <c:pt idx="5978">
                  <c:v>0.59782548047995054</c:v>
                </c:pt>
                <c:pt idx="5979">
                  <c:v>0.59792548047995053</c:v>
                </c:pt>
                <c:pt idx="5980">
                  <c:v>0.59802548047995052</c:v>
                </c:pt>
                <c:pt idx="5981">
                  <c:v>0.59812548047995051</c:v>
                </c:pt>
                <c:pt idx="5982">
                  <c:v>0.5982254804799505</c:v>
                </c:pt>
                <c:pt idx="5983">
                  <c:v>0.59832548047995049</c:v>
                </c:pt>
                <c:pt idx="5984">
                  <c:v>0.59842548047995048</c:v>
                </c:pt>
                <c:pt idx="5985">
                  <c:v>0.59852548047995047</c:v>
                </c:pt>
                <c:pt idx="5986">
                  <c:v>0.59862548047995046</c:v>
                </c:pt>
                <c:pt idx="5987">
                  <c:v>0.59872548047995044</c:v>
                </c:pt>
                <c:pt idx="5988">
                  <c:v>0.59882548047995043</c:v>
                </c:pt>
                <c:pt idx="5989">
                  <c:v>0.59892548047995042</c:v>
                </c:pt>
                <c:pt idx="5990">
                  <c:v>0.59902548047995041</c:v>
                </c:pt>
                <c:pt idx="5991">
                  <c:v>0.5991254804799504</c:v>
                </c:pt>
                <c:pt idx="5992">
                  <c:v>0.59922548047995039</c:v>
                </c:pt>
                <c:pt idx="5993">
                  <c:v>0.59932548047995038</c:v>
                </c:pt>
                <c:pt idx="5994">
                  <c:v>0.59942548047995037</c:v>
                </c:pt>
                <c:pt idx="5995">
                  <c:v>0.59952548047995036</c:v>
                </c:pt>
                <c:pt idx="5996">
                  <c:v>0.59962548047995035</c:v>
                </c:pt>
                <c:pt idx="5997">
                  <c:v>0.59972548047995033</c:v>
                </c:pt>
                <c:pt idx="5998">
                  <c:v>0.59982548047995032</c:v>
                </c:pt>
                <c:pt idx="5999">
                  <c:v>0.59992548047995031</c:v>
                </c:pt>
                <c:pt idx="6000">
                  <c:v>0.6000254804799503</c:v>
                </c:pt>
                <c:pt idx="6001">
                  <c:v>0.60012548047995029</c:v>
                </c:pt>
                <c:pt idx="6002">
                  <c:v>0.60022548047995028</c:v>
                </c:pt>
                <c:pt idx="6003">
                  <c:v>0.60032548047995027</c:v>
                </c:pt>
                <c:pt idx="6004">
                  <c:v>0.60042548047995026</c:v>
                </c:pt>
                <c:pt idx="6005">
                  <c:v>0.60052548047995025</c:v>
                </c:pt>
                <c:pt idx="6006">
                  <c:v>0.60062548047995024</c:v>
                </c:pt>
                <c:pt idx="6007">
                  <c:v>0.60072548047995022</c:v>
                </c:pt>
                <c:pt idx="6008">
                  <c:v>0.60082548047995021</c:v>
                </c:pt>
                <c:pt idx="6009">
                  <c:v>0.6009254804799502</c:v>
                </c:pt>
                <c:pt idx="6010">
                  <c:v>0.60102548047995019</c:v>
                </c:pt>
                <c:pt idx="6011">
                  <c:v>0.60112548047995018</c:v>
                </c:pt>
                <c:pt idx="6012">
                  <c:v>0.60122548047995017</c:v>
                </c:pt>
                <c:pt idx="6013">
                  <c:v>0.60132548047995016</c:v>
                </c:pt>
                <c:pt idx="6014">
                  <c:v>0.60142548047995015</c:v>
                </c:pt>
                <c:pt idx="6015">
                  <c:v>0.60152548047995014</c:v>
                </c:pt>
                <c:pt idx="6016">
                  <c:v>0.60162548047995013</c:v>
                </c:pt>
                <c:pt idx="6017">
                  <c:v>0.60172548047995011</c:v>
                </c:pt>
                <c:pt idx="6018">
                  <c:v>0.6018254804799501</c:v>
                </c:pt>
                <c:pt idx="6019">
                  <c:v>0.60192548047995009</c:v>
                </c:pt>
                <c:pt idx="6020">
                  <c:v>0.60202548047995008</c:v>
                </c:pt>
                <c:pt idx="6021">
                  <c:v>0.60212548047995007</c:v>
                </c:pt>
                <c:pt idx="6022">
                  <c:v>0.60222548047995006</c:v>
                </c:pt>
                <c:pt idx="6023">
                  <c:v>0.60232548047995005</c:v>
                </c:pt>
                <c:pt idx="6024">
                  <c:v>0.60242548047995004</c:v>
                </c:pt>
                <c:pt idx="6025">
                  <c:v>0.60252548047995003</c:v>
                </c:pt>
                <c:pt idx="6026">
                  <c:v>0.60262548047995002</c:v>
                </c:pt>
                <c:pt idx="6027">
                  <c:v>0.60272548047995</c:v>
                </c:pt>
                <c:pt idx="6028">
                  <c:v>0.60282548047994999</c:v>
                </c:pt>
                <c:pt idx="6029">
                  <c:v>0.60292548047994998</c:v>
                </c:pt>
                <c:pt idx="6030">
                  <c:v>0.60302548047994997</c:v>
                </c:pt>
                <c:pt idx="6031">
                  <c:v>0.60312548047994996</c:v>
                </c:pt>
                <c:pt idx="6032">
                  <c:v>0.60322548047994995</c:v>
                </c:pt>
                <c:pt idx="6033">
                  <c:v>0.60332548047994994</c:v>
                </c:pt>
                <c:pt idx="6034">
                  <c:v>0.60342548047994993</c:v>
                </c:pt>
                <c:pt idx="6035">
                  <c:v>0.60352548047994992</c:v>
                </c:pt>
                <c:pt idx="6036">
                  <c:v>0.60362548047994991</c:v>
                </c:pt>
                <c:pt idx="6037">
                  <c:v>0.60372548047994989</c:v>
                </c:pt>
                <c:pt idx="6038">
                  <c:v>0.60382548047994988</c:v>
                </c:pt>
                <c:pt idx="6039">
                  <c:v>0.60392548047994987</c:v>
                </c:pt>
                <c:pt idx="6040">
                  <c:v>0.60402548047994986</c:v>
                </c:pt>
                <c:pt idx="6041">
                  <c:v>0.60412548047994985</c:v>
                </c:pt>
                <c:pt idx="6042">
                  <c:v>0.60422548047994984</c:v>
                </c:pt>
                <c:pt idx="6043">
                  <c:v>0.60432548047994983</c:v>
                </c:pt>
                <c:pt idx="6044">
                  <c:v>0.60442548047994982</c:v>
                </c:pt>
                <c:pt idx="6045">
                  <c:v>0.60452548047994981</c:v>
                </c:pt>
                <c:pt idx="6046">
                  <c:v>0.6046254804799498</c:v>
                </c:pt>
                <c:pt idx="6047">
                  <c:v>0.60472548047994978</c:v>
                </c:pt>
                <c:pt idx="6048">
                  <c:v>0.60482548047994977</c:v>
                </c:pt>
                <c:pt idx="6049">
                  <c:v>0.60492548047994976</c:v>
                </c:pt>
                <c:pt idx="6050">
                  <c:v>0.60502548047994975</c:v>
                </c:pt>
                <c:pt idx="6051">
                  <c:v>0.60512548047994974</c:v>
                </c:pt>
                <c:pt idx="6052">
                  <c:v>0.60522548047994973</c:v>
                </c:pt>
                <c:pt idx="6053">
                  <c:v>0.60532548047994972</c:v>
                </c:pt>
                <c:pt idx="6054">
                  <c:v>0.60542548047994971</c:v>
                </c:pt>
                <c:pt idx="6055">
                  <c:v>0.6055254804799497</c:v>
                </c:pt>
                <c:pt idx="6056">
                  <c:v>0.60562548047994968</c:v>
                </c:pt>
                <c:pt idx="6057">
                  <c:v>0.60572548047994967</c:v>
                </c:pt>
                <c:pt idx="6058">
                  <c:v>0.60582548047994966</c:v>
                </c:pt>
                <c:pt idx="6059">
                  <c:v>0.60592548047994965</c:v>
                </c:pt>
                <c:pt idx="6060">
                  <c:v>0.60602548047994964</c:v>
                </c:pt>
                <c:pt idx="6061">
                  <c:v>0.60612548047994963</c:v>
                </c:pt>
                <c:pt idx="6062">
                  <c:v>0.60622548047994962</c:v>
                </c:pt>
                <c:pt idx="6063">
                  <c:v>0.60632548047994961</c:v>
                </c:pt>
                <c:pt idx="6064">
                  <c:v>0.6064254804799496</c:v>
                </c:pt>
                <c:pt idx="6065">
                  <c:v>0.60652548047994959</c:v>
                </c:pt>
                <c:pt idx="6066">
                  <c:v>0.60662548047994957</c:v>
                </c:pt>
                <c:pt idx="6067">
                  <c:v>0.60672548047994956</c:v>
                </c:pt>
                <c:pt idx="6068">
                  <c:v>0.60682548047994955</c:v>
                </c:pt>
                <c:pt idx="6069">
                  <c:v>0.60692548047994954</c:v>
                </c:pt>
                <c:pt idx="6070">
                  <c:v>0.60702548047994953</c:v>
                </c:pt>
                <c:pt idx="6071">
                  <c:v>0.60712548047994952</c:v>
                </c:pt>
                <c:pt idx="6072">
                  <c:v>0.60722548047994951</c:v>
                </c:pt>
                <c:pt idx="6073">
                  <c:v>0.6073254804799495</c:v>
                </c:pt>
                <c:pt idx="6074">
                  <c:v>0.60742548047994949</c:v>
                </c:pt>
                <c:pt idx="6075">
                  <c:v>0.60752548047994948</c:v>
                </c:pt>
                <c:pt idx="6076">
                  <c:v>0.60762548047994946</c:v>
                </c:pt>
                <c:pt idx="6077">
                  <c:v>0.60772548047994945</c:v>
                </c:pt>
                <c:pt idx="6078">
                  <c:v>0.60782548047994944</c:v>
                </c:pt>
                <c:pt idx="6079">
                  <c:v>0.60792548047994943</c:v>
                </c:pt>
                <c:pt idx="6080">
                  <c:v>0.60802548047994942</c:v>
                </c:pt>
                <c:pt idx="6081">
                  <c:v>0.60812548047994941</c:v>
                </c:pt>
                <c:pt idx="6082">
                  <c:v>0.6082254804799494</c:v>
                </c:pt>
                <c:pt idx="6083">
                  <c:v>0.60832548047994939</c:v>
                </c:pt>
                <c:pt idx="6084">
                  <c:v>0.60842548047994938</c:v>
                </c:pt>
                <c:pt idx="6085">
                  <c:v>0.60852548047994937</c:v>
                </c:pt>
                <c:pt idx="6086">
                  <c:v>0.60862548047994935</c:v>
                </c:pt>
                <c:pt idx="6087">
                  <c:v>0.60872548047994934</c:v>
                </c:pt>
                <c:pt idx="6088">
                  <c:v>0.60882548047994933</c:v>
                </c:pt>
                <c:pt idx="6089">
                  <c:v>0.60892548047994932</c:v>
                </c:pt>
                <c:pt idx="6090">
                  <c:v>0.60902548047994931</c:v>
                </c:pt>
                <c:pt idx="6091">
                  <c:v>0.6091254804799493</c:v>
                </c:pt>
                <c:pt idx="6092">
                  <c:v>0.60922548047994929</c:v>
                </c:pt>
                <c:pt idx="6093">
                  <c:v>0.60932548047994928</c:v>
                </c:pt>
                <c:pt idx="6094">
                  <c:v>0.60942548047994927</c:v>
                </c:pt>
                <c:pt idx="6095">
                  <c:v>0.60952548047994926</c:v>
                </c:pt>
                <c:pt idx="6096">
                  <c:v>0.60962548047994924</c:v>
                </c:pt>
                <c:pt idx="6097">
                  <c:v>0.60972548047994923</c:v>
                </c:pt>
                <c:pt idx="6098">
                  <c:v>0.60982548047994922</c:v>
                </c:pt>
                <c:pt idx="6099">
                  <c:v>0.60992548047994921</c:v>
                </c:pt>
                <c:pt idx="6100">
                  <c:v>0.6100254804799492</c:v>
                </c:pt>
                <c:pt idx="6101">
                  <c:v>0.61012548047994919</c:v>
                </c:pt>
                <c:pt idx="6102">
                  <c:v>0.61022548047994918</c:v>
                </c:pt>
                <c:pt idx="6103">
                  <c:v>0.61032548047994917</c:v>
                </c:pt>
                <c:pt idx="6104">
                  <c:v>0.61042548047994916</c:v>
                </c:pt>
                <c:pt idx="6105">
                  <c:v>0.61052548047994915</c:v>
                </c:pt>
                <c:pt idx="6106">
                  <c:v>0.61062548047994913</c:v>
                </c:pt>
                <c:pt idx="6107">
                  <c:v>0.61072548047994912</c:v>
                </c:pt>
                <c:pt idx="6108">
                  <c:v>0.61082548047994911</c:v>
                </c:pt>
                <c:pt idx="6109">
                  <c:v>0.6109254804799491</c:v>
                </c:pt>
                <c:pt idx="6110">
                  <c:v>0.61102548047994909</c:v>
                </c:pt>
                <c:pt idx="6111">
                  <c:v>0.61112548047994908</c:v>
                </c:pt>
                <c:pt idx="6112">
                  <c:v>0.61122548047994907</c:v>
                </c:pt>
                <c:pt idx="6113">
                  <c:v>0.61132548047994906</c:v>
                </c:pt>
                <c:pt idx="6114">
                  <c:v>0.61142548047994905</c:v>
                </c:pt>
                <c:pt idx="6115">
                  <c:v>0.61152548047994904</c:v>
                </c:pt>
                <c:pt idx="6116">
                  <c:v>0.61162548047994902</c:v>
                </c:pt>
                <c:pt idx="6117">
                  <c:v>0.61172548047994901</c:v>
                </c:pt>
                <c:pt idx="6118">
                  <c:v>0.611825480479949</c:v>
                </c:pt>
                <c:pt idx="6119">
                  <c:v>0.61192548047994899</c:v>
                </c:pt>
                <c:pt idx="6120">
                  <c:v>0.61202548047994898</c:v>
                </c:pt>
                <c:pt idx="6121">
                  <c:v>0.61212548047994897</c:v>
                </c:pt>
                <c:pt idx="6122">
                  <c:v>0.61222548047994896</c:v>
                </c:pt>
                <c:pt idx="6123">
                  <c:v>0.61232548047994895</c:v>
                </c:pt>
                <c:pt idx="6124">
                  <c:v>0.61242548047994894</c:v>
                </c:pt>
                <c:pt idx="6125">
                  <c:v>0.61252548047994892</c:v>
                </c:pt>
                <c:pt idx="6126">
                  <c:v>0.61262548047994891</c:v>
                </c:pt>
                <c:pt idx="6127">
                  <c:v>0.6127254804799489</c:v>
                </c:pt>
                <c:pt idx="6128">
                  <c:v>0.61282548047994889</c:v>
                </c:pt>
                <c:pt idx="6129">
                  <c:v>0.61292548047994888</c:v>
                </c:pt>
                <c:pt idx="6130">
                  <c:v>0.61302548047994887</c:v>
                </c:pt>
                <c:pt idx="6131">
                  <c:v>0.61312548047994886</c:v>
                </c:pt>
                <c:pt idx="6132">
                  <c:v>0.61322548047994885</c:v>
                </c:pt>
                <c:pt idx="6133">
                  <c:v>0.61332548047994884</c:v>
                </c:pt>
                <c:pt idx="6134">
                  <c:v>0.61342548047994883</c:v>
                </c:pt>
                <c:pt idx="6135">
                  <c:v>0.61352548047994881</c:v>
                </c:pt>
                <c:pt idx="6136">
                  <c:v>0.6136254804799488</c:v>
                </c:pt>
                <c:pt idx="6137">
                  <c:v>0.61372548047994879</c:v>
                </c:pt>
                <c:pt idx="6138">
                  <c:v>0.61382548047994878</c:v>
                </c:pt>
                <c:pt idx="6139">
                  <c:v>0.61392548047994877</c:v>
                </c:pt>
                <c:pt idx="6140">
                  <c:v>0.61402548047994876</c:v>
                </c:pt>
                <c:pt idx="6141">
                  <c:v>0.61412548047994875</c:v>
                </c:pt>
                <c:pt idx="6142">
                  <c:v>0.61422548047994874</c:v>
                </c:pt>
                <c:pt idx="6143">
                  <c:v>0.61432548047994873</c:v>
                </c:pt>
                <c:pt idx="6144">
                  <c:v>0.61442548047994872</c:v>
                </c:pt>
                <c:pt idx="6145">
                  <c:v>0.6145254804799487</c:v>
                </c:pt>
                <c:pt idx="6146">
                  <c:v>0.61462548047994869</c:v>
                </c:pt>
                <c:pt idx="6147">
                  <c:v>0.61472548047994868</c:v>
                </c:pt>
                <c:pt idx="6148">
                  <c:v>0.61482548047994867</c:v>
                </c:pt>
                <c:pt idx="6149">
                  <c:v>0.61492548047994866</c:v>
                </c:pt>
                <c:pt idx="6150">
                  <c:v>0.61502548047994865</c:v>
                </c:pt>
                <c:pt idx="6151">
                  <c:v>0.61512548047994864</c:v>
                </c:pt>
                <c:pt idx="6152">
                  <c:v>0.61522548047994863</c:v>
                </c:pt>
                <c:pt idx="6153">
                  <c:v>0.61532548047994862</c:v>
                </c:pt>
                <c:pt idx="6154">
                  <c:v>0.61542548047994861</c:v>
                </c:pt>
                <c:pt idx="6155">
                  <c:v>0.61552548047994859</c:v>
                </c:pt>
                <c:pt idx="6156">
                  <c:v>0.61562548047994858</c:v>
                </c:pt>
                <c:pt idx="6157">
                  <c:v>0.61572548047994857</c:v>
                </c:pt>
                <c:pt idx="6158">
                  <c:v>0.61582548047994856</c:v>
                </c:pt>
                <c:pt idx="6159">
                  <c:v>0.61592548047994855</c:v>
                </c:pt>
                <c:pt idx="6160">
                  <c:v>0.61602548047994854</c:v>
                </c:pt>
                <c:pt idx="6161">
                  <c:v>0.61612548047994853</c:v>
                </c:pt>
                <c:pt idx="6162">
                  <c:v>0.61622548047994852</c:v>
                </c:pt>
                <c:pt idx="6163">
                  <c:v>0.61632548047994851</c:v>
                </c:pt>
                <c:pt idx="6164">
                  <c:v>0.6164254804799485</c:v>
                </c:pt>
                <c:pt idx="6165">
                  <c:v>0.61652548047994848</c:v>
                </c:pt>
                <c:pt idx="6166">
                  <c:v>0.61662548047994847</c:v>
                </c:pt>
                <c:pt idx="6167">
                  <c:v>0.61672548047994846</c:v>
                </c:pt>
                <c:pt idx="6168">
                  <c:v>0.61682548047994845</c:v>
                </c:pt>
                <c:pt idx="6169">
                  <c:v>0.61692548047994844</c:v>
                </c:pt>
                <c:pt idx="6170">
                  <c:v>0.61702548047994843</c:v>
                </c:pt>
                <c:pt idx="6171">
                  <c:v>0.61712548047994842</c:v>
                </c:pt>
                <c:pt idx="6172">
                  <c:v>0.61722548047994841</c:v>
                </c:pt>
                <c:pt idx="6173">
                  <c:v>0.6173254804799484</c:v>
                </c:pt>
                <c:pt idx="6174">
                  <c:v>0.61742548047994839</c:v>
                </c:pt>
                <c:pt idx="6175">
                  <c:v>0.61752548047994837</c:v>
                </c:pt>
                <c:pt idx="6176">
                  <c:v>0.61762548047994836</c:v>
                </c:pt>
                <c:pt idx="6177">
                  <c:v>0.61772548047994835</c:v>
                </c:pt>
                <c:pt idx="6178">
                  <c:v>0.61782548047994834</c:v>
                </c:pt>
                <c:pt idx="6179">
                  <c:v>0.61792548047994833</c:v>
                </c:pt>
                <c:pt idx="6180">
                  <c:v>0.61802548047994832</c:v>
                </c:pt>
                <c:pt idx="6181">
                  <c:v>0.61812548047994831</c:v>
                </c:pt>
                <c:pt idx="6182">
                  <c:v>0.6182254804799483</c:v>
                </c:pt>
                <c:pt idx="6183">
                  <c:v>0.61832548047994829</c:v>
                </c:pt>
                <c:pt idx="6184">
                  <c:v>0.61842548047994828</c:v>
                </c:pt>
                <c:pt idx="6185">
                  <c:v>0.61852548047994826</c:v>
                </c:pt>
                <c:pt idx="6186">
                  <c:v>0.61862548047994825</c:v>
                </c:pt>
                <c:pt idx="6187">
                  <c:v>0.61872548047994824</c:v>
                </c:pt>
                <c:pt idx="6188">
                  <c:v>0.61882548047994823</c:v>
                </c:pt>
                <c:pt idx="6189">
                  <c:v>0.61892548047994822</c:v>
                </c:pt>
                <c:pt idx="6190">
                  <c:v>0.61902548047994821</c:v>
                </c:pt>
                <c:pt idx="6191">
                  <c:v>0.6191254804799482</c:v>
                </c:pt>
                <c:pt idx="6192">
                  <c:v>0.61922548047994819</c:v>
                </c:pt>
                <c:pt idx="6193">
                  <c:v>0.61932548047994818</c:v>
                </c:pt>
                <c:pt idx="6194">
                  <c:v>0.61942548047994817</c:v>
                </c:pt>
                <c:pt idx="6195">
                  <c:v>0.61952548047994815</c:v>
                </c:pt>
                <c:pt idx="6196">
                  <c:v>0.61962548047994814</c:v>
                </c:pt>
                <c:pt idx="6197">
                  <c:v>0.61972548047994813</c:v>
                </c:pt>
                <c:pt idx="6198">
                  <c:v>0.61982548047994812</c:v>
                </c:pt>
                <c:pt idx="6199">
                  <c:v>0.61992548047994811</c:v>
                </c:pt>
                <c:pt idx="6200">
                  <c:v>0.6200254804799481</c:v>
                </c:pt>
                <c:pt idx="6201">
                  <c:v>0.62012548047994809</c:v>
                </c:pt>
                <c:pt idx="6202">
                  <c:v>0.62022548047994808</c:v>
                </c:pt>
                <c:pt idx="6203">
                  <c:v>0.62032548047994807</c:v>
                </c:pt>
                <c:pt idx="6204">
                  <c:v>0.62042548047994805</c:v>
                </c:pt>
                <c:pt idx="6205">
                  <c:v>0.62052548047994804</c:v>
                </c:pt>
                <c:pt idx="6206">
                  <c:v>0.62062548047994803</c:v>
                </c:pt>
                <c:pt idx="6207">
                  <c:v>0.62072548047994802</c:v>
                </c:pt>
                <c:pt idx="6208">
                  <c:v>0.62082548047994801</c:v>
                </c:pt>
                <c:pt idx="6209">
                  <c:v>0.620925480479948</c:v>
                </c:pt>
                <c:pt idx="6210">
                  <c:v>0.62102548047994799</c:v>
                </c:pt>
                <c:pt idx="6211">
                  <c:v>0.62112548047994798</c:v>
                </c:pt>
                <c:pt idx="6212">
                  <c:v>0.62122548047994797</c:v>
                </c:pt>
                <c:pt idx="6213">
                  <c:v>0.62132548047994796</c:v>
                </c:pt>
                <c:pt idx="6214">
                  <c:v>0.62142548047994794</c:v>
                </c:pt>
                <c:pt idx="6215">
                  <c:v>0.62152548047994793</c:v>
                </c:pt>
                <c:pt idx="6216">
                  <c:v>0.62162548047994792</c:v>
                </c:pt>
                <c:pt idx="6217">
                  <c:v>0.62172548047994791</c:v>
                </c:pt>
                <c:pt idx="6218">
                  <c:v>0.6218254804799479</c:v>
                </c:pt>
                <c:pt idx="6219">
                  <c:v>0.62192548047994789</c:v>
                </c:pt>
                <c:pt idx="6220">
                  <c:v>0.62202548047994788</c:v>
                </c:pt>
                <c:pt idx="6221">
                  <c:v>0.62212548047994787</c:v>
                </c:pt>
                <c:pt idx="6222">
                  <c:v>0.62222548047994786</c:v>
                </c:pt>
                <c:pt idx="6223">
                  <c:v>0.62232548047994785</c:v>
                </c:pt>
                <c:pt idx="6224">
                  <c:v>0.62242548047994783</c:v>
                </c:pt>
                <c:pt idx="6225">
                  <c:v>0.62252548047994782</c:v>
                </c:pt>
                <c:pt idx="6226">
                  <c:v>0.62262548047994781</c:v>
                </c:pt>
                <c:pt idx="6227">
                  <c:v>0.6227254804799478</c:v>
                </c:pt>
                <c:pt idx="6228">
                  <c:v>0.62282548047994779</c:v>
                </c:pt>
                <c:pt idx="6229">
                  <c:v>0.62292548047994778</c:v>
                </c:pt>
                <c:pt idx="6230">
                  <c:v>0.62302548047994777</c:v>
                </c:pt>
                <c:pt idx="6231">
                  <c:v>0.62312548047994776</c:v>
                </c:pt>
                <c:pt idx="6232">
                  <c:v>0.62322548047994775</c:v>
                </c:pt>
                <c:pt idx="6233">
                  <c:v>0.62332548047994774</c:v>
                </c:pt>
                <c:pt idx="6234">
                  <c:v>0.62342548047994772</c:v>
                </c:pt>
                <c:pt idx="6235">
                  <c:v>0.62352548047994771</c:v>
                </c:pt>
                <c:pt idx="6236">
                  <c:v>0.6236254804799477</c:v>
                </c:pt>
                <c:pt idx="6237">
                  <c:v>0.62372548047994769</c:v>
                </c:pt>
                <c:pt idx="6238">
                  <c:v>0.62382548047994768</c:v>
                </c:pt>
                <c:pt idx="6239">
                  <c:v>0.62392548047994767</c:v>
                </c:pt>
                <c:pt idx="6240">
                  <c:v>0.62402548047994766</c:v>
                </c:pt>
                <c:pt idx="6241">
                  <c:v>0.62412548047994765</c:v>
                </c:pt>
                <c:pt idx="6242">
                  <c:v>0.62422548047994764</c:v>
                </c:pt>
                <c:pt idx="6243">
                  <c:v>0.62432548047994763</c:v>
                </c:pt>
                <c:pt idx="6244">
                  <c:v>0.62442548047994761</c:v>
                </c:pt>
                <c:pt idx="6245">
                  <c:v>0.6245254804799476</c:v>
                </c:pt>
                <c:pt idx="6246">
                  <c:v>0.62462548047994759</c:v>
                </c:pt>
                <c:pt idx="6247">
                  <c:v>0.62472548047994758</c:v>
                </c:pt>
                <c:pt idx="6248">
                  <c:v>0.62482548047994757</c:v>
                </c:pt>
                <c:pt idx="6249">
                  <c:v>0.62492548047994756</c:v>
                </c:pt>
                <c:pt idx="6250">
                  <c:v>0.62502548047994755</c:v>
                </c:pt>
                <c:pt idx="6251">
                  <c:v>0.62512548047994754</c:v>
                </c:pt>
                <c:pt idx="6252">
                  <c:v>0.62522548047994753</c:v>
                </c:pt>
                <c:pt idx="6253">
                  <c:v>0.62532548047994752</c:v>
                </c:pt>
                <c:pt idx="6254">
                  <c:v>0.6254254804799475</c:v>
                </c:pt>
                <c:pt idx="6255">
                  <c:v>0.62552548047994749</c:v>
                </c:pt>
                <c:pt idx="6256">
                  <c:v>0.62562548047994748</c:v>
                </c:pt>
                <c:pt idx="6257">
                  <c:v>0.62572548047994747</c:v>
                </c:pt>
                <c:pt idx="6258">
                  <c:v>0.62582548047994746</c:v>
                </c:pt>
                <c:pt idx="6259">
                  <c:v>0.62592548047994745</c:v>
                </c:pt>
                <c:pt idx="6260">
                  <c:v>0.62602548047994744</c:v>
                </c:pt>
                <c:pt idx="6261">
                  <c:v>0.62612548047994743</c:v>
                </c:pt>
                <c:pt idx="6262">
                  <c:v>0.62622548047994742</c:v>
                </c:pt>
                <c:pt idx="6263">
                  <c:v>0.62632548047994741</c:v>
                </c:pt>
                <c:pt idx="6264">
                  <c:v>0.62642548047994739</c:v>
                </c:pt>
                <c:pt idx="6265">
                  <c:v>0.62652548047994738</c:v>
                </c:pt>
                <c:pt idx="6266">
                  <c:v>0.62662548047994737</c:v>
                </c:pt>
                <c:pt idx="6267">
                  <c:v>0.62672548047994736</c:v>
                </c:pt>
                <c:pt idx="6268">
                  <c:v>0.62682548047994735</c:v>
                </c:pt>
                <c:pt idx="6269">
                  <c:v>0.62692548047994734</c:v>
                </c:pt>
                <c:pt idx="6270">
                  <c:v>0.62702548047994733</c:v>
                </c:pt>
                <c:pt idx="6271">
                  <c:v>0.62712548047994732</c:v>
                </c:pt>
                <c:pt idx="6272">
                  <c:v>0.62722548047994731</c:v>
                </c:pt>
                <c:pt idx="6273">
                  <c:v>0.6273254804799473</c:v>
                </c:pt>
                <c:pt idx="6274">
                  <c:v>0.62742548047994728</c:v>
                </c:pt>
                <c:pt idx="6275">
                  <c:v>0.62752548047994727</c:v>
                </c:pt>
                <c:pt idx="6276">
                  <c:v>0.62762548047994726</c:v>
                </c:pt>
                <c:pt idx="6277">
                  <c:v>0.62772548047994725</c:v>
                </c:pt>
                <c:pt idx="6278">
                  <c:v>0.62782548047994724</c:v>
                </c:pt>
                <c:pt idx="6279">
                  <c:v>0.62792548047994723</c:v>
                </c:pt>
                <c:pt idx="6280">
                  <c:v>0.62802548047994722</c:v>
                </c:pt>
                <c:pt idx="6281">
                  <c:v>0.62812548047994721</c:v>
                </c:pt>
                <c:pt idx="6282">
                  <c:v>0.6282254804799472</c:v>
                </c:pt>
                <c:pt idx="6283">
                  <c:v>0.62832548047994718</c:v>
                </c:pt>
                <c:pt idx="6284">
                  <c:v>0.62842548047994717</c:v>
                </c:pt>
                <c:pt idx="6285">
                  <c:v>0.62852548047994716</c:v>
                </c:pt>
                <c:pt idx="6286">
                  <c:v>0.62862548047994715</c:v>
                </c:pt>
                <c:pt idx="6287">
                  <c:v>0.62872548047994714</c:v>
                </c:pt>
                <c:pt idx="6288">
                  <c:v>0.62882548047994713</c:v>
                </c:pt>
                <c:pt idx="6289">
                  <c:v>0.62892548047994712</c:v>
                </c:pt>
                <c:pt idx="6290">
                  <c:v>0.62902548047994711</c:v>
                </c:pt>
                <c:pt idx="6291">
                  <c:v>0.6291254804799471</c:v>
                </c:pt>
                <c:pt idx="6292">
                  <c:v>0.62922548047994709</c:v>
                </c:pt>
                <c:pt idx="6293">
                  <c:v>0.62932548047994707</c:v>
                </c:pt>
                <c:pt idx="6294">
                  <c:v>0.62942548047994706</c:v>
                </c:pt>
                <c:pt idx="6295">
                  <c:v>0.62952548047994705</c:v>
                </c:pt>
                <c:pt idx="6296">
                  <c:v>0.62962548047994704</c:v>
                </c:pt>
                <c:pt idx="6297">
                  <c:v>0.62972548047994703</c:v>
                </c:pt>
                <c:pt idx="6298">
                  <c:v>0.62982548047994702</c:v>
                </c:pt>
                <c:pt idx="6299">
                  <c:v>0.62992548047994701</c:v>
                </c:pt>
                <c:pt idx="6300">
                  <c:v>0.630025480479947</c:v>
                </c:pt>
                <c:pt idx="6301">
                  <c:v>0.63012548047994699</c:v>
                </c:pt>
                <c:pt idx="6302">
                  <c:v>0.63022548047994698</c:v>
                </c:pt>
                <c:pt idx="6303">
                  <c:v>0.63032548047994696</c:v>
                </c:pt>
                <c:pt idx="6304">
                  <c:v>0.63042548047994695</c:v>
                </c:pt>
                <c:pt idx="6305">
                  <c:v>0.63052548047994694</c:v>
                </c:pt>
                <c:pt idx="6306">
                  <c:v>0.63062548047994693</c:v>
                </c:pt>
                <c:pt idx="6307">
                  <c:v>0.63072548047994692</c:v>
                </c:pt>
                <c:pt idx="6308">
                  <c:v>0.63082548047994691</c:v>
                </c:pt>
                <c:pt idx="6309">
                  <c:v>0.6309254804799469</c:v>
                </c:pt>
                <c:pt idx="6310">
                  <c:v>0.63102548047994689</c:v>
                </c:pt>
                <c:pt idx="6311">
                  <c:v>0.63112548047994688</c:v>
                </c:pt>
                <c:pt idx="6312">
                  <c:v>0.63122548047994687</c:v>
                </c:pt>
                <c:pt idx="6313">
                  <c:v>0.63132548047994685</c:v>
                </c:pt>
                <c:pt idx="6314">
                  <c:v>0.63142548047994684</c:v>
                </c:pt>
                <c:pt idx="6315">
                  <c:v>0.63152548047994683</c:v>
                </c:pt>
                <c:pt idx="6316">
                  <c:v>0.63162548047994682</c:v>
                </c:pt>
                <c:pt idx="6317">
                  <c:v>0.63172548047994681</c:v>
                </c:pt>
                <c:pt idx="6318">
                  <c:v>0.6318254804799468</c:v>
                </c:pt>
                <c:pt idx="6319">
                  <c:v>0.63192548047994679</c:v>
                </c:pt>
                <c:pt idx="6320">
                  <c:v>0.63202548047994678</c:v>
                </c:pt>
                <c:pt idx="6321">
                  <c:v>0.63212548047994677</c:v>
                </c:pt>
                <c:pt idx="6322">
                  <c:v>0.63222548047994676</c:v>
                </c:pt>
                <c:pt idx="6323">
                  <c:v>0.63232548047994674</c:v>
                </c:pt>
                <c:pt idx="6324">
                  <c:v>0.63242548047994673</c:v>
                </c:pt>
                <c:pt idx="6325">
                  <c:v>0.63252548047994672</c:v>
                </c:pt>
                <c:pt idx="6326">
                  <c:v>0.63262548047994671</c:v>
                </c:pt>
                <c:pt idx="6327">
                  <c:v>0.6327254804799467</c:v>
                </c:pt>
                <c:pt idx="6328">
                  <c:v>0.63282548047994669</c:v>
                </c:pt>
                <c:pt idx="6329">
                  <c:v>0.63292548047994668</c:v>
                </c:pt>
                <c:pt idx="6330">
                  <c:v>0.63302548047994667</c:v>
                </c:pt>
                <c:pt idx="6331">
                  <c:v>0.63312548047994666</c:v>
                </c:pt>
                <c:pt idx="6332">
                  <c:v>0.63322548047994665</c:v>
                </c:pt>
                <c:pt idx="6333">
                  <c:v>0.63332548047994663</c:v>
                </c:pt>
                <c:pt idx="6334">
                  <c:v>0.63342548047994662</c:v>
                </c:pt>
                <c:pt idx="6335">
                  <c:v>0.63352548047994661</c:v>
                </c:pt>
                <c:pt idx="6336">
                  <c:v>0.6336254804799466</c:v>
                </c:pt>
                <c:pt idx="6337">
                  <c:v>0.63372548047994659</c:v>
                </c:pt>
                <c:pt idx="6338">
                  <c:v>0.63382548047994658</c:v>
                </c:pt>
                <c:pt idx="6339">
                  <c:v>0.63392548047994657</c:v>
                </c:pt>
                <c:pt idx="6340">
                  <c:v>0.63402548047994656</c:v>
                </c:pt>
                <c:pt idx="6341">
                  <c:v>0.63412548047994655</c:v>
                </c:pt>
                <c:pt idx="6342">
                  <c:v>0.63422548047994654</c:v>
                </c:pt>
                <c:pt idx="6343">
                  <c:v>0.63432548047994652</c:v>
                </c:pt>
                <c:pt idx="6344">
                  <c:v>0.63442548047994651</c:v>
                </c:pt>
                <c:pt idx="6345">
                  <c:v>0.6345254804799465</c:v>
                </c:pt>
                <c:pt idx="6346">
                  <c:v>0.63462548047994649</c:v>
                </c:pt>
                <c:pt idx="6347">
                  <c:v>0.63472548047994648</c:v>
                </c:pt>
                <c:pt idx="6348">
                  <c:v>0.63482548047994647</c:v>
                </c:pt>
                <c:pt idx="6349">
                  <c:v>0.63492548047994646</c:v>
                </c:pt>
                <c:pt idx="6350">
                  <c:v>0.63502548047994645</c:v>
                </c:pt>
                <c:pt idx="6351">
                  <c:v>0.63512548047994644</c:v>
                </c:pt>
                <c:pt idx="6352">
                  <c:v>0.63522548047994642</c:v>
                </c:pt>
                <c:pt idx="6353">
                  <c:v>0.63532548047994641</c:v>
                </c:pt>
                <c:pt idx="6354">
                  <c:v>0.6354254804799464</c:v>
                </c:pt>
                <c:pt idx="6355">
                  <c:v>0.63552548047994639</c:v>
                </c:pt>
                <c:pt idx="6356">
                  <c:v>0.63562548047994638</c:v>
                </c:pt>
                <c:pt idx="6357">
                  <c:v>0.63572548047994637</c:v>
                </c:pt>
                <c:pt idx="6358">
                  <c:v>0.63582548047994636</c:v>
                </c:pt>
                <c:pt idx="6359">
                  <c:v>0.63592548047994635</c:v>
                </c:pt>
                <c:pt idx="6360">
                  <c:v>0.63602548047994634</c:v>
                </c:pt>
                <c:pt idx="6361">
                  <c:v>0.63612548047994633</c:v>
                </c:pt>
                <c:pt idx="6362">
                  <c:v>0.63622548047994631</c:v>
                </c:pt>
                <c:pt idx="6363">
                  <c:v>0.6363254804799463</c:v>
                </c:pt>
                <c:pt idx="6364">
                  <c:v>0.63642548047994629</c:v>
                </c:pt>
                <c:pt idx="6365">
                  <c:v>0.63652548047994628</c:v>
                </c:pt>
                <c:pt idx="6366">
                  <c:v>0.63662548047994627</c:v>
                </c:pt>
                <c:pt idx="6367">
                  <c:v>0.63672548047994626</c:v>
                </c:pt>
                <c:pt idx="6368">
                  <c:v>0.63682548047994625</c:v>
                </c:pt>
                <c:pt idx="6369">
                  <c:v>0.63692548047994624</c:v>
                </c:pt>
                <c:pt idx="6370">
                  <c:v>0.63702548047994623</c:v>
                </c:pt>
                <c:pt idx="6371">
                  <c:v>0.63712548047994622</c:v>
                </c:pt>
                <c:pt idx="6372">
                  <c:v>0.6372254804799462</c:v>
                </c:pt>
                <c:pt idx="6373">
                  <c:v>0.63732548047994619</c:v>
                </c:pt>
                <c:pt idx="6374">
                  <c:v>0.63742548047994618</c:v>
                </c:pt>
                <c:pt idx="6375">
                  <c:v>0.63752548047994617</c:v>
                </c:pt>
                <c:pt idx="6376">
                  <c:v>0.63762548047994616</c:v>
                </c:pt>
                <c:pt idx="6377">
                  <c:v>0.63772548047994615</c:v>
                </c:pt>
                <c:pt idx="6378">
                  <c:v>0.63782548047994614</c:v>
                </c:pt>
                <c:pt idx="6379">
                  <c:v>0.63792548047994613</c:v>
                </c:pt>
                <c:pt idx="6380">
                  <c:v>0.63802548047994612</c:v>
                </c:pt>
                <c:pt idx="6381">
                  <c:v>0.63812548047994611</c:v>
                </c:pt>
                <c:pt idx="6382">
                  <c:v>0.63822548047994609</c:v>
                </c:pt>
                <c:pt idx="6383">
                  <c:v>0.63832548047994608</c:v>
                </c:pt>
                <c:pt idx="6384">
                  <c:v>0.63842548047994607</c:v>
                </c:pt>
                <c:pt idx="6385">
                  <c:v>0.63852548047994606</c:v>
                </c:pt>
                <c:pt idx="6386">
                  <c:v>0.63862548047994605</c:v>
                </c:pt>
                <c:pt idx="6387">
                  <c:v>0.63872548047994604</c:v>
                </c:pt>
                <c:pt idx="6388">
                  <c:v>0.63882548047994603</c:v>
                </c:pt>
                <c:pt idx="6389">
                  <c:v>0.63892548047994602</c:v>
                </c:pt>
                <c:pt idx="6390">
                  <c:v>0.63902548047994601</c:v>
                </c:pt>
                <c:pt idx="6391">
                  <c:v>0.639125480479946</c:v>
                </c:pt>
                <c:pt idx="6392">
                  <c:v>0.63922548047994598</c:v>
                </c:pt>
                <c:pt idx="6393">
                  <c:v>0.63932548047994597</c:v>
                </c:pt>
                <c:pt idx="6394">
                  <c:v>0.63942548047994596</c:v>
                </c:pt>
                <c:pt idx="6395">
                  <c:v>0.63952548047994595</c:v>
                </c:pt>
                <c:pt idx="6396">
                  <c:v>0.63962548047994594</c:v>
                </c:pt>
                <c:pt idx="6397">
                  <c:v>0.63972548047994593</c:v>
                </c:pt>
                <c:pt idx="6398">
                  <c:v>0.63982548047994592</c:v>
                </c:pt>
                <c:pt idx="6399">
                  <c:v>0.63992548047994591</c:v>
                </c:pt>
                <c:pt idx="6400">
                  <c:v>0.6400254804799459</c:v>
                </c:pt>
                <c:pt idx="6401">
                  <c:v>0.64012548047994589</c:v>
                </c:pt>
                <c:pt idx="6402">
                  <c:v>0.64022548047994587</c:v>
                </c:pt>
                <c:pt idx="6403">
                  <c:v>0.64032548047994586</c:v>
                </c:pt>
                <c:pt idx="6404">
                  <c:v>0.64042548047994585</c:v>
                </c:pt>
                <c:pt idx="6405">
                  <c:v>0.64052548047994584</c:v>
                </c:pt>
                <c:pt idx="6406">
                  <c:v>0.64062548047994583</c:v>
                </c:pt>
                <c:pt idx="6407">
                  <c:v>0.64072548047994582</c:v>
                </c:pt>
                <c:pt idx="6408">
                  <c:v>0.64082548047994581</c:v>
                </c:pt>
                <c:pt idx="6409">
                  <c:v>0.6409254804799458</c:v>
                </c:pt>
                <c:pt idx="6410">
                  <c:v>0.64102548047994579</c:v>
                </c:pt>
                <c:pt idx="6411">
                  <c:v>0.64112548047994578</c:v>
                </c:pt>
                <c:pt idx="6412">
                  <c:v>0.64122548047994576</c:v>
                </c:pt>
                <c:pt idx="6413">
                  <c:v>0.64132548047994575</c:v>
                </c:pt>
                <c:pt idx="6414">
                  <c:v>0.64142548047994574</c:v>
                </c:pt>
                <c:pt idx="6415">
                  <c:v>0.64152548047994573</c:v>
                </c:pt>
                <c:pt idx="6416">
                  <c:v>0.64162548047994572</c:v>
                </c:pt>
                <c:pt idx="6417">
                  <c:v>0.64172548047994571</c:v>
                </c:pt>
                <c:pt idx="6418">
                  <c:v>0.6418254804799457</c:v>
                </c:pt>
                <c:pt idx="6419">
                  <c:v>0.64192548047994569</c:v>
                </c:pt>
                <c:pt idx="6420">
                  <c:v>0.64202548047994568</c:v>
                </c:pt>
                <c:pt idx="6421">
                  <c:v>0.64212548047994567</c:v>
                </c:pt>
                <c:pt idx="6422">
                  <c:v>0.64222548047994565</c:v>
                </c:pt>
                <c:pt idx="6423">
                  <c:v>0.64232548047994564</c:v>
                </c:pt>
                <c:pt idx="6424">
                  <c:v>0.64242548047994563</c:v>
                </c:pt>
                <c:pt idx="6425">
                  <c:v>0.64252548047994562</c:v>
                </c:pt>
                <c:pt idx="6426">
                  <c:v>0.64262548047994561</c:v>
                </c:pt>
                <c:pt idx="6427">
                  <c:v>0.6427254804799456</c:v>
                </c:pt>
                <c:pt idx="6428">
                  <c:v>0.64282548047994559</c:v>
                </c:pt>
                <c:pt idx="6429">
                  <c:v>0.64292548047994558</c:v>
                </c:pt>
                <c:pt idx="6430">
                  <c:v>0.64302548047994557</c:v>
                </c:pt>
                <c:pt idx="6431">
                  <c:v>0.64312548047994555</c:v>
                </c:pt>
                <c:pt idx="6432">
                  <c:v>0.64322548047994554</c:v>
                </c:pt>
                <c:pt idx="6433">
                  <c:v>0.64332548047994553</c:v>
                </c:pt>
                <c:pt idx="6434">
                  <c:v>0.64342548047994552</c:v>
                </c:pt>
                <c:pt idx="6435">
                  <c:v>0.64352548047994551</c:v>
                </c:pt>
                <c:pt idx="6436">
                  <c:v>0.6436254804799455</c:v>
                </c:pt>
                <c:pt idx="6437">
                  <c:v>0.64372548047994549</c:v>
                </c:pt>
                <c:pt idx="6438">
                  <c:v>0.64382548047994548</c:v>
                </c:pt>
                <c:pt idx="6439">
                  <c:v>0.64392548047994547</c:v>
                </c:pt>
                <c:pt idx="6440">
                  <c:v>0.64402548047994546</c:v>
                </c:pt>
                <c:pt idx="6441">
                  <c:v>0.64412548047994544</c:v>
                </c:pt>
                <c:pt idx="6442">
                  <c:v>0.64422548047994543</c:v>
                </c:pt>
                <c:pt idx="6443">
                  <c:v>0.64432548047994542</c:v>
                </c:pt>
                <c:pt idx="6444">
                  <c:v>0.64442548047994541</c:v>
                </c:pt>
                <c:pt idx="6445">
                  <c:v>0.6445254804799454</c:v>
                </c:pt>
                <c:pt idx="6446">
                  <c:v>0.64462548047994539</c:v>
                </c:pt>
                <c:pt idx="6447">
                  <c:v>0.64472548047994538</c:v>
                </c:pt>
                <c:pt idx="6448">
                  <c:v>0.64482548047994537</c:v>
                </c:pt>
                <c:pt idx="6449">
                  <c:v>0.64492548047994536</c:v>
                </c:pt>
                <c:pt idx="6450">
                  <c:v>0.64502548047994535</c:v>
                </c:pt>
                <c:pt idx="6451">
                  <c:v>0.64512548047994533</c:v>
                </c:pt>
                <c:pt idx="6452">
                  <c:v>0.64522548047994532</c:v>
                </c:pt>
                <c:pt idx="6453">
                  <c:v>0.64532548047994531</c:v>
                </c:pt>
                <c:pt idx="6454">
                  <c:v>0.6454254804799453</c:v>
                </c:pt>
                <c:pt idx="6455">
                  <c:v>0.64552548047994529</c:v>
                </c:pt>
                <c:pt idx="6456">
                  <c:v>0.64562548047994528</c:v>
                </c:pt>
                <c:pt idx="6457">
                  <c:v>0.64572548047994527</c:v>
                </c:pt>
                <c:pt idx="6458">
                  <c:v>0.64582548047994526</c:v>
                </c:pt>
                <c:pt idx="6459">
                  <c:v>0.64592548047994525</c:v>
                </c:pt>
                <c:pt idx="6460">
                  <c:v>0.64602548047994524</c:v>
                </c:pt>
                <c:pt idx="6461">
                  <c:v>0.64612548047994522</c:v>
                </c:pt>
                <c:pt idx="6462">
                  <c:v>0.64622548047994521</c:v>
                </c:pt>
                <c:pt idx="6463">
                  <c:v>0.6463254804799452</c:v>
                </c:pt>
                <c:pt idx="6464">
                  <c:v>0.64642548047994519</c:v>
                </c:pt>
                <c:pt idx="6465">
                  <c:v>0.64652548047994518</c:v>
                </c:pt>
                <c:pt idx="6466">
                  <c:v>0.64662548047994517</c:v>
                </c:pt>
                <c:pt idx="6467">
                  <c:v>0.64672548047994516</c:v>
                </c:pt>
                <c:pt idx="6468">
                  <c:v>0.64682548047994515</c:v>
                </c:pt>
                <c:pt idx="6469">
                  <c:v>0.64692548047994514</c:v>
                </c:pt>
                <c:pt idx="6470">
                  <c:v>0.64702548047994513</c:v>
                </c:pt>
                <c:pt idx="6471">
                  <c:v>0.64712548047994511</c:v>
                </c:pt>
                <c:pt idx="6472">
                  <c:v>0.6472254804799451</c:v>
                </c:pt>
                <c:pt idx="6473">
                  <c:v>0.64732548047994509</c:v>
                </c:pt>
                <c:pt idx="6474">
                  <c:v>0.64742548047994508</c:v>
                </c:pt>
                <c:pt idx="6475">
                  <c:v>0.64752548047994507</c:v>
                </c:pt>
                <c:pt idx="6476">
                  <c:v>0.64762548047994506</c:v>
                </c:pt>
                <c:pt idx="6477">
                  <c:v>0.64772548047994505</c:v>
                </c:pt>
                <c:pt idx="6478">
                  <c:v>0.64782548047994504</c:v>
                </c:pt>
                <c:pt idx="6479">
                  <c:v>0.64792548047994503</c:v>
                </c:pt>
                <c:pt idx="6480">
                  <c:v>0.64802548047994502</c:v>
                </c:pt>
                <c:pt idx="6481">
                  <c:v>0.648125480479945</c:v>
                </c:pt>
                <c:pt idx="6482">
                  <c:v>0.64822548047994499</c:v>
                </c:pt>
                <c:pt idx="6483">
                  <c:v>0.64832548047994498</c:v>
                </c:pt>
                <c:pt idx="6484">
                  <c:v>0.64842548047994497</c:v>
                </c:pt>
                <c:pt idx="6485">
                  <c:v>0.64852548047994496</c:v>
                </c:pt>
                <c:pt idx="6486">
                  <c:v>0.64862548047994495</c:v>
                </c:pt>
                <c:pt idx="6487">
                  <c:v>0.64872548047994494</c:v>
                </c:pt>
                <c:pt idx="6488">
                  <c:v>0.64882548047994493</c:v>
                </c:pt>
                <c:pt idx="6489">
                  <c:v>0.64892548047994492</c:v>
                </c:pt>
                <c:pt idx="6490">
                  <c:v>0.64902548047994491</c:v>
                </c:pt>
                <c:pt idx="6491">
                  <c:v>0.64912548047994489</c:v>
                </c:pt>
                <c:pt idx="6492">
                  <c:v>0.64922548047994488</c:v>
                </c:pt>
                <c:pt idx="6493">
                  <c:v>0.64932548047994487</c:v>
                </c:pt>
                <c:pt idx="6494">
                  <c:v>0.64942548047994486</c:v>
                </c:pt>
                <c:pt idx="6495">
                  <c:v>0.64952548047994485</c:v>
                </c:pt>
                <c:pt idx="6496">
                  <c:v>0.64962548047994484</c:v>
                </c:pt>
                <c:pt idx="6497">
                  <c:v>0.64972548047994483</c:v>
                </c:pt>
                <c:pt idx="6498">
                  <c:v>0.64982548047994482</c:v>
                </c:pt>
                <c:pt idx="6499">
                  <c:v>0.64992548047994481</c:v>
                </c:pt>
                <c:pt idx="6500">
                  <c:v>0.65002548047994479</c:v>
                </c:pt>
                <c:pt idx="6501">
                  <c:v>0.65012548047994478</c:v>
                </c:pt>
                <c:pt idx="6502">
                  <c:v>0.65022548047994477</c:v>
                </c:pt>
                <c:pt idx="6503">
                  <c:v>0.65032548047994476</c:v>
                </c:pt>
                <c:pt idx="6504">
                  <c:v>0.65042548047994475</c:v>
                </c:pt>
                <c:pt idx="6505">
                  <c:v>0.65052548047994474</c:v>
                </c:pt>
                <c:pt idx="6506">
                  <c:v>0.65062548047994473</c:v>
                </c:pt>
                <c:pt idx="6507">
                  <c:v>0.65072548047994472</c:v>
                </c:pt>
                <c:pt idx="6508">
                  <c:v>0.65082548047994471</c:v>
                </c:pt>
                <c:pt idx="6509">
                  <c:v>0.6509254804799447</c:v>
                </c:pt>
                <c:pt idx="6510">
                  <c:v>0.65102548047994468</c:v>
                </c:pt>
                <c:pt idx="6511">
                  <c:v>0.65112548047994467</c:v>
                </c:pt>
                <c:pt idx="6512">
                  <c:v>0.65122548047994466</c:v>
                </c:pt>
                <c:pt idx="6513">
                  <c:v>0.65132548047994465</c:v>
                </c:pt>
                <c:pt idx="6514">
                  <c:v>0.65142548047994464</c:v>
                </c:pt>
                <c:pt idx="6515">
                  <c:v>0.65152548047994463</c:v>
                </c:pt>
                <c:pt idx="6516">
                  <c:v>0.65162548047994462</c:v>
                </c:pt>
                <c:pt idx="6517">
                  <c:v>0.65172548047994461</c:v>
                </c:pt>
                <c:pt idx="6518">
                  <c:v>0.6518254804799446</c:v>
                </c:pt>
                <c:pt idx="6519">
                  <c:v>0.65192548047994459</c:v>
                </c:pt>
                <c:pt idx="6520">
                  <c:v>0.65202548047994457</c:v>
                </c:pt>
                <c:pt idx="6521">
                  <c:v>0.65212548047994456</c:v>
                </c:pt>
                <c:pt idx="6522">
                  <c:v>0.65222548047994455</c:v>
                </c:pt>
                <c:pt idx="6523">
                  <c:v>0.65232548047994454</c:v>
                </c:pt>
                <c:pt idx="6524">
                  <c:v>0.65242548047994453</c:v>
                </c:pt>
                <c:pt idx="6525">
                  <c:v>0.65252548047994452</c:v>
                </c:pt>
                <c:pt idx="6526">
                  <c:v>0.65262548047994451</c:v>
                </c:pt>
                <c:pt idx="6527">
                  <c:v>0.6527254804799445</c:v>
                </c:pt>
                <c:pt idx="6528">
                  <c:v>0.65282548047994449</c:v>
                </c:pt>
                <c:pt idx="6529">
                  <c:v>0.65292548047994448</c:v>
                </c:pt>
                <c:pt idx="6530">
                  <c:v>0.65302548047994446</c:v>
                </c:pt>
                <c:pt idx="6531">
                  <c:v>0.65312548047994445</c:v>
                </c:pt>
                <c:pt idx="6532">
                  <c:v>0.65322548047994444</c:v>
                </c:pt>
                <c:pt idx="6533">
                  <c:v>0.65332548047994443</c:v>
                </c:pt>
                <c:pt idx="6534">
                  <c:v>0.65342548047994442</c:v>
                </c:pt>
                <c:pt idx="6535">
                  <c:v>0.65352548047994441</c:v>
                </c:pt>
                <c:pt idx="6536">
                  <c:v>0.6536254804799444</c:v>
                </c:pt>
                <c:pt idx="6537">
                  <c:v>0.65372548047994439</c:v>
                </c:pt>
                <c:pt idx="6538">
                  <c:v>0.65382548047994438</c:v>
                </c:pt>
                <c:pt idx="6539">
                  <c:v>0.65392548047994437</c:v>
                </c:pt>
                <c:pt idx="6540">
                  <c:v>0.65402548047994435</c:v>
                </c:pt>
                <c:pt idx="6541">
                  <c:v>0.65412548047994434</c:v>
                </c:pt>
                <c:pt idx="6542">
                  <c:v>0.65422548047994433</c:v>
                </c:pt>
                <c:pt idx="6543">
                  <c:v>0.65432548047994432</c:v>
                </c:pt>
                <c:pt idx="6544">
                  <c:v>0.65442548047994431</c:v>
                </c:pt>
                <c:pt idx="6545">
                  <c:v>0.6545254804799443</c:v>
                </c:pt>
                <c:pt idx="6546">
                  <c:v>0.65462548047994429</c:v>
                </c:pt>
                <c:pt idx="6547">
                  <c:v>0.65472548047994428</c:v>
                </c:pt>
                <c:pt idx="6548">
                  <c:v>0.65482548047994427</c:v>
                </c:pt>
                <c:pt idx="6549">
                  <c:v>0.65492548047994426</c:v>
                </c:pt>
                <c:pt idx="6550">
                  <c:v>0.65502548047994424</c:v>
                </c:pt>
                <c:pt idx="6551">
                  <c:v>0.65512548047994423</c:v>
                </c:pt>
                <c:pt idx="6552">
                  <c:v>0.65522548047994422</c:v>
                </c:pt>
                <c:pt idx="6553">
                  <c:v>0.65532548047994421</c:v>
                </c:pt>
                <c:pt idx="6554">
                  <c:v>0.6554254804799442</c:v>
                </c:pt>
                <c:pt idx="6555">
                  <c:v>0.65552548047994419</c:v>
                </c:pt>
                <c:pt idx="6556">
                  <c:v>0.65562548047994418</c:v>
                </c:pt>
                <c:pt idx="6557">
                  <c:v>0.65572548047994417</c:v>
                </c:pt>
                <c:pt idx="6558">
                  <c:v>0.65582548047994416</c:v>
                </c:pt>
                <c:pt idx="6559">
                  <c:v>0.65592548047994415</c:v>
                </c:pt>
                <c:pt idx="6560">
                  <c:v>0.65602548047994413</c:v>
                </c:pt>
                <c:pt idx="6561">
                  <c:v>0.65612548047994412</c:v>
                </c:pt>
                <c:pt idx="6562">
                  <c:v>0.65622548047994411</c:v>
                </c:pt>
                <c:pt idx="6563">
                  <c:v>0.6563254804799441</c:v>
                </c:pt>
                <c:pt idx="6564">
                  <c:v>0.65642548047994409</c:v>
                </c:pt>
                <c:pt idx="6565">
                  <c:v>0.65652548047994408</c:v>
                </c:pt>
                <c:pt idx="6566">
                  <c:v>0.65662548047994407</c:v>
                </c:pt>
                <c:pt idx="6567">
                  <c:v>0.65672548047994406</c:v>
                </c:pt>
                <c:pt idx="6568">
                  <c:v>0.65682548047994405</c:v>
                </c:pt>
                <c:pt idx="6569">
                  <c:v>0.65692548047994404</c:v>
                </c:pt>
                <c:pt idx="6570">
                  <c:v>0.65702548047994402</c:v>
                </c:pt>
                <c:pt idx="6571">
                  <c:v>0.65712548047994401</c:v>
                </c:pt>
                <c:pt idx="6572">
                  <c:v>0.657225480479944</c:v>
                </c:pt>
                <c:pt idx="6573">
                  <c:v>0.65732548047994399</c:v>
                </c:pt>
                <c:pt idx="6574">
                  <c:v>0.65742548047994398</c:v>
                </c:pt>
                <c:pt idx="6575">
                  <c:v>0.65752548047994397</c:v>
                </c:pt>
                <c:pt idx="6576">
                  <c:v>0.65762548047994396</c:v>
                </c:pt>
                <c:pt idx="6577">
                  <c:v>0.65772548047994395</c:v>
                </c:pt>
                <c:pt idx="6578">
                  <c:v>0.65782548047994394</c:v>
                </c:pt>
                <c:pt idx="6579">
                  <c:v>0.65792548047994392</c:v>
                </c:pt>
                <c:pt idx="6580">
                  <c:v>0.65802548047994391</c:v>
                </c:pt>
                <c:pt idx="6581">
                  <c:v>0.6581254804799439</c:v>
                </c:pt>
                <c:pt idx="6582">
                  <c:v>0.65822548047994389</c:v>
                </c:pt>
                <c:pt idx="6583">
                  <c:v>0.65832548047994388</c:v>
                </c:pt>
                <c:pt idx="6584">
                  <c:v>0.65842548047994387</c:v>
                </c:pt>
                <c:pt idx="6585">
                  <c:v>0.65852548047994386</c:v>
                </c:pt>
                <c:pt idx="6586">
                  <c:v>0.65862548047994385</c:v>
                </c:pt>
                <c:pt idx="6587">
                  <c:v>0.65872548047994384</c:v>
                </c:pt>
                <c:pt idx="6588">
                  <c:v>0.65882548047994383</c:v>
                </c:pt>
                <c:pt idx="6589">
                  <c:v>0.65892548047994381</c:v>
                </c:pt>
                <c:pt idx="6590">
                  <c:v>0.6590254804799438</c:v>
                </c:pt>
                <c:pt idx="6591">
                  <c:v>0.65912548047994379</c:v>
                </c:pt>
                <c:pt idx="6592">
                  <c:v>0.65922548047994378</c:v>
                </c:pt>
                <c:pt idx="6593">
                  <c:v>0.65932548047994377</c:v>
                </c:pt>
                <c:pt idx="6594">
                  <c:v>0.65942548047994376</c:v>
                </c:pt>
                <c:pt idx="6595">
                  <c:v>0.65952548047994375</c:v>
                </c:pt>
                <c:pt idx="6596">
                  <c:v>0.65962548047994374</c:v>
                </c:pt>
                <c:pt idx="6597">
                  <c:v>0.65972548047994373</c:v>
                </c:pt>
                <c:pt idx="6598">
                  <c:v>0.65982548047994372</c:v>
                </c:pt>
                <c:pt idx="6599">
                  <c:v>0.6599254804799437</c:v>
                </c:pt>
                <c:pt idx="6600">
                  <c:v>0.66002548047994369</c:v>
                </c:pt>
                <c:pt idx="6601">
                  <c:v>0.66012548047994368</c:v>
                </c:pt>
                <c:pt idx="6602">
                  <c:v>0.66022548047994367</c:v>
                </c:pt>
                <c:pt idx="6603">
                  <c:v>0.66032548047994366</c:v>
                </c:pt>
                <c:pt idx="6604">
                  <c:v>0.66042548047994365</c:v>
                </c:pt>
                <c:pt idx="6605">
                  <c:v>0.66052548047994364</c:v>
                </c:pt>
                <c:pt idx="6606">
                  <c:v>0.66062548047994363</c:v>
                </c:pt>
                <c:pt idx="6607">
                  <c:v>0.66072548047994362</c:v>
                </c:pt>
                <c:pt idx="6608">
                  <c:v>0.66082548047994361</c:v>
                </c:pt>
                <c:pt idx="6609">
                  <c:v>0.66092548047994359</c:v>
                </c:pt>
                <c:pt idx="6610">
                  <c:v>0.66102548047994358</c:v>
                </c:pt>
                <c:pt idx="6611">
                  <c:v>0.66112548047994357</c:v>
                </c:pt>
                <c:pt idx="6612">
                  <c:v>0.66122548047994356</c:v>
                </c:pt>
                <c:pt idx="6613">
                  <c:v>0.66132548047994355</c:v>
                </c:pt>
                <c:pt idx="6614">
                  <c:v>0.66142548047994354</c:v>
                </c:pt>
                <c:pt idx="6615">
                  <c:v>0.66152548047994353</c:v>
                </c:pt>
                <c:pt idx="6616">
                  <c:v>0.66162548047994352</c:v>
                </c:pt>
                <c:pt idx="6617">
                  <c:v>0.66172548047994351</c:v>
                </c:pt>
                <c:pt idx="6618">
                  <c:v>0.6618254804799435</c:v>
                </c:pt>
                <c:pt idx="6619">
                  <c:v>0.66192548047994348</c:v>
                </c:pt>
                <c:pt idx="6620">
                  <c:v>0.66202548047994347</c:v>
                </c:pt>
                <c:pt idx="6621">
                  <c:v>0.66212548047994346</c:v>
                </c:pt>
                <c:pt idx="6622">
                  <c:v>0.66222548047994345</c:v>
                </c:pt>
                <c:pt idx="6623">
                  <c:v>0.66232548047994344</c:v>
                </c:pt>
                <c:pt idx="6624">
                  <c:v>0.66242548047994343</c:v>
                </c:pt>
                <c:pt idx="6625">
                  <c:v>0.66252548047994342</c:v>
                </c:pt>
                <c:pt idx="6626">
                  <c:v>0.66262548047994341</c:v>
                </c:pt>
                <c:pt idx="6627">
                  <c:v>0.6627254804799434</c:v>
                </c:pt>
                <c:pt idx="6628">
                  <c:v>0.66282548047994339</c:v>
                </c:pt>
                <c:pt idx="6629">
                  <c:v>0.66292548047994337</c:v>
                </c:pt>
                <c:pt idx="6630">
                  <c:v>0.66302548047994336</c:v>
                </c:pt>
                <c:pt idx="6631">
                  <c:v>0.66312548047994335</c:v>
                </c:pt>
                <c:pt idx="6632">
                  <c:v>0.66322548047994334</c:v>
                </c:pt>
                <c:pt idx="6633">
                  <c:v>0.66332548047994333</c:v>
                </c:pt>
                <c:pt idx="6634">
                  <c:v>0.66342548047994332</c:v>
                </c:pt>
                <c:pt idx="6635">
                  <c:v>0.66352548047994331</c:v>
                </c:pt>
                <c:pt idx="6636">
                  <c:v>0.6636254804799433</c:v>
                </c:pt>
                <c:pt idx="6637">
                  <c:v>0.66372548047994329</c:v>
                </c:pt>
                <c:pt idx="6638">
                  <c:v>0.66382548047994328</c:v>
                </c:pt>
                <c:pt idx="6639">
                  <c:v>0.66392548047994326</c:v>
                </c:pt>
                <c:pt idx="6640">
                  <c:v>0.66402548047994325</c:v>
                </c:pt>
                <c:pt idx="6641">
                  <c:v>0.66412548047994324</c:v>
                </c:pt>
                <c:pt idx="6642">
                  <c:v>0.66422548047994323</c:v>
                </c:pt>
                <c:pt idx="6643">
                  <c:v>0.66432548047994322</c:v>
                </c:pt>
                <c:pt idx="6644">
                  <c:v>0.66442548047994321</c:v>
                </c:pt>
                <c:pt idx="6645">
                  <c:v>0.6645254804799432</c:v>
                </c:pt>
                <c:pt idx="6646">
                  <c:v>0.66462548047994319</c:v>
                </c:pt>
                <c:pt idx="6647">
                  <c:v>0.66472548047994318</c:v>
                </c:pt>
                <c:pt idx="6648">
                  <c:v>0.66482548047994316</c:v>
                </c:pt>
                <c:pt idx="6649">
                  <c:v>0.66492548047994315</c:v>
                </c:pt>
                <c:pt idx="6650">
                  <c:v>0.66502548047994314</c:v>
                </c:pt>
                <c:pt idx="6651">
                  <c:v>0.66512548047994313</c:v>
                </c:pt>
                <c:pt idx="6652">
                  <c:v>0.66522548047994312</c:v>
                </c:pt>
                <c:pt idx="6653">
                  <c:v>0.66532548047994311</c:v>
                </c:pt>
                <c:pt idx="6654">
                  <c:v>0.6654254804799431</c:v>
                </c:pt>
                <c:pt idx="6655">
                  <c:v>0.66552548047994309</c:v>
                </c:pt>
                <c:pt idx="6656">
                  <c:v>0.66562548047994308</c:v>
                </c:pt>
                <c:pt idx="6657">
                  <c:v>0.66572548047994307</c:v>
                </c:pt>
                <c:pt idx="6658">
                  <c:v>0.66582548047994305</c:v>
                </c:pt>
                <c:pt idx="6659">
                  <c:v>0.66592548047994304</c:v>
                </c:pt>
                <c:pt idx="6660">
                  <c:v>0.66602548047994303</c:v>
                </c:pt>
                <c:pt idx="6661">
                  <c:v>0.66612548047994302</c:v>
                </c:pt>
                <c:pt idx="6662">
                  <c:v>0.66622548047994301</c:v>
                </c:pt>
                <c:pt idx="6663">
                  <c:v>0.666325480479943</c:v>
                </c:pt>
                <c:pt idx="6664">
                  <c:v>0.66642548047994299</c:v>
                </c:pt>
                <c:pt idx="6665">
                  <c:v>0.66652548047994298</c:v>
                </c:pt>
                <c:pt idx="6666">
                  <c:v>0.66662548047994297</c:v>
                </c:pt>
                <c:pt idx="6667">
                  <c:v>0.66672548047994296</c:v>
                </c:pt>
                <c:pt idx="6668">
                  <c:v>0.66682548047994294</c:v>
                </c:pt>
                <c:pt idx="6669">
                  <c:v>0.66692548047994293</c:v>
                </c:pt>
                <c:pt idx="6670">
                  <c:v>0.66702548047994292</c:v>
                </c:pt>
                <c:pt idx="6671">
                  <c:v>0.66712548047994291</c:v>
                </c:pt>
                <c:pt idx="6672">
                  <c:v>0.6672254804799429</c:v>
                </c:pt>
                <c:pt idx="6673">
                  <c:v>0.66732548047994289</c:v>
                </c:pt>
                <c:pt idx="6674">
                  <c:v>0.66742548047994288</c:v>
                </c:pt>
                <c:pt idx="6675">
                  <c:v>0.66752548047994287</c:v>
                </c:pt>
                <c:pt idx="6676">
                  <c:v>0.66762548047994286</c:v>
                </c:pt>
                <c:pt idx="6677">
                  <c:v>0.66772548047994285</c:v>
                </c:pt>
                <c:pt idx="6678">
                  <c:v>0.66782548047994283</c:v>
                </c:pt>
                <c:pt idx="6679">
                  <c:v>0.66792548047994282</c:v>
                </c:pt>
                <c:pt idx="6680">
                  <c:v>0.66802548047994281</c:v>
                </c:pt>
                <c:pt idx="6681">
                  <c:v>0.6681254804799428</c:v>
                </c:pt>
                <c:pt idx="6682">
                  <c:v>0.66822548047994279</c:v>
                </c:pt>
                <c:pt idx="6683">
                  <c:v>0.66832548047994278</c:v>
                </c:pt>
                <c:pt idx="6684">
                  <c:v>0.66842548047994277</c:v>
                </c:pt>
                <c:pt idx="6685">
                  <c:v>0.66852548047994276</c:v>
                </c:pt>
                <c:pt idx="6686">
                  <c:v>0.66862548047994275</c:v>
                </c:pt>
                <c:pt idx="6687">
                  <c:v>0.66872548047994274</c:v>
                </c:pt>
                <c:pt idx="6688">
                  <c:v>0.66882548047994272</c:v>
                </c:pt>
                <c:pt idx="6689">
                  <c:v>0.66892548047994271</c:v>
                </c:pt>
                <c:pt idx="6690">
                  <c:v>0.6690254804799427</c:v>
                </c:pt>
                <c:pt idx="6691">
                  <c:v>0.66912548047994269</c:v>
                </c:pt>
                <c:pt idx="6692">
                  <c:v>0.66922548047994268</c:v>
                </c:pt>
                <c:pt idx="6693">
                  <c:v>0.66932548047994267</c:v>
                </c:pt>
                <c:pt idx="6694">
                  <c:v>0.66942548047994266</c:v>
                </c:pt>
                <c:pt idx="6695">
                  <c:v>0.66952548047994265</c:v>
                </c:pt>
                <c:pt idx="6696">
                  <c:v>0.66962548047994264</c:v>
                </c:pt>
                <c:pt idx="6697">
                  <c:v>0.66972548047994263</c:v>
                </c:pt>
                <c:pt idx="6698">
                  <c:v>0.66982548047994261</c:v>
                </c:pt>
                <c:pt idx="6699">
                  <c:v>0.6699254804799426</c:v>
                </c:pt>
                <c:pt idx="6700">
                  <c:v>0.67002548047994259</c:v>
                </c:pt>
                <c:pt idx="6701">
                  <c:v>0.67012548047994258</c:v>
                </c:pt>
                <c:pt idx="6702">
                  <c:v>0.67022548047994257</c:v>
                </c:pt>
                <c:pt idx="6703">
                  <c:v>0.67032548047994256</c:v>
                </c:pt>
                <c:pt idx="6704">
                  <c:v>0.67042548047994255</c:v>
                </c:pt>
                <c:pt idx="6705">
                  <c:v>0.67052548047994254</c:v>
                </c:pt>
                <c:pt idx="6706">
                  <c:v>0.67062548047994253</c:v>
                </c:pt>
                <c:pt idx="6707">
                  <c:v>0.67072548047994252</c:v>
                </c:pt>
                <c:pt idx="6708">
                  <c:v>0.6708254804799425</c:v>
                </c:pt>
                <c:pt idx="6709">
                  <c:v>0.67092548047994249</c:v>
                </c:pt>
                <c:pt idx="6710">
                  <c:v>0.67102548047994248</c:v>
                </c:pt>
                <c:pt idx="6711">
                  <c:v>0.67112548047994247</c:v>
                </c:pt>
                <c:pt idx="6712">
                  <c:v>0.67122548047994246</c:v>
                </c:pt>
                <c:pt idx="6713">
                  <c:v>0.67132548047994245</c:v>
                </c:pt>
                <c:pt idx="6714">
                  <c:v>0.67142548047994244</c:v>
                </c:pt>
                <c:pt idx="6715">
                  <c:v>0.67152548047994243</c:v>
                </c:pt>
                <c:pt idx="6716">
                  <c:v>0.67162548047994242</c:v>
                </c:pt>
                <c:pt idx="6717">
                  <c:v>0.67172548047994241</c:v>
                </c:pt>
                <c:pt idx="6718">
                  <c:v>0.67182548047994239</c:v>
                </c:pt>
                <c:pt idx="6719">
                  <c:v>0.67192548047994238</c:v>
                </c:pt>
                <c:pt idx="6720">
                  <c:v>0.67202548047994237</c:v>
                </c:pt>
                <c:pt idx="6721">
                  <c:v>0.67212548047994236</c:v>
                </c:pt>
                <c:pt idx="6722">
                  <c:v>0.67222548047994235</c:v>
                </c:pt>
                <c:pt idx="6723">
                  <c:v>0.67232548047994234</c:v>
                </c:pt>
                <c:pt idx="6724">
                  <c:v>0.67242548047994233</c:v>
                </c:pt>
                <c:pt idx="6725">
                  <c:v>0.67252548047994232</c:v>
                </c:pt>
                <c:pt idx="6726">
                  <c:v>0.67262548047994231</c:v>
                </c:pt>
                <c:pt idx="6727">
                  <c:v>0.67272548047994229</c:v>
                </c:pt>
                <c:pt idx="6728">
                  <c:v>0.67282548047994228</c:v>
                </c:pt>
                <c:pt idx="6729">
                  <c:v>0.67292548047994227</c:v>
                </c:pt>
                <c:pt idx="6730">
                  <c:v>0.67302548047994226</c:v>
                </c:pt>
                <c:pt idx="6731">
                  <c:v>0.67312548047994225</c:v>
                </c:pt>
                <c:pt idx="6732">
                  <c:v>0.67322548047994224</c:v>
                </c:pt>
                <c:pt idx="6733">
                  <c:v>0.67332548047994223</c:v>
                </c:pt>
                <c:pt idx="6734">
                  <c:v>0.67342548047994222</c:v>
                </c:pt>
                <c:pt idx="6735">
                  <c:v>0.67352548047994221</c:v>
                </c:pt>
                <c:pt idx="6736">
                  <c:v>0.6736254804799422</c:v>
                </c:pt>
                <c:pt idx="6737">
                  <c:v>0.67372548047994218</c:v>
                </c:pt>
                <c:pt idx="6738">
                  <c:v>0.67382548047994217</c:v>
                </c:pt>
                <c:pt idx="6739">
                  <c:v>0.67392548047994216</c:v>
                </c:pt>
                <c:pt idx="6740">
                  <c:v>0.67402548047994215</c:v>
                </c:pt>
                <c:pt idx="6741">
                  <c:v>0.67412548047994214</c:v>
                </c:pt>
                <c:pt idx="6742">
                  <c:v>0.67422548047994213</c:v>
                </c:pt>
                <c:pt idx="6743">
                  <c:v>0.67432548047994212</c:v>
                </c:pt>
                <c:pt idx="6744">
                  <c:v>0.67442548047994211</c:v>
                </c:pt>
                <c:pt idx="6745">
                  <c:v>0.6745254804799421</c:v>
                </c:pt>
                <c:pt idx="6746">
                  <c:v>0.67462548047994209</c:v>
                </c:pt>
                <c:pt idx="6747">
                  <c:v>0.67472548047994207</c:v>
                </c:pt>
                <c:pt idx="6748">
                  <c:v>0.67482548047994206</c:v>
                </c:pt>
                <c:pt idx="6749">
                  <c:v>0.67492548047994205</c:v>
                </c:pt>
                <c:pt idx="6750">
                  <c:v>0.67502548047994204</c:v>
                </c:pt>
                <c:pt idx="6751">
                  <c:v>0.67512548047994203</c:v>
                </c:pt>
                <c:pt idx="6752">
                  <c:v>0.67522548047994202</c:v>
                </c:pt>
                <c:pt idx="6753">
                  <c:v>0.67532548047994201</c:v>
                </c:pt>
                <c:pt idx="6754">
                  <c:v>0.675425480479942</c:v>
                </c:pt>
                <c:pt idx="6755">
                  <c:v>0.67552548047994199</c:v>
                </c:pt>
                <c:pt idx="6756">
                  <c:v>0.67562548047994198</c:v>
                </c:pt>
                <c:pt idx="6757">
                  <c:v>0.67572548047994196</c:v>
                </c:pt>
                <c:pt idx="6758">
                  <c:v>0.67582548047994195</c:v>
                </c:pt>
                <c:pt idx="6759">
                  <c:v>0.67592548047994194</c:v>
                </c:pt>
                <c:pt idx="6760">
                  <c:v>0.67602548047994193</c:v>
                </c:pt>
                <c:pt idx="6761">
                  <c:v>0.67612548047994192</c:v>
                </c:pt>
                <c:pt idx="6762">
                  <c:v>0.67622548047994191</c:v>
                </c:pt>
                <c:pt idx="6763">
                  <c:v>0.6763254804799419</c:v>
                </c:pt>
                <c:pt idx="6764">
                  <c:v>0.67642548047994189</c:v>
                </c:pt>
                <c:pt idx="6765">
                  <c:v>0.67652548047994188</c:v>
                </c:pt>
                <c:pt idx="6766">
                  <c:v>0.67662548047994187</c:v>
                </c:pt>
                <c:pt idx="6767">
                  <c:v>0.67672548047994185</c:v>
                </c:pt>
                <c:pt idx="6768">
                  <c:v>0.67682548047994184</c:v>
                </c:pt>
                <c:pt idx="6769">
                  <c:v>0.67692548047994183</c:v>
                </c:pt>
                <c:pt idx="6770">
                  <c:v>0.67702548047994182</c:v>
                </c:pt>
                <c:pt idx="6771">
                  <c:v>0.67712548047994181</c:v>
                </c:pt>
                <c:pt idx="6772">
                  <c:v>0.6772254804799418</c:v>
                </c:pt>
                <c:pt idx="6773">
                  <c:v>0.67732548047994179</c:v>
                </c:pt>
                <c:pt idx="6774">
                  <c:v>0.67742548047994178</c:v>
                </c:pt>
                <c:pt idx="6775">
                  <c:v>0.67752548047994177</c:v>
                </c:pt>
                <c:pt idx="6776">
                  <c:v>0.67762548047994176</c:v>
                </c:pt>
                <c:pt idx="6777">
                  <c:v>0.67772548047994174</c:v>
                </c:pt>
                <c:pt idx="6778">
                  <c:v>0.67782548047994173</c:v>
                </c:pt>
                <c:pt idx="6779">
                  <c:v>0.67792548047994172</c:v>
                </c:pt>
                <c:pt idx="6780">
                  <c:v>0.67802548047994171</c:v>
                </c:pt>
                <c:pt idx="6781">
                  <c:v>0.6781254804799417</c:v>
                </c:pt>
                <c:pt idx="6782">
                  <c:v>0.67822548047994169</c:v>
                </c:pt>
                <c:pt idx="6783">
                  <c:v>0.67832548047994168</c:v>
                </c:pt>
                <c:pt idx="6784">
                  <c:v>0.67842548047994167</c:v>
                </c:pt>
                <c:pt idx="6785">
                  <c:v>0.67852548047994166</c:v>
                </c:pt>
                <c:pt idx="6786">
                  <c:v>0.67862548047994165</c:v>
                </c:pt>
                <c:pt idx="6787">
                  <c:v>0.67872548047994163</c:v>
                </c:pt>
                <c:pt idx="6788">
                  <c:v>0.67882548047994162</c:v>
                </c:pt>
                <c:pt idx="6789">
                  <c:v>0.67892548047994161</c:v>
                </c:pt>
                <c:pt idx="6790">
                  <c:v>0.6790254804799416</c:v>
                </c:pt>
                <c:pt idx="6791">
                  <c:v>0.67912548047994159</c:v>
                </c:pt>
                <c:pt idx="6792">
                  <c:v>0.67922548047994158</c:v>
                </c:pt>
                <c:pt idx="6793">
                  <c:v>0.67932548047994157</c:v>
                </c:pt>
                <c:pt idx="6794">
                  <c:v>0.67942548047994156</c:v>
                </c:pt>
                <c:pt idx="6795">
                  <c:v>0.67952548047994155</c:v>
                </c:pt>
                <c:pt idx="6796">
                  <c:v>0.67962548047994153</c:v>
                </c:pt>
                <c:pt idx="6797">
                  <c:v>0.67972548047994152</c:v>
                </c:pt>
                <c:pt idx="6798">
                  <c:v>0.67982548047994151</c:v>
                </c:pt>
                <c:pt idx="6799">
                  <c:v>0.6799254804799415</c:v>
                </c:pt>
                <c:pt idx="6800">
                  <c:v>0.68002548047994149</c:v>
                </c:pt>
                <c:pt idx="6801">
                  <c:v>0.68012548047994148</c:v>
                </c:pt>
                <c:pt idx="6802">
                  <c:v>0.68022548047994147</c:v>
                </c:pt>
                <c:pt idx="6803">
                  <c:v>0.68032548047994146</c:v>
                </c:pt>
                <c:pt idx="6804">
                  <c:v>0.68042548047994145</c:v>
                </c:pt>
                <c:pt idx="6805">
                  <c:v>0.68052548047994144</c:v>
                </c:pt>
                <c:pt idx="6806">
                  <c:v>0.68062548047994142</c:v>
                </c:pt>
                <c:pt idx="6807">
                  <c:v>0.68072548047994141</c:v>
                </c:pt>
                <c:pt idx="6808">
                  <c:v>0.6808254804799414</c:v>
                </c:pt>
                <c:pt idx="6809">
                  <c:v>0.68092548047994139</c:v>
                </c:pt>
                <c:pt idx="6810">
                  <c:v>0.68102548047994138</c:v>
                </c:pt>
                <c:pt idx="6811">
                  <c:v>0.68112548047994137</c:v>
                </c:pt>
                <c:pt idx="6812">
                  <c:v>0.68122548047994136</c:v>
                </c:pt>
                <c:pt idx="6813">
                  <c:v>0.68132548047994135</c:v>
                </c:pt>
                <c:pt idx="6814">
                  <c:v>0.68142548047994134</c:v>
                </c:pt>
                <c:pt idx="6815">
                  <c:v>0.68152548047994133</c:v>
                </c:pt>
                <c:pt idx="6816">
                  <c:v>0.68162548047994131</c:v>
                </c:pt>
                <c:pt idx="6817">
                  <c:v>0.6817254804799413</c:v>
                </c:pt>
                <c:pt idx="6818">
                  <c:v>0.68182548047994129</c:v>
                </c:pt>
                <c:pt idx="6819">
                  <c:v>0.68192548047994128</c:v>
                </c:pt>
                <c:pt idx="6820">
                  <c:v>0.68202548047994127</c:v>
                </c:pt>
                <c:pt idx="6821">
                  <c:v>0.68212548047994126</c:v>
                </c:pt>
                <c:pt idx="6822">
                  <c:v>0.68222548047994125</c:v>
                </c:pt>
                <c:pt idx="6823">
                  <c:v>0.68232548047994124</c:v>
                </c:pt>
                <c:pt idx="6824">
                  <c:v>0.68242548047994123</c:v>
                </c:pt>
                <c:pt idx="6825">
                  <c:v>0.68252548047994122</c:v>
                </c:pt>
                <c:pt idx="6826">
                  <c:v>0.6826254804799412</c:v>
                </c:pt>
                <c:pt idx="6827">
                  <c:v>0.68272548047994119</c:v>
                </c:pt>
                <c:pt idx="6828">
                  <c:v>0.68282548047994118</c:v>
                </c:pt>
                <c:pt idx="6829">
                  <c:v>0.68292548047994117</c:v>
                </c:pt>
                <c:pt idx="6830">
                  <c:v>0.68302548047994116</c:v>
                </c:pt>
                <c:pt idx="6831">
                  <c:v>0.68312548047994115</c:v>
                </c:pt>
                <c:pt idx="6832">
                  <c:v>0.68322548047994114</c:v>
                </c:pt>
                <c:pt idx="6833">
                  <c:v>0.68332548047994113</c:v>
                </c:pt>
                <c:pt idx="6834">
                  <c:v>0.68342548047994112</c:v>
                </c:pt>
                <c:pt idx="6835">
                  <c:v>0.68352548047994111</c:v>
                </c:pt>
                <c:pt idx="6836">
                  <c:v>0.68362548047994109</c:v>
                </c:pt>
                <c:pt idx="6837">
                  <c:v>0.68372548047994108</c:v>
                </c:pt>
                <c:pt idx="6838">
                  <c:v>0.68382548047994107</c:v>
                </c:pt>
                <c:pt idx="6839">
                  <c:v>0.68392548047994106</c:v>
                </c:pt>
                <c:pt idx="6840">
                  <c:v>0.68402548047994105</c:v>
                </c:pt>
                <c:pt idx="6841">
                  <c:v>0.68412548047994104</c:v>
                </c:pt>
                <c:pt idx="6842">
                  <c:v>0.68422548047994103</c:v>
                </c:pt>
                <c:pt idx="6843">
                  <c:v>0.68432548047994102</c:v>
                </c:pt>
                <c:pt idx="6844">
                  <c:v>0.68442548047994101</c:v>
                </c:pt>
                <c:pt idx="6845">
                  <c:v>0.684525480479941</c:v>
                </c:pt>
                <c:pt idx="6846">
                  <c:v>0.68462548047994098</c:v>
                </c:pt>
                <c:pt idx="6847">
                  <c:v>0.68472548047994097</c:v>
                </c:pt>
                <c:pt idx="6848">
                  <c:v>0.68482548047994096</c:v>
                </c:pt>
                <c:pt idx="6849">
                  <c:v>0.68492548047994095</c:v>
                </c:pt>
                <c:pt idx="6850">
                  <c:v>0.68502548047994094</c:v>
                </c:pt>
                <c:pt idx="6851">
                  <c:v>0.68512548047994093</c:v>
                </c:pt>
                <c:pt idx="6852">
                  <c:v>0.68522548047994092</c:v>
                </c:pt>
                <c:pt idx="6853">
                  <c:v>0.68532548047994091</c:v>
                </c:pt>
                <c:pt idx="6854">
                  <c:v>0.6854254804799409</c:v>
                </c:pt>
                <c:pt idx="6855">
                  <c:v>0.68552548047994089</c:v>
                </c:pt>
                <c:pt idx="6856">
                  <c:v>0.68562548047994087</c:v>
                </c:pt>
                <c:pt idx="6857">
                  <c:v>0.68572548047994086</c:v>
                </c:pt>
                <c:pt idx="6858">
                  <c:v>0.68582548047994085</c:v>
                </c:pt>
                <c:pt idx="6859">
                  <c:v>0.68592548047994084</c:v>
                </c:pt>
                <c:pt idx="6860">
                  <c:v>0.68602548047994083</c:v>
                </c:pt>
                <c:pt idx="6861">
                  <c:v>0.68612548047994082</c:v>
                </c:pt>
                <c:pt idx="6862">
                  <c:v>0.68622548047994081</c:v>
                </c:pt>
                <c:pt idx="6863">
                  <c:v>0.6863254804799408</c:v>
                </c:pt>
                <c:pt idx="6864">
                  <c:v>0.68642548047994079</c:v>
                </c:pt>
                <c:pt idx="6865">
                  <c:v>0.68652548047994078</c:v>
                </c:pt>
                <c:pt idx="6866">
                  <c:v>0.68662548047994076</c:v>
                </c:pt>
                <c:pt idx="6867">
                  <c:v>0.68672548047994075</c:v>
                </c:pt>
                <c:pt idx="6868">
                  <c:v>0.68682548047994074</c:v>
                </c:pt>
                <c:pt idx="6869">
                  <c:v>0.68692548047994073</c:v>
                </c:pt>
                <c:pt idx="6870">
                  <c:v>0.68702548047994072</c:v>
                </c:pt>
                <c:pt idx="6871">
                  <c:v>0.68712548047994071</c:v>
                </c:pt>
                <c:pt idx="6872">
                  <c:v>0.6872254804799407</c:v>
                </c:pt>
                <c:pt idx="6873">
                  <c:v>0.68732548047994069</c:v>
                </c:pt>
                <c:pt idx="6874">
                  <c:v>0.68742548047994068</c:v>
                </c:pt>
                <c:pt idx="6875">
                  <c:v>0.68752548047994066</c:v>
                </c:pt>
                <c:pt idx="6876">
                  <c:v>0.68762548047994065</c:v>
                </c:pt>
                <c:pt idx="6877">
                  <c:v>0.68772548047994064</c:v>
                </c:pt>
                <c:pt idx="6878">
                  <c:v>0.68782548047994063</c:v>
                </c:pt>
                <c:pt idx="6879">
                  <c:v>0.68792548047994062</c:v>
                </c:pt>
                <c:pt idx="6880">
                  <c:v>0.68802548047994061</c:v>
                </c:pt>
                <c:pt idx="6881">
                  <c:v>0.6881254804799406</c:v>
                </c:pt>
                <c:pt idx="6882">
                  <c:v>0.68822548047994059</c:v>
                </c:pt>
                <c:pt idx="6883">
                  <c:v>0.68832548047994058</c:v>
                </c:pt>
                <c:pt idx="6884">
                  <c:v>0.68842548047994057</c:v>
                </c:pt>
                <c:pt idx="6885">
                  <c:v>0.68852548047994055</c:v>
                </c:pt>
                <c:pt idx="6886">
                  <c:v>0.68862548047994054</c:v>
                </c:pt>
                <c:pt idx="6887">
                  <c:v>0.68872548047994053</c:v>
                </c:pt>
                <c:pt idx="6888">
                  <c:v>0.68882548047994052</c:v>
                </c:pt>
                <c:pt idx="6889">
                  <c:v>0.68892548047994051</c:v>
                </c:pt>
                <c:pt idx="6890">
                  <c:v>0.6890254804799405</c:v>
                </c:pt>
                <c:pt idx="6891">
                  <c:v>0.68912548047994049</c:v>
                </c:pt>
                <c:pt idx="6892">
                  <c:v>0.68922548047994048</c:v>
                </c:pt>
                <c:pt idx="6893">
                  <c:v>0.68932548047994047</c:v>
                </c:pt>
                <c:pt idx="6894">
                  <c:v>0.68942548047994046</c:v>
                </c:pt>
                <c:pt idx="6895">
                  <c:v>0.68952548047994044</c:v>
                </c:pt>
                <c:pt idx="6896">
                  <c:v>0.68962548047994043</c:v>
                </c:pt>
                <c:pt idx="6897">
                  <c:v>0.68972548047994042</c:v>
                </c:pt>
                <c:pt idx="6898">
                  <c:v>0.68982548047994041</c:v>
                </c:pt>
                <c:pt idx="6899">
                  <c:v>0.6899254804799404</c:v>
                </c:pt>
                <c:pt idx="6900">
                  <c:v>0.69002548047994039</c:v>
                </c:pt>
                <c:pt idx="6901">
                  <c:v>0.69012548047994038</c:v>
                </c:pt>
                <c:pt idx="6902">
                  <c:v>0.69022548047994037</c:v>
                </c:pt>
                <c:pt idx="6903">
                  <c:v>0.69032548047994036</c:v>
                </c:pt>
                <c:pt idx="6904">
                  <c:v>0.69042548047994035</c:v>
                </c:pt>
                <c:pt idx="6905">
                  <c:v>0.69052548047994033</c:v>
                </c:pt>
                <c:pt idx="6906">
                  <c:v>0.69062548047994032</c:v>
                </c:pt>
                <c:pt idx="6907">
                  <c:v>0.69072548047994031</c:v>
                </c:pt>
                <c:pt idx="6908">
                  <c:v>0.6908254804799403</c:v>
                </c:pt>
                <c:pt idx="6909">
                  <c:v>0.69092548047994029</c:v>
                </c:pt>
                <c:pt idx="6910">
                  <c:v>0.69102548047994028</c:v>
                </c:pt>
                <c:pt idx="6911">
                  <c:v>0.69112548047994027</c:v>
                </c:pt>
                <c:pt idx="6912">
                  <c:v>0.69122548047994026</c:v>
                </c:pt>
                <c:pt idx="6913">
                  <c:v>0.69132548047994025</c:v>
                </c:pt>
                <c:pt idx="6914">
                  <c:v>0.69142548047994024</c:v>
                </c:pt>
                <c:pt idx="6915">
                  <c:v>0.69152548047994022</c:v>
                </c:pt>
                <c:pt idx="6916">
                  <c:v>0.69162548047994021</c:v>
                </c:pt>
                <c:pt idx="6917">
                  <c:v>0.6917254804799402</c:v>
                </c:pt>
                <c:pt idx="6918">
                  <c:v>0.69182548047994019</c:v>
                </c:pt>
                <c:pt idx="6919">
                  <c:v>0.69192548047994018</c:v>
                </c:pt>
                <c:pt idx="6920">
                  <c:v>0.69202548047994017</c:v>
                </c:pt>
                <c:pt idx="6921">
                  <c:v>0.69212548047994016</c:v>
                </c:pt>
                <c:pt idx="6922">
                  <c:v>0.69222548047994015</c:v>
                </c:pt>
                <c:pt idx="6923">
                  <c:v>0.69232548047994014</c:v>
                </c:pt>
                <c:pt idx="6924">
                  <c:v>0.69242548047994013</c:v>
                </c:pt>
                <c:pt idx="6925">
                  <c:v>0.69252548047994011</c:v>
                </c:pt>
                <c:pt idx="6926">
                  <c:v>0.6926254804799401</c:v>
                </c:pt>
                <c:pt idx="6927">
                  <c:v>0.69272548047994009</c:v>
                </c:pt>
                <c:pt idx="6928">
                  <c:v>0.69282548047994008</c:v>
                </c:pt>
                <c:pt idx="6929">
                  <c:v>0.69292548047994007</c:v>
                </c:pt>
                <c:pt idx="6930">
                  <c:v>0.69302548047994006</c:v>
                </c:pt>
                <c:pt idx="6931">
                  <c:v>0.69312548047994005</c:v>
                </c:pt>
                <c:pt idx="6932">
                  <c:v>0.69322548047994004</c:v>
                </c:pt>
                <c:pt idx="6933">
                  <c:v>0.69332548047994003</c:v>
                </c:pt>
                <c:pt idx="6934">
                  <c:v>0.69342548047994002</c:v>
                </c:pt>
                <c:pt idx="6935">
                  <c:v>0.69352548047994</c:v>
                </c:pt>
                <c:pt idx="6936">
                  <c:v>0.69362548047993999</c:v>
                </c:pt>
                <c:pt idx="6937">
                  <c:v>0.69372548047993998</c:v>
                </c:pt>
                <c:pt idx="6938">
                  <c:v>0.69382548047993997</c:v>
                </c:pt>
                <c:pt idx="6939">
                  <c:v>0.69392548047993996</c:v>
                </c:pt>
                <c:pt idx="6940">
                  <c:v>0.69402548047993995</c:v>
                </c:pt>
                <c:pt idx="6941">
                  <c:v>0.69412548047993994</c:v>
                </c:pt>
                <c:pt idx="6942">
                  <c:v>0.69422548047993993</c:v>
                </c:pt>
                <c:pt idx="6943">
                  <c:v>0.69432548047993992</c:v>
                </c:pt>
                <c:pt idx="6944">
                  <c:v>0.69442548047993991</c:v>
                </c:pt>
                <c:pt idx="6945">
                  <c:v>0.69452548047993989</c:v>
                </c:pt>
                <c:pt idx="6946">
                  <c:v>0.69462548047993988</c:v>
                </c:pt>
                <c:pt idx="6947">
                  <c:v>0.69472548047993987</c:v>
                </c:pt>
                <c:pt idx="6948">
                  <c:v>0.69482548047993986</c:v>
                </c:pt>
                <c:pt idx="6949">
                  <c:v>0.69492548047993985</c:v>
                </c:pt>
                <c:pt idx="6950">
                  <c:v>0.69502548047993984</c:v>
                </c:pt>
                <c:pt idx="6951">
                  <c:v>0.69512548047993983</c:v>
                </c:pt>
                <c:pt idx="6952">
                  <c:v>0.69522548047993982</c:v>
                </c:pt>
                <c:pt idx="6953">
                  <c:v>0.69532548047993981</c:v>
                </c:pt>
                <c:pt idx="6954">
                  <c:v>0.69542548047993979</c:v>
                </c:pt>
                <c:pt idx="6955">
                  <c:v>0.69552548047993978</c:v>
                </c:pt>
                <c:pt idx="6956">
                  <c:v>0.69562548047993977</c:v>
                </c:pt>
                <c:pt idx="6957">
                  <c:v>0.69572548047993976</c:v>
                </c:pt>
                <c:pt idx="6958">
                  <c:v>0.69582548047993975</c:v>
                </c:pt>
                <c:pt idx="6959">
                  <c:v>0.69592548047993974</c:v>
                </c:pt>
                <c:pt idx="6960">
                  <c:v>0.69602548047993973</c:v>
                </c:pt>
                <c:pt idx="6961">
                  <c:v>0.69612548047993972</c:v>
                </c:pt>
                <c:pt idx="6962">
                  <c:v>0.69622548047993971</c:v>
                </c:pt>
                <c:pt idx="6963">
                  <c:v>0.6963254804799397</c:v>
                </c:pt>
                <c:pt idx="6964">
                  <c:v>0.69642548047993968</c:v>
                </c:pt>
                <c:pt idx="6965">
                  <c:v>0.69652548047993967</c:v>
                </c:pt>
                <c:pt idx="6966">
                  <c:v>0.69662548047993966</c:v>
                </c:pt>
                <c:pt idx="6967">
                  <c:v>0.69672548047993965</c:v>
                </c:pt>
                <c:pt idx="6968">
                  <c:v>0.69682548047993964</c:v>
                </c:pt>
                <c:pt idx="6969">
                  <c:v>0.69692548047993963</c:v>
                </c:pt>
                <c:pt idx="6970">
                  <c:v>0.69702548047993962</c:v>
                </c:pt>
                <c:pt idx="6971">
                  <c:v>0.69712548047993961</c:v>
                </c:pt>
                <c:pt idx="6972">
                  <c:v>0.6972254804799396</c:v>
                </c:pt>
                <c:pt idx="6973">
                  <c:v>0.69732548047993959</c:v>
                </c:pt>
                <c:pt idx="6974">
                  <c:v>0.69742548047993957</c:v>
                </c:pt>
                <c:pt idx="6975">
                  <c:v>0.69752548047993956</c:v>
                </c:pt>
                <c:pt idx="6976">
                  <c:v>0.69762548047993955</c:v>
                </c:pt>
                <c:pt idx="6977">
                  <c:v>0.69772548047993954</c:v>
                </c:pt>
                <c:pt idx="6978">
                  <c:v>0.69782548047993953</c:v>
                </c:pt>
                <c:pt idx="6979">
                  <c:v>0.69792548047993952</c:v>
                </c:pt>
                <c:pt idx="6980">
                  <c:v>0.69802548047993951</c:v>
                </c:pt>
                <c:pt idx="6981">
                  <c:v>0.6981254804799395</c:v>
                </c:pt>
                <c:pt idx="6982">
                  <c:v>0.69822548047993949</c:v>
                </c:pt>
                <c:pt idx="6983">
                  <c:v>0.69832548047993948</c:v>
                </c:pt>
                <c:pt idx="6984">
                  <c:v>0.69842548047993946</c:v>
                </c:pt>
                <c:pt idx="6985">
                  <c:v>0.69852548047993945</c:v>
                </c:pt>
                <c:pt idx="6986">
                  <c:v>0.69862548047993944</c:v>
                </c:pt>
                <c:pt idx="6987">
                  <c:v>0.69872548047993943</c:v>
                </c:pt>
                <c:pt idx="6988">
                  <c:v>0.69882548047993942</c:v>
                </c:pt>
                <c:pt idx="6989">
                  <c:v>0.69892548047993941</c:v>
                </c:pt>
                <c:pt idx="6990">
                  <c:v>0.6990254804799394</c:v>
                </c:pt>
                <c:pt idx="6991">
                  <c:v>0.69912548047993939</c:v>
                </c:pt>
                <c:pt idx="6992">
                  <c:v>0.69922548047993938</c:v>
                </c:pt>
                <c:pt idx="6993">
                  <c:v>0.69932548047993937</c:v>
                </c:pt>
                <c:pt idx="6994">
                  <c:v>0.69942548047993935</c:v>
                </c:pt>
                <c:pt idx="6995">
                  <c:v>0.69952548047993934</c:v>
                </c:pt>
                <c:pt idx="6996">
                  <c:v>0.69962548047993933</c:v>
                </c:pt>
                <c:pt idx="6997">
                  <c:v>0.69972548047993932</c:v>
                </c:pt>
                <c:pt idx="6998">
                  <c:v>0.69982548047993931</c:v>
                </c:pt>
                <c:pt idx="6999">
                  <c:v>0.6999254804799393</c:v>
                </c:pt>
                <c:pt idx="7000">
                  <c:v>0.70002548047993929</c:v>
                </c:pt>
                <c:pt idx="7001">
                  <c:v>0.70012548047993928</c:v>
                </c:pt>
                <c:pt idx="7002">
                  <c:v>0.70022548047993927</c:v>
                </c:pt>
                <c:pt idx="7003">
                  <c:v>0.70032548047993926</c:v>
                </c:pt>
                <c:pt idx="7004">
                  <c:v>0.70042548047993924</c:v>
                </c:pt>
                <c:pt idx="7005">
                  <c:v>0.70052548047993923</c:v>
                </c:pt>
                <c:pt idx="7006">
                  <c:v>0.70062548047993922</c:v>
                </c:pt>
                <c:pt idx="7007">
                  <c:v>0.70072548047993921</c:v>
                </c:pt>
                <c:pt idx="7008">
                  <c:v>0.7008254804799392</c:v>
                </c:pt>
                <c:pt idx="7009">
                  <c:v>0.70092548047993919</c:v>
                </c:pt>
                <c:pt idx="7010">
                  <c:v>0.70102548047993918</c:v>
                </c:pt>
                <c:pt idx="7011">
                  <c:v>0.70112548047993917</c:v>
                </c:pt>
                <c:pt idx="7012">
                  <c:v>0.70122548047993916</c:v>
                </c:pt>
                <c:pt idx="7013">
                  <c:v>0.70132548047993915</c:v>
                </c:pt>
                <c:pt idx="7014">
                  <c:v>0.70142548047993913</c:v>
                </c:pt>
                <c:pt idx="7015">
                  <c:v>0.70152548047993912</c:v>
                </c:pt>
                <c:pt idx="7016">
                  <c:v>0.70162548047993911</c:v>
                </c:pt>
                <c:pt idx="7017">
                  <c:v>0.7017254804799391</c:v>
                </c:pt>
                <c:pt idx="7018">
                  <c:v>0.70182548047993909</c:v>
                </c:pt>
                <c:pt idx="7019">
                  <c:v>0.70192548047993908</c:v>
                </c:pt>
                <c:pt idx="7020">
                  <c:v>0.70202548047993907</c:v>
                </c:pt>
                <c:pt idx="7021">
                  <c:v>0.70212548047993906</c:v>
                </c:pt>
                <c:pt idx="7022">
                  <c:v>0.70222548047993905</c:v>
                </c:pt>
                <c:pt idx="7023">
                  <c:v>0.70232548047993903</c:v>
                </c:pt>
                <c:pt idx="7024">
                  <c:v>0.70242548047993902</c:v>
                </c:pt>
                <c:pt idx="7025">
                  <c:v>0.70252548047993901</c:v>
                </c:pt>
                <c:pt idx="7026">
                  <c:v>0.702625480479939</c:v>
                </c:pt>
                <c:pt idx="7027">
                  <c:v>0.70272548047993899</c:v>
                </c:pt>
                <c:pt idx="7028">
                  <c:v>0.70282548047993898</c:v>
                </c:pt>
                <c:pt idx="7029">
                  <c:v>0.70292548047993897</c:v>
                </c:pt>
                <c:pt idx="7030">
                  <c:v>0.70302548047993896</c:v>
                </c:pt>
                <c:pt idx="7031">
                  <c:v>0.70312548047993895</c:v>
                </c:pt>
                <c:pt idx="7032">
                  <c:v>0.70322548047993894</c:v>
                </c:pt>
                <c:pt idx="7033">
                  <c:v>0.70332548047993892</c:v>
                </c:pt>
                <c:pt idx="7034">
                  <c:v>0.70342548047993891</c:v>
                </c:pt>
                <c:pt idx="7035">
                  <c:v>0.7035254804799389</c:v>
                </c:pt>
                <c:pt idx="7036">
                  <c:v>0.70362548047993889</c:v>
                </c:pt>
                <c:pt idx="7037">
                  <c:v>0.70372548047993888</c:v>
                </c:pt>
                <c:pt idx="7038">
                  <c:v>0.70382548047993887</c:v>
                </c:pt>
                <c:pt idx="7039">
                  <c:v>0.70392548047993886</c:v>
                </c:pt>
                <c:pt idx="7040">
                  <c:v>0.70402548047993885</c:v>
                </c:pt>
                <c:pt idx="7041">
                  <c:v>0.70412548047993884</c:v>
                </c:pt>
                <c:pt idx="7042">
                  <c:v>0.70422548047993883</c:v>
                </c:pt>
                <c:pt idx="7043">
                  <c:v>0.70432548047993881</c:v>
                </c:pt>
                <c:pt idx="7044">
                  <c:v>0.7044254804799388</c:v>
                </c:pt>
                <c:pt idx="7045">
                  <c:v>0.70452548047993879</c:v>
                </c:pt>
                <c:pt idx="7046">
                  <c:v>0.70462548047993878</c:v>
                </c:pt>
                <c:pt idx="7047">
                  <c:v>0.70472548047993877</c:v>
                </c:pt>
                <c:pt idx="7048">
                  <c:v>0.70482548047993876</c:v>
                </c:pt>
                <c:pt idx="7049">
                  <c:v>0.70492548047993875</c:v>
                </c:pt>
                <c:pt idx="7050">
                  <c:v>0.70502548047993874</c:v>
                </c:pt>
                <c:pt idx="7051">
                  <c:v>0.70512548047993873</c:v>
                </c:pt>
                <c:pt idx="7052">
                  <c:v>0.70522548047993872</c:v>
                </c:pt>
                <c:pt idx="7053">
                  <c:v>0.7053254804799387</c:v>
                </c:pt>
                <c:pt idx="7054">
                  <c:v>0.70542548047993869</c:v>
                </c:pt>
                <c:pt idx="7055">
                  <c:v>0.70552548047993868</c:v>
                </c:pt>
                <c:pt idx="7056">
                  <c:v>0.70562548047993867</c:v>
                </c:pt>
                <c:pt idx="7057">
                  <c:v>0.70572548047993866</c:v>
                </c:pt>
                <c:pt idx="7058">
                  <c:v>0.70582548047993865</c:v>
                </c:pt>
                <c:pt idx="7059">
                  <c:v>0.70592548047993864</c:v>
                </c:pt>
                <c:pt idx="7060">
                  <c:v>0.70602548047993863</c:v>
                </c:pt>
                <c:pt idx="7061">
                  <c:v>0.70612548047993862</c:v>
                </c:pt>
                <c:pt idx="7062">
                  <c:v>0.70622548047993861</c:v>
                </c:pt>
                <c:pt idx="7063">
                  <c:v>0.70632548047993859</c:v>
                </c:pt>
                <c:pt idx="7064">
                  <c:v>0.70642548047993858</c:v>
                </c:pt>
                <c:pt idx="7065">
                  <c:v>0.70652548047993857</c:v>
                </c:pt>
                <c:pt idx="7066">
                  <c:v>0.70662548047993856</c:v>
                </c:pt>
                <c:pt idx="7067">
                  <c:v>0.70672548047993855</c:v>
                </c:pt>
                <c:pt idx="7068">
                  <c:v>0.70682548047993854</c:v>
                </c:pt>
                <c:pt idx="7069">
                  <c:v>0.70692548047993853</c:v>
                </c:pt>
                <c:pt idx="7070">
                  <c:v>0.70702548047993852</c:v>
                </c:pt>
                <c:pt idx="7071">
                  <c:v>0.70712548047993851</c:v>
                </c:pt>
                <c:pt idx="7072">
                  <c:v>0.7072254804799385</c:v>
                </c:pt>
                <c:pt idx="7073">
                  <c:v>0.70732548047993848</c:v>
                </c:pt>
                <c:pt idx="7074">
                  <c:v>0.70742548047993847</c:v>
                </c:pt>
                <c:pt idx="7075">
                  <c:v>0.70752548047993846</c:v>
                </c:pt>
                <c:pt idx="7076">
                  <c:v>0.70762548047993845</c:v>
                </c:pt>
                <c:pt idx="7077">
                  <c:v>0.70772548047993844</c:v>
                </c:pt>
                <c:pt idx="7078">
                  <c:v>0.70782548047993843</c:v>
                </c:pt>
                <c:pt idx="7079">
                  <c:v>0.70792548047993842</c:v>
                </c:pt>
                <c:pt idx="7080">
                  <c:v>0.70802548047993841</c:v>
                </c:pt>
                <c:pt idx="7081">
                  <c:v>0.7081254804799384</c:v>
                </c:pt>
                <c:pt idx="7082">
                  <c:v>0.70822548047993839</c:v>
                </c:pt>
                <c:pt idx="7083">
                  <c:v>0.70832548047993837</c:v>
                </c:pt>
                <c:pt idx="7084">
                  <c:v>0.70842548047993836</c:v>
                </c:pt>
                <c:pt idx="7085">
                  <c:v>0.70852548047993835</c:v>
                </c:pt>
                <c:pt idx="7086">
                  <c:v>0.70862548047993834</c:v>
                </c:pt>
                <c:pt idx="7087">
                  <c:v>0.70872548047993833</c:v>
                </c:pt>
                <c:pt idx="7088">
                  <c:v>0.70882548047993832</c:v>
                </c:pt>
                <c:pt idx="7089">
                  <c:v>0.70892548047993831</c:v>
                </c:pt>
                <c:pt idx="7090">
                  <c:v>0.7090254804799383</c:v>
                </c:pt>
                <c:pt idx="7091">
                  <c:v>0.70912548047993829</c:v>
                </c:pt>
                <c:pt idx="7092">
                  <c:v>0.70922548047993828</c:v>
                </c:pt>
                <c:pt idx="7093">
                  <c:v>0.70932548047993826</c:v>
                </c:pt>
                <c:pt idx="7094">
                  <c:v>0.70942548047993825</c:v>
                </c:pt>
                <c:pt idx="7095">
                  <c:v>0.70952548047993824</c:v>
                </c:pt>
                <c:pt idx="7096">
                  <c:v>0.70962548047993823</c:v>
                </c:pt>
                <c:pt idx="7097">
                  <c:v>0.70972548047993822</c:v>
                </c:pt>
                <c:pt idx="7098">
                  <c:v>0.70982548047993821</c:v>
                </c:pt>
                <c:pt idx="7099">
                  <c:v>0.7099254804799382</c:v>
                </c:pt>
                <c:pt idx="7100">
                  <c:v>0.71002548047993819</c:v>
                </c:pt>
                <c:pt idx="7101">
                  <c:v>0.71012548047993818</c:v>
                </c:pt>
                <c:pt idx="7102">
                  <c:v>0.71022548047993816</c:v>
                </c:pt>
                <c:pt idx="7103">
                  <c:v>0.71032548047993815</c:v>
                </c:pt>
                <c:pt idx="7104">
                  <c:v>0.71042548047993814</c:v>
                </c:pt>
                <c:pt idx="7105">
                  <c:v>0.71052548047993813</c:v>
                </c:pt>
                <c:pt idx="7106">
                  <c:v>0.71062548047993812</c:v>
                </c:pt>
                <c:pt idx="7107">
                  <c:v>0.71072548047993811</c:v>
                </c:pt>
                <c:pt idx="7108">
                  <c:v>0.7108254804799381</c:v>
                </c:pt>
                <c:pt idx="7109">
                  <c:v>0.71092548047993809</c:v>
                </c:pt>
                <c:pt idx="7110">
                  <c:v>0.71102548047993808</c:v>
                </c:pt>
                <c:pt idx="7111">
                  <c:v>0.71112548047993807</c:v>
                </c:pt>
                <c:pt idx="7112">
                  <c:v>0.71122548047993805</c:v>
                </c:pt>
                <c:pt idx="7113">
                  <c:v>0.71132548047993804</c:v>
                </c:pt>
                <c:pt idx="7114">
                  <c:v>0.71142548047993803</c:v>
                </c:pt>
                <c:pt idx="7115">
                  <c:v>0.71152548047993802</c:v>
                </c:pt>
                <c:pt idx="7116">
                  <c:v>0.71162548047993801</c:v>
                </c:pt>
                <c:pt idx="7117">
                  <c:v>0.711725480479938</c:v>
                </c:pt>
                <c:pt idx="7118">
                  <c:v>0.71182548047993799</c:v>
                </c:pt>
                <c:pt idx="7119">
                  <c:v>0.71192548047993798</c:v>
                </c:pt>
                <c:pt idx="7120">
                  <c:v>0.71202548047993797</c:v>
                </c:pt>
                <c:pt idx="7121">
                  <c:v>0.71212548047993796</c:v>
                </c:pt>
                <c:pt idx="7122">
                  <c:v>0.71222548047993794</c:v>
                </c:pt>
                <c:pt idx="7123">
                  <c:v>0.71232548047993793</c:v>
                </c:pt>
                <c:pt idx="7124">
                  <c:v>0.71242548047993792</c:v>
                </c:pt>
                <c:pt idx="7125">
                  <c:v>0.71252548047993791</c:v>
                </c:pt>
                <c:pt idx="7126">
                  <c:v>0.7126254804799379</c:v>
                </c:pt>
                <c:pt idx="7127">
                  <c:v>0.71272548047993789</c:v>
                </c:pt>
                <c:pt idx="7128">
                  <c:v>0.71282548047993788</c:v>
                </c:pt>
                <c:pt idx="7129">
                  <c:v>0.71292548047993787</c:v>
                </c:pt>
                <c:pt idx="7130">
                  <c:v>0.71302548047993786</c:v>
                </c:pt>
                <c:pt idx="7131">
                  <c:v>0.71312548047993785</c:v>
                </c:pt>
                <c:pt idx="7132">
                  <c:v>0.71322548047993783</c:v>
                </c:pt>
                <c:pt idx="7133">
                  <c:v>0.71332548047993782</c:v>
                </c:pt>
                <c:pt idx="7134">
                  <c:v>0.71342548047993781</c:v>
                </c:pt>
                <c:pt idx="7135">
                  <c:v>0.7135254804799378</c:v>
                </c:pt>
                <c:pt idx="7136">
                  <c:v>0.71362548047993779</c:v>
                </c:pt>
                <c:pt idx="7137">
                  <c:v>0.71372548047993778</c:v>
                </c:pt>
                <c:pt idx="7138">
                  <c:v>0.71382548047993777</c:v>
                </c:pt>
                <c:pt idx="7139">
                  <c:v>0.71392548047993776</c:v>
                </c:pt>
                <c:pt idx="7140">
                  <c:v>0.71402548047993775</c:v>
                </c:pt>
                <c:pt idx="7141">
                  <c:v>0.71412548047993774</c:v>
                </c:pt>
                <c:pt idx="7142">
                  <c:v>0.71422548047993772</c:v>
                </c:pt>
                <c:pt idx="7143">
                  <c:v>0.71432548047993771</c:v>
                </c:pt>
                <c:pt idx="7144">
                  <c:v>0.7144254804799377</c:v>
                </c:pt>
                <c:pt idx="7145">
                  <c:v>0.71452548047993769</c:v>
                </c:pt>
                <c:pt idx="7146">
                  <c:v>0.71462548047993768</c:v>
                </c:pt>
                <c:pt idx="7147">
                  <c:v>0.71472548047993767</c:v>
                </c:pt>
                <c:pt idx="7148">
                  <c:v>0.71482548047993766</c:v>
                </c:pt>
                <c:pt idx="7149">
                  <c:v>0.71492548047993765</c:v>
                </c:pt>
                <c:pt idx="7150">
                  <c:v>0.71502548047993764</c:v>
                </c:pt>
                <c:pt idx="7151">
                  <c:v>0.71512548047993763</c:v>
                </c:pt>
                <c:pt idx="7152">
                  <c:v>0.71522548047993761</c:v>
                </c:pt>
                <c:pt idx="7153">
                  <c:v>0.7153254804799376</c:v>
                </c:pt>
                <c:pt idx="7154">
                  <c:v>0.71542548047993759</c:v>
                </c:pt>
                <c:pt idx="7155">
                  <c:v>0.71552548047993758</c:v>
                </c:pt>
                <c:pt idx="7156">
                  <c:v>0.71562548047993757</c:v>
                </c:pt>
                <c:pt idx="7157">
                  <c:v>0.71572548047993756</c:v>
                </c:pt>
                <c:pt idx="7158">
                  <c:v>0.71582548047993755</c:v>
                </c:pt>
                <c:pt idx="7159">
                  <c:v>0.71592548047993754</c:v>
                </c:pt>
                <c:pt idx="7160">
                  <c:v>0.71602548047993753</c:v>
                </c:pt>
                <c:pt idx="7161">
                  <c:v>0.71612548047993752</c:v>
                </c:pt>
                <c:pt idx="7162">
                  <c:v>0.7162254804799375</c:v>
                </c:pt>
                <c:pt idx="7163">
                  <c:v>0.71632548047993749</c:v>
                </c:pt>
                <c:pt idx="7164">
                  <c:v>0.71642548047993748</c:v>
                </c:pt>
                <c:pt idx="7165">
                  <c:v>0.71652548047993747</c:v>
                </c:pt>
                <c:pt idx="7166">
                  <c:v>0.71662548047993746</c:v>
                </c:pt>
                <c:pt idx="7167">
                  <c:v>0.71672548047993745</c:v>
                </c:pt>
                <c:pt idx="7168">
                  <c:v>0.71682548047993744</c:v>
                </c:pt>
                <c:pt idx="7169">
                  <c:v>0.71692548047993743</c:v>
                </c:pt>
                <c:pt idx="7170">
                  <c:v>0.71702548047993742</c:v>
                </c:pt>
                <c:pt idx="7171">
                  <c:v>0.7171254804799374</c:v>
                </c:pt>
                <c:pt idx="7172">
                  <c:v>0.71722548047993739</c:v>
                </c:pt>
                <c:pt idx="7173">
                  <c:v>0.71732548047993738</c:v>
                </c:pt>
                <c:pt idx="7174">
                  <c:v>0.71742548047993737</c:v>
                </c:pt>
                <c:pt idx="7175">
                  <c:v>0.71752548047993736</c:v>
                </c:pt>
                <c:pt idx="7176">
                  <c:v>0.71762548047993735</c:v>
                </c:pt>
                <c:pt idx="7177">
                  <c:v>0.71772548047993734</c:v>
                </c:pt>
                <c:pt idx="7178">
                  <c:v>0.71782548047993733</c:v>
                </c:pt>
                <c:pt idx="7179">
                  <c:v>0.71792548047993732</c:v>
                </c:pt>
                <c:pt idx="7180">
                  <c:v>0.71802548047993731</c:v>
                </c:pt>
                <c:pt idx="7181">
                  <c:v>0.71812548047993729</c:v>
                </c:pt>
                <c:pt idx="7182">
                  <c:v>0.71822548047993728</c:v>
                </c:pt>
                <c:pt idx="7183">
                  <c:v>0.71832548047993727</c:v>
                </c:pt>
                <c:pt idx="7184">
                  <c:v>0.71842548047993726</c:v>
                </c:pt>
                <c:pt idx="7185">
                  <c:v>0.71852548047993725</c:v>
                </c:pt>
                <c:pt idx="7186">
                  <c:v>0.71862548047993724</c:v>
                </c:pt>
                <c:pt idx="7187">
                  <c:v>0.71872548047993723</c:v>
                </c:pt>
                <c:pt idx="7188">
                  <c:v>0.71882548047993722</c:v>
                </c:pt>
                <c:pt idx="7189">
                  <c:v>0.71892548047993721</c:v>
                </c:pt>
                <c:pt idx="7190">
                  <c:v>0.7190254804799372</c:v>
                </c:pt>
                <c:pt idx="7191">
                  <c:v>0.71912548047993718</c:v>
                </c:pt>
                <c:pt idx="7192">
                  <c:v>0.71922548047993717</c:v>
                </c:pt>
                <c:pt idx="7193">
                  <c:v>0.71932548047993716</c:v>
                </c:pt>
                <c:pt idx="7194">
                  <c:v>0.71942548047993715</c:v>
                </c:pt>
                <c:pt idx="7195">
                  <c:v>0.71952548047993714</c:v>
                </c:pt>
                <c:pt idx="7196">
                  <c:v>0.71962548047993713</c:v>
                </c:pt>
                <c:pt idx="7197">
                  <c:v>0.71972548047993712</c:v>
                </c:pt>
                <c:pt idx="7198">
                  <c:v>0.71982548047993711</c:v>
                </c:pt>
                <c:pt idx="7199">
                  <c:v>0.7199254804799371</c:v>
                </c:pt>
                <c:pt idx="7200">
                  <c:v>0.72002548047993709</c:v>
                </c:pt>
                <c:pt idx="7201">
                  <c:v>0.72012548047993707</c:v>
                </c:pt>
                <c:pt idx="7202">
                  <c:v>0.72022548047993706</c:v>
                </c:pt>
                <c:pt idx="7203">
                  <c:v>0.72032548047993705</c:v>
                </c:pt>
                <c:pt idx="7204">
                  <c:v>0.72042548047993704</c:v>
                </c:pt>
                <c:pt idx="7205">
                  <c:v>0.72052548047993703</c:v>
                </c:pt>
                <c:pt idx="7206">
                  <c:v>0.72062548047993702</c:v>
                </c:pt>
                <c:pt idx="7207">
                  <c:v>0.72072548047993701</c:v>
                </c:pt>
                <c:pt idx="7208">
                  <c:v>0.720825480479937</c:v>
                </c:pt>
                <c:pt idx="7209">
                  <c:v>0.72092548047993699</c:v>
                </c:pt>
                <c:pt idx="7210">
                  <c:v>0.72102548047993698</c:v>
                </c:pt>
                <c:pt idx="7211">
                  <c:v>0.72112548047993696</c:v>
                </c:pt>
                <c:pt idx="7212">
                  <c:v>0.72122548047993695</c:v>
                </c:pt>
                <c:pt idx="7213">
                  <c:v>0.72132548047993694</c:v>
                </c:pt>
                <c:pt idx="7214">
                  <c:v>0.72142548047993693</c:v>
                </c:pt>
                <c:pt idx="7215">
                  <c:v>0.72152548047993692</c:v>
                </c:pt>
                <c:pt idx="7216">
                  <c:v>0.72162548047993691</c:v>
                </c:pt>
                <c:pt idx="7217">
                  <c:v>0.7217254804799369</c:v>
                </c:pt>
                <c:pt idx="7218">
                  <c:v>0.72182548047993689</c:v>
                </c:pt>
                <c:pt idx="7219">
                  <c:v>0.72192548047993688</c:v>
                </c:pt>
                <c:pt idx="7220">
                  <c:v>0.72202548047993687</c:v>
                </c:pt>
                <c:pt idx="7221">
                  <c:v>0.72212548047993685</c:v>
                </c:pt>
                <c:pt idx="7222">
                  <c:v>0.72222548047993684</c:v>
                </c:pt>
                <c:pt idx="7223">
                  <c:v>0.72232548047993683</c:v>
                </c:pt>
                <c:pt idx="7224">
                  <c:v>0.72242548047993682</c:v>
                </c:pt>
                <c:pt idx="7225">
                  <c:v>0.72252548047993681</c:v>
                </c:pt>
                <c:pt idx="7226">
                  <c:v>0.7226254804799368</c:v>
                </c:pt>
                <c:pt idx="7227">
                  <c:v>0.72272548047993679</c:v>
                </c:pt>
                <c:pt idx="7228">
                  <c:v>0.72282548047993678</c:v>
                </c:pt>
                <c:pt idx="7229">
                  <c:v>0.72292548047993677</c:v>
                </c:pt>
                <c:pt idx="7230">
                  <c:v>0.72302548047993676</c:v>
                </c:pt>
                <c:pt idx="7231">
                  <c:v>0.72312548047993674</c:v>
                </c:pt>
                <c:pt idx="7232">
                  <c:v>0.72322548047993673</c:v>
                </c:pt>
                <c:pt idx="7233">
                  <c:v>0.72332548047993672</c:v>
                </c:pt>
                <c:pt idx="7234">
                  <c:v>0.72342548047993671</c:v>
                </c:pt>
                <c:pt idx="7235">
                  <c:v>0.7235254804799367</c:v>
                </c:pt>
                <c:pt idx="7236">
                  <c:v>0.72362548047993669</c:v>
                </c:pt>
                <c:pt idx="7237">
                  <c:v>0.72372548047993668</c:v>
                </c:pt>
                <c:pt idx="7238">
                  <c:v>0.72382548047993667</c:v>
                </c:pt>
                <c:pt idx="7239">
                  <c:v>0.72392548047993666</c:v>
                </c:pt>
                <c:pt idx="7240">
                  <c:v>0.72402548047993665</c:v>
                </c:pt>
                <c:pt idx="7241">
                  <c:v>0.72412548047993663</c:v>
                </c:pt>
                <c:pt idx="7242">
                  <c:v>0.72422548047993662</c:v>
                </c:pt>
                <c:pt idx="7243">
                  <c:v>0.72432548047993661</c:v>
                </c:pt>
                <c:pt idx="7244">
                  <c:v>0.7244254804799366</c:v>
                </c:pt>
                <c:pt idx="7245">
                  <c:v>0.72452548047993659</c:v>
                </c:pt>
                <c:pt idx="7246">
                  <c:v>0.72462548047993658</c:v>
                </c:pt>
                <c:pt idx="7247">
                  <c:v>0.72472548047993657</c:v>
                </c:pt>
                <c:pt idx="7248">
                  <c:v>0.72482548047993656</c:v>
                </c:pt>
                <c:pt idx="7249">
                  <c:v>0.72492548047993655</c:v>
                </c:pt>
                <c:pt idx="7250">
                  <c:v>0.72502548047993653</c:v>
                </c:pt>
                <c:pt idx="7251">
                  <c:v>0.72512548047993652</c:v>
                </c:pt>
                <c:pt idx="7252">
                  <c:v>0.72522548047993651</c:v>
                </c:pt>
                <c:pt idx="7253">
                  <c:v>0.7253254804799365</c:v>
                </c:pt>
                <c:pt idx="7254">
                  <c:v>0.72542548047993649</c:v>
                </c:pt>
                <c:pt idx="7255">
                  <c:v>0.72552548047993648</c:v>
                </c:pt>
                <c:pt idx="7256">
                  <c:v>0.72562548047993647</c:v>
                </c:pt>
                <c:pt idx="7257">
                  <c:v>0.72572548047993646</c:v>
                </c:pt>
                <c:pt idx="7258">
                  <c:v>0.72582548047993645</c:v>
                </c:pt>
                <c:pt idx="7259">
                  <c:v>0.72592548047993644</c:v>
                </c:pt>
                <c:pt idx="7260">
                  <c:v>0.72602548047993642</c:v>
                </c:pt>
                <c:pt idx="7261">
                  <c:v>0.72612548047993641</c:v>
                </c:pt>
                <c:pt idx="7262">
                  <c:v>0.7262254804799364</c:v>
                </c:pt>
                <c:pt idx="7263">
                  <c:v>0.72632548047993639</c:v>
                </c:pt>
                <c:pt idx="7264">
                  <c:v>0.72642548047993638</c:v>
                </c:pt>
                <c:pt idx="7265">
                  <c:v>0.72652548047993637</c:v>
                </c:pt>
                <c:pt idx="7266">
                  <c:v>0.72662548047993636</c:v>
                </c:pt>
                <c:pt idx="7267">
                  <c:v>0.72672548047993635</c:v>
                </c:pt>
                <c:pt idx="7268">
                  <c:v>0.72682548047993634</c:v>
                </c:pt>
                <c:pt idx="7269">
                  <c:v>0.72692548047993633</c:v>
                </c:pt>
                <c:pt idx="7270">
                  <c:v>0.72702548047993631</c:v>
                </c:pt>
                <c:pt idx="7271">
                  <c:v>0.7271254804799363</c:v>
                </c:pt>
                <c:pt idx="7272">
                  <c:v>0.72722548047993629</c:v>
                </c:pt>
                <c:pt idx="7273">
                  <c:v>0.72732548047993628</c:v>
                </c:pt>
                <c:pt idx="7274">
                  <c:v>0.72742548047993627</c:v>
                </c:pt>
                <c:pt idx="7275">
                  <c:v>0.72752548047993626</c:v>
                </c:pt>
                <c:pt idx="7276">
                  <c:v>0.72762548047993625</c:v>
                </c:pt>
                <c:pt idx="7277">
                  <c:v>0.72772548047993624</c:v>
                </c:pt>
                <c:pt idx="7278">
                  <c:v>0.72782548047993623</c:v>
                </c:pt>
                <c:pt idx="7279">
                  <c:v>0.72792548047993622</c:v>
                </c:pt>
                <c:pt idx="7280">
                  <c:v>0.7280254804799362</c:v>
                </c:pt>
                <c:pt idx="7281">
                  <c:v>0.72812548047993619</c:v>
                </c:pt>
                <c:pt idx="7282">
                  <c:v>0.72822548047993618</c:v>
                </c:pt>
                <c:pt idx="7283">
                  <c:v>0.72832548047993617</c:v>
                </c:pt>
                <c:pt idx="7284">
                  <c:v>0.72842548047993616</c:v>
                </c:pt>
                <c:pt idx="7285">
                  <c:v>0.72852548047993615</c:v>
                </c:pt>
                <c:pt idx="7286">
                  <c:v>0.72862548047993614</c:v>
                </c:pt>
                <c:pt idx="7287">
                  <c:v>0.72872548047993613</c:v>
                </c:pt>
                <c:pt idx="7288">
                  <c:v>0.72882548047993612</c:v>
                </c:pt>
                <c:pt idx="7289">
                  <c:v>0.72892548047993611</c:v>
                </c:pt>
                <c:pt idx="7290">
                  <c:v>0.72902548047993609</c:v>
                </c:pt>
                <c:pt idx="7291">
                  <c:v>0.72912548047993608</c:v>
                </c:pt>
                <c:pt idx="7292">
                  <c:v>0.72922548047993607</c:v>
                </c:pt>
                <c:pt idx="7293">
                  <c:v>0.72932548047993606</c:v>
                </c:pt>
                <c:pt idx="7294">
                  <c:v>0.72942548047993605</c:v>
                </c:pt>
                <c:pt idx="7295">
                  <c:v>0.72952548047993604</c:v>
                </c:pt>
                <c:pt idx="7296">
                  <c:v>0.72962548047993603</c:v>
                </c:pt>
                <c:pt idx="7297">
                  <c:v>0.72972548047993602</c:v>
                </c:pt>
                <c:pt idx="7298">
                  <c:v>0.72982548047993601</c:v>
                </c:pt>
                <c:pt idx="7299">
                  <c:v>0.729925480479936</c:v>
                </c:pt>
                <c:pt idx="7300">
                  <c:v>0.73002548047993598</c:v>
                </c:pt>
                <c:pt idx="7301">
                  <c:v>0.73012548047993597</c:v>
                </c:pt>
                <c:pt idx="7302">
                  <c:v>0.73022548047993596</c:v>
                </c:pt>
                <c:pt idx="7303">
                  <c:v>0.73032548047993595</c:v>
                </c:pt>
                <c:pt idx="7304">
                  <c:v>0.73042548047993594</c:v>
                </c:pt>
                <c:pt idx="7305">
                  <c:v>0.73052548047993593</c:v>
                </c:pt>
                <c:pt idx="7306">
                  <c:v>0.73062548047993592</c:v>
                </c:pt>
                <c:pt idx="7307">
                  <c:v>0.73072548047993591</c:v>
                </c:pt>
                <c:pt idx="7308">
                  <c:v>0.7308254804799359</c:v>
                </c:pt>
                <c:pt idx="7309">
                  <c:v>0.73092548047993589</c:v>
                </c:pt>
                <c:pt idx="7310">
                  <c:v>0.73102548047993587</c:v>
                </c:pt>
                <c:pt idx="7311">
                  <c:v>0.73112548047993586</c:v>
                </c:pt>
                <c:pt idx="7312">
                  <c:v>0.73122548047993585</c:v>
                </c:pt>
                <c:pt idx="7313">
                  <c:v>0.73132548047993584</c:v>
                </c:pt>
                <c:pt idx="7314">
                  <c:v>0.73142548047993583</c:v>
                </c:pt>
                <c:pt idx="7315">
                  <c:v>0.73152548047993582</c:v>
                </c:pt>
                <c:pt idx="7316">
                  <c:v>0.73162548047993581</c:v>
                </c:pt>
                <c:pt idx="7317">
                  <c:v>0.7317254804799358</c:v>
                </c:pt>
                <c:pt idx="7318">
                  <c:v>0.73182548047993579</c:v>
                </c:pt>
                <c:pt idx="7319">
                  <c:v>0.73192548047993577</c:v>
                </c:pt>
                <c:pt idx="7320">
                  <c:v>0.73202548047993576</c:v>
                </c:pt>
                <c:pt idx="7321">
                  <c:v>0.73212548047993575</c:v>
                </c:pt>
                <c:pt idx="7322">
                  <c:v>0.73222548047993574</c:v>
                </c:pt>
                <c:pt idx="7323">
                  <c:v>0.73232548047993573</c:v>
                </c:pt>
                <c:pt idx="7324">
                  <c:v>0.73242548047993572</c:v>
                </c:pt>
                <c:pt idx="7325">
                  <c:v>0.73252548047993571</c:v>
                </c:pt>
                <c:pt idx="7326">
                  <c:v>0.7326254804799357</c:v>
                </c:pt>
                <c:pt idx="7327">
                  <c:v>0.73272548047993569</c:v>
                </c:pt>
                <c:pt idx="7328">
                  <c:v>0.73282548047993568</c:v>
                </c:pt>
                <c:pt idx="7329">
                  <c:v>0.73292548047993566</c:v>
                </c:pt>
                <c:pt idx="7330">
                  <c:v>0.73302548047993565</c:v>
                </c:pt>
                <c:pt idx="7331">
                  <c:v>0.73312548047993564</c:v>
                </c:pt>
                <c:pt idx="7332">
                  <c:v>0.73322548047993563</c:v>
                </c:pt>
                <c:pt idx="7333">
                  <c:v>0.73332548047993562</c:v>
                </c:pt>
                <c:pt idx="7334">
                  <c:v>0.73342548047993561</c:v>
                </c:pt>
                <c:pt idx="7335">
                  <c:v>0.7335254804799356</c:v>
                </c:pt>
                <c:pt idx="7336">
                  <c:v>0.73362548047993559</c:v>
                </c:pt>
                <c:pt idx="7337">
                  <c:v>0.73372548047993558</c:v>
                </c:pt>
                <c:pt idx="7338">
                  <c:v>0.73382548047993557</c:v>
                </c:pt>
                <c:pt idx="7339">
                  <c:v>0.73392548047993555</c:v>
                </c:pt>
                <c:pt idx="7340">
                  <c:v>0.73402548047993554</c:v>
                </c:pt>
                <c:pt idx="7341">
                  <c:v>0.73412548047993553</c:v>
                </c:pt>
                <c:pt idx="7342">
                  <c:v>0.73422548047993552</c:v>
                </c:pt>
                <c:pt idx="7343">
                  <c:v>0.73432548047993551</c:v>
                </c:pt>
                <c:pt idx="7344">
                  <c:v>0.7344254804799355</c:v>
                </c:pt>
                <c:pt idx="7345">
                  <c:v>0.73452548047993549</c:v>
                </c:pt>
                <c:pt idx="7346">
                  <c:v>0.73462548047993548</c:v>
                </c:pt>
                <c:pt idx="7347">
                  <c:v>0.73472548047993547</c:v>
                </c:pt>
                <c:pt idx="7348">
                  <c:v>0.73482548047993546</c:v>
                </c:pt>
                <c:pt idx="7349">
                  <c:v>0.73492548047993544</c:v>
                </c:pt>
                <c:pt idx="7350">
                  <c:v>0.73502548047993543</c:v>
                </c:pt>
                <c:pt idx="7351">
                  <c:v>0.73512548047993542</c:v>
                </c:pt>
                <c:pt idx="7352">
                  <c:v>0.73522548047993541</c:v>
                </c:pt>
                <c:pt idx="7353">
                  <c:v>0.7353254804799354</c:v>
                </c:pt>
                <c:pt idx="7354">
                  <c:v>0.73542548047993539</c:v>
                </c:pt>
                <c:pt idx="7355">
                  <c:v>0.73552548047993538</c:v>
                </c:pt>
                <c:pt idx="7356">
                  <c:v>0.73562548047993537</c:v>
                </c:pt>
                <c:pt idx="7357">
                  <c:v>0.73572548047993536</c:v>
                </c:pt>
                <c:pt idx="7358">
                  <c:v>0.73582548047993535</c:v>
                </c:pt>
                <c:pt idx="7359">
                  <c:v>0.73592548047993533</c:v>
                </c:pt>
                <c:pt idx="7360">
                  <c:v>0.73602548047993532</c:v>
                </c:pt>
                <c:pt idx="7361">
                  <c:v>0.73612548047993531</c:v>
                </c:pt>
                <c:pt idx="7362">
                  <c:v>0.7362254804799353</c:v>
                </c:pt>
                <c:pt idx="7363">
                  <c:v>0.73632548047993529</c:v>
                </c:pt>
                <c:pt idx="7364">
                  <c:v>0.73642548047993528</c:v>
                </c:pt>
                <c:pt idx="7365">
                  <c:v>0.73652548047993527</c:v>
                </c:pt>
                <c:pt idx="7366">
                  <c:v>0.73662548047993526</c:v>
                </c:pt>
                <c:pt idx="7367">
                  <c:v>0.73672548047993525</c:v>
                </c:pt>
                <c:pt idx="7368">
                  <c:v>0.73682548047993524</c:v>
                </c:pt>
                <c:pt idx="7369">
                  <c:v>0.73692548047993522</c:v>
                </c:pt>
                <c:pt idx="7370">
                  <c:v>0.73702548047993521</c:v>
                </c:pt>
                <c:pt idx="7371">
                  <c:v>0.7371254804799352</c:v>
                </c:pt>
                <c:pt idx="7372">
                  <c:v>0.73722548047993519</c:v>
                </c:pt>
                <c:pt idx="7373">
                  <c:v>0.73732548047993518</c:v>
                </c:pt>
                <c:pt idx="7374">
                  <c:v>0.73742548047993517</c:v>
                </c:pt>
                <c:pt idx="7375">
                  <c:v>0.73752548047993516</c:v>
                </c:pt>
                <c:pt idx="7376">
                  <c:v>0.73762548047993515</c:v>
                </c:pt>
                <c:pt idx="7377">
                  <c:v>0.73772548047993514</c:v>
                </c:pt>
                <c:pt idx="7378">
                  <c:v>0.73782548047993513</c:v>
                </c:pt>
                <c:pt idx="7379">
                  <c:v>0.73792548047993511</c:v>
                </c:pt>
                <c:pt idx="7380">
                  <c:v>0.7380254804799351</c:v>
                </c:pt>
                <c:pt idx="7381">
                  <c:v>0.73812548047993509</c:v>
                </c:pt>
                <c:pt idx="7382">
                  <c:v>0.73822548047993508</c:v>
                </c:pt>
                <c:pt idx="7383">
                  <c:v>0.73832548047993507</c:v>
                </c:pt>
                <c:pt idx="7384">
                  <c:v>0.73842548047993506</c:v>
                </c:pt>
                <c:pt idx="7385">
                  <c:v>0.73852548047993505</c:v>
                </c:pt>
                <c:pt idx="7386">
                  <c:v>0.73862548047993504</c:v>
                </c:pt>
                <c:pt idx="7387">
                  <c:v>0.73872548047993503</c:v>
                </c:pt>
                <c:pt idx="7388">
                  <c:v>0.73882548047993502</c:v>
                </c:pt>
                <c:pt idx="7389">
                  <c:v>0.738925480479935</c:v>
                </c:pt>
                <c:pt idx="7390">
                  <c:v>0.73902548047993499</c:v>
                </c:pt>
                <c:pt idx="7391">
                  <c:v>0.73912548047993498</c:v>
                </c:pt>
                <c:pt idx="7392">
                  <c:v>0.73922548047993497</c:v>
                </c:pt>
                <c:pt idx="7393">
                  <c:v>0.73932548047993496</c:v>
                </c:pt>
                <c:pt idx="7394">
                  <c:v>0.73942548047993495</c:v>
                </c:pt>
                <c:pt idx="7395">
                  <c:v>0.73952548047993494</c:v>
                </c:pt>
                <c:pt idx="7396">
                  <c:v>0.73962548047993493</c:v>
                </c:pt>
                <c:pt idx="7397">
                  <c:v>0.73972548047993492</c:v>
                </c:pt>
                <c:pt idx="7398">
                  <c:v>0.7398254804799349</c:v>
                </c:pt>
                <c:pt idx="7399">
                  <c:v>0.73992548047993489</c:v>
                </c:pt>
                <c:pt idx="7400">
                  <c:v>0.74002548047993488</c:v>
                </c:pt>
                <c:pt idx="7401">
                  <c:v>0.74012548047993487</c:v>
                </c:pt>
                <c:pt idx="7402">
                  <c:v>0.74022548047993486</c:v>
                </c:pt>
                <c:pt idx="7403">
                  <c:v>0.74032548047993485</c:v>
                </c:pt>
                <c:pt idx="7404">
                  <c:v>0.74042548047993484</c:v>
                </c:pt>
                <c:pt idx="7405">
                  <c:v>0.74052548047993483</c:v>
                </c:pt>
                <c:pt idx="7406">
                  <c:v>0.74062548047993482</c:v>
                </c:pt>
                <c:pt idx="7407">
                  <c:v>0.74072548047993481</c:v>
                </c:pt>
                <c:pt idx="7408">
                  <c:v>0.74082548047993479</c:v>
                </c:pt>
                <c:pt idx="7409">
                  <c:v>0.74092548047993478</c:v>
                </c:pt>
                <c:pt idx="7410">
                  <c:v>0.74102548047993477</c:v>
                </c:pt>
                <c:pt idx="7411">
                  <c:v>0.74112548047993476</c:v>
                </c:pt>
                <c:pt idx="7412">
                  <c:v>0.74122548047993475</c:v>
                </c:pt>
                <c:pt idx="7413">
                  <c:v>0.74132548047993474</c:v>
                </c:pt>
                <c:pt idx="7414">
                  <c:v>0.74142548047993473</c:v>
                </c:pt>
                <c:pt idx="7415">
                  <c:v>0.74152548047993472</c:v>
                </c:pt>
                <c:pt idx="7416">
                  <c:v>0.74162548047993471</c:v>
                </c:pt>
                <c:pt idx="7417">
                  <c:v>0.7417254804799347</c:v>
                </c:pt>
                <c:pt idx="7418">
                  <c:v>0.74182548047993468</c:v>
                </c:pt>
                <c:pt idx="7419">
                  <c:v>0.74192548047993467</c:v>
                </c:pt>
                <c:pt idx="7420">
                  <c:v>0.74202548047993466</c:v>
                </c:pt>
                <c:pt idx="7421">
                  <c:v>0.74212548047993465</c:v>
                </c:pt>
                <c:pt idx="7422">
                  <c:v>0.74222548047993464</c:v>
                </c:pt>
                <c:pt idx="7423">
                  <c:v>0.74232548047993463</c:v>
                </c:pt>
                <c:pt idx="7424">
                  <c:v>0.74242548047993462</c:v>
                </c:pt>
                <c:pt idx="7425">
                  <c:v>0.74252548047993461</c:v>
                </c:pt>
                <c:pt idx="7426">
                  <c:v>0.7426254804799346</c:v>
                </c:pt>
                <c:pt idx="7427">
                  <c:v>0.74272548047993459</c:v>
                </c:pt>
                <c:pt idx="7428">
                  <c:v>0.74282548047993457</c:v>
                </c:pt>
                <c:pt idx="7429">
                  <c:v>0.74292548047993456</c:v>
                </c:pt>
                <c:pt idx="7430">
                  <c:v>0.74302548047993455</c:v>
                </c:pt>
                <c:pt idx="7431">
                  <c:v>0.74312548047993454</c:v>
                </c:pt>
                <c:pt idx="7432">
                  <c:v>0.74322548047993453</c:v>
                </c:pt>
                <c:pt idx="7433">
                  <c:v>0.74332548047993452</c:v>
                </c:pt>
                <c:pt idx="7434">
                  <c:v>0.74342548047993451</c:v>
                </c:pt>
                <c:pt idx="7435">
                  <c:v>0.7435254804799345</c:v>
                </c:pt>
                <c:pt idx="7436">
                  <c:v>0.74362548047993449</c:v>
                </c:pt>
                <c:pt idx="7437">
                  <c:v>0.74372548047993448</c:v>
                </c:pt>
                <c:pt idx="7438">
                  <c:v>0.74382548047993446</c:v>
                </c:pt>
                <c:pt idx="7439">
                  <c:v>0.74392548047993445</c:v>
                </c:pt>
                <c:pt idx="7440">
                  <c:v>0.74402548047993444</c:v>
                </c:pt>
                <c:pt idx="7441">
                  <c:v>0.74412548047993443</c:v>
                </c:pt>
                <c:pt idx="7442">
                  <c:v>0.74422548047993442</c:v>
                </c:pt>
                <c:pt idx="7443">
                  <c:v>0.74432548047993441</c:v>
                </c:pt>
                <c:pt idx="7444">
                  <c:v>0.7444254804799344</c:v>
                </c:pt>
                <c:pt idx="7445">
                  <c:v>0.74452548047993439</c:v>
                </c:pt>
                <c:pt idx="7446">
                  <c:v>0.74462548047993438</c:v>
                </c:pt>
                <c:pt idx="7447">
                  <c:v>0.74472548047993437</c:v>
                </c:pt>
                <c:pt idx="7448">
                  <c:v>0.74482548047993435</c:v>
                </c:pt>
                <c:pt idx="7449">
                  <c:v>0.74492548047993434</c:v>
                </c:pt>
                <c:pt idx="7450">
                  <c:v>0.74502548047993433</c:v>
                </c:pt>
                <c:pt idx="7451">
                  <c:v>0.74512548047993432</c:v>
                </c:pt>
                <c:pt idx="7452">
                  <c:v>0.74522548047993431</c:v>
                </c:pt>
                <c:pt idx="7453">
                  <c:v>0.7453254804799343</c:v>
                </c:pt>
                <c:pt idx="7454">
                  <c:v>0.74542548047993429</c:v>
                </c:pt>
                <c:pt idx="7455">
                  <c:v>0.74552548047993428</c:v>
                </c:pt>
                <c:pt idx="7456">
                  <c:v>0.74562548047993427</c:v>
                </c:pt>
                <c:pt idx="7457">
                  <c:v>0.74572548047993426</c:v>
                </c:pt>
                <c:pt idx="7458">
                  <c:v>0.74582548047993424</c:v>
                </c:pt>
                <c:pt idx="7459">
                  <c:v>0.74592548047993423</c:v>
                </c:pt>
                <c:pt idx="7460">
                  <c:v>0.74602548047993422</c:v>
                </c:pt>
                <c:pt idx="7461">
                  <c:v>0.74612548047993421</c:v>
                </c:pt>
                <c:pt idx="7462">
                  <c:v>0.7462254804799342</c:v>
                </c:pt>
                <c:pt idx="7463">
                  <c:v>0.74632548047993419</c:v>
                </c:pt>
                <c:pt idx="7464">
                  <c:v>0.74642548047993418</c:v>
                </c:pt>
                <c:pt idx="7465">
                  <c:v>0.74652548047993417</c:v>
                </c:pt>
                <c:pt idx="7466">
                  <c:v>0.74662548047993416</c:v>
                </c:pt>
                <c:pt idx="7467">
                  <c:v>0.74672548047993414</c:v>
                </c:pt>
                <c:pt idx="7468">
                  <c:v>0.74682548047993413</c:v>
                </c:pt>
                <c:pt idx="7469">
                  <c:v>0.74692548047993412</c:v>
                </c:pt>
                <c:pt idx="7470">
                  <c:v>0.74702548047993411</c:v>
                </c:pt>
                <c:pt idx="7471">
                  <c:v>0.7471254804799341</c:v>
                </c:pt>
                <c:pt idx="7472">
                  <c:v>0.74722548047993409</c:v>
                </c:pt>
                <c:pt idx="7473">
                  <c:v>0.74732548047993408</c:v>
                </c:pt>
                <c:pt idx="7474">
                  <c:v>0.74742548047993407</c:v>
                </c:pt>
                <c:pt idx="7475">
                  <c:v>0.74752548047993406</c:v>
                </c:pt>
                <c:pt idx="7476">
                  <c:v>0.74762548047993405</c:v>
                </c:pt>
                <c:pt idx="7477">
                  <c:v>0.74772548047993403</c:v>
                </c:pt>
                <c:pt idx="7478">
                  <c:v>0.74782548047993402</c:v>
                </c:pt>
                <c:pt idx="7479">
                  <c:v>0.74792548047993401</c:v>
                </c:pt>
                <c:pt idx="7480">
                  <c:v>0.748025480479934</c:v>
                </c:pt>
                <c:pt idx="7481">
                  <c:v>0.74812548047993399</c:v>
                </c:pt>
                <c:pt idx="7482">
                  <c:v>0.74822548047993398</c:v>
                </c:pt>
                <c:pt idx="7483">
                  <c:v>0.74832548047993397</c:v>
                </c:pt>
                <c:pt idx="7484">
                  <c:v>0.74842548047993396</c:v>
                </c:pt>
                <c:pt idx="7485">
                  <c:v>0.74852548047993395</c:v>
                </c:pt>
                <c:pt idx="7486">
                  <c:v>0.74862548047993394</c:v>
                </c:pt>
                <c:pt idx="7487">
                  <c:v>0.74872548047993392</c:v>
                </c:pt>
                <c:pt idx="7488">
                  <c:v>0.74882548047993391</c:v>
                </c:pt>
                <c:pt idx="7489">
                  <c:v>0.7489254804799339</c:v>
                </c:pt>
                <c:pt idx="7490">
                  <c:v>0.74902548047993389</c:v>
                </c:pt>
                <c:pt idx="7491">
                  <c:v>0.74912548047993388</c:v>
                </c:pt>
                <c:pt idx="7492">
                  <c:v>0.74922548047993387</c:v>
                </c:pt>
                <c:pt idx="7493">
                  <c:v>0.74932548047993386</c:v>
                </c:pt>
                <c:pt idx="7494">
                  <c:v>0.74942548047993385</c:v>
                </c:pt>
                <c:pt idx="7495">
                  <c:v>0.74952548047993384</c:v>
                </c:pt>
                <c:pt idx="7496">
                  <c:v>0.74962548047993383</c:v>
                </c:pt>
                <c:pt idx="7497">
                  <c:v>0.74972548047993381</c:v>
                </c:pt>
                <c:pt idx="7498">
                  <c:v>0.7498254804799338</c:v>
                </c:pt>
                <c:pt idx="7499">
                  <c:v>0.74992548047993379</c:v>
                </c:pt>
                <c:pt idx="7500">
                  <c:v>0.75002548047993378</c:v>
                </c:pt>
                <c:pt idx="7501">
                  <c:v>0.75012548047993377</c:v>
                </c:pt>
                <c:pt idx="7502">
                  <c:v>0.75022548047993376</c:v>
                </c:pt>
                <c:pt idx="7503">
                  <c:v>0.75032548047993375</c:v>
                </c:pt>
                <c:pt idx="7504">
                  <c:v>0.75042548047993374</c:v>
                </c:pt>
                <c:pt idx="7505">
                  <c:v>0.75052548047993373</c:v>
                </c:pt>
                <c:pt idx="7506">
                  <c:v>0.75062548047993372</c:v>
                </c:pt>
                <c:pt idx="7507">
                  <c:v>0.7507254804799337</c:v>
                </c:pt>
                <c:pt idx="7508">
                  <c:v>0.75082548047993369</c:v>
                </c:pt>
                <c:pt idx="7509">
                  <c:v>0.75092548047993368</c:v>
                </c:pt>
                <c:pt idx="7510">
                  <c:v>0.75102548047993367</c:v>
                </c:pt>
                <c:pt idx="7511">
                  <c:v>0.75112548047993366</c:v>
                </c:pt>
                <c:pt idx="7512">
                  <c:v>0.75122548047993365</c:v>
                </c:pt>
                <c:pt idx="7513">
                  <c:v>0.75132548047993364</c:v>
                </c:pt>
                <c:pt idx="7514">
                  <c:v>0.75142548047993363</c:v>
                </c:pt>
                <c:pt idx="7515">
                  <c:v>0.75152548047993362</c:v>
                </c:pt>
                <c:pt idx="7516">
                  <c:v>0.75162548047993361</c:v>
                </c:pt>
                <c:pt idx="7517">
                  <c:v>0.75172548047993359</c:v>
                </c:pt>
                <c:pt idx="7518">
                  <c:v>0.75182548047993358</c:v>
                </c:pt>
                <c:pt idx="7519">
                  <c:v>0.75192548047993357</c:v>
                </c:pt>
                <c:pt idx="7520">
                  <c:v>0.75202548047993356</c:v>
                </c:pt>
                <c:pt idx="7521">
                  <c:v>0.75212548047993355</c:v>
                </c:pt>
                <c:pt idx="7522">
                  <c:v>0.75222548047993354</c:v>
                </c:pt>
                <c:pt idx="7523">
                  <c:v>0.75232548047993353</c:v>
                </c:pt>
                <c:pt idx="7524">
                  <c:v>0.75242548047993352</c:v>
                </c:pt>
                <c:pt idx="7525">
                  <c:v>0.75252548047993351</c:v>
                </c:pt>
                <c:pt idx="7526">
                  <c:v>0.7526254804799335</c:v>
                </c:pt>
                <c:pt idx="7527">
                  <c:v>0.75272548047993348</c:v>
                </c:pt>
                <c:pt idx="7528">
                  <c:v>0.75282548047993347</c:v>
                </c:pt>
                <c:pt idx="7529">
                  <c:v>0.75292548047993346</c:v>
                </c:pt>
                <c:pt idx="7530">
                  <c:v>0.75302548047993345</c:v>
                </c:pt>
                <c:pt idx="7531">
                  <c:v>0.75312548047993344</c:v>
                </c:pt>
                <c:pt idx="7532">
                  <c:v>0.75322548047993343</c:v>
                </c:pt>
                <c:pt idx="7533">
                  <c:v>0.75332548047993342</c:v>
                </c:pt>
                <c:pt idx="7534">
                  <c:v>0.75342548047993341</c:v>
                </c:pt>
                <c:pt idx="7535">
                  <c:v>0.7535254804799334</c:v>
                </c:pt>
                <c:pt idx="7536">
                  <c:v>0.75362548047993339</c:v>
                </c:pt>
                <c:pt idx="7537">
                  <c:v>0.75372548047993337</c:v>
                </c:pt>
                <c:pt idx="7538">
                  <c:v>0.75382548047993336</c:v>
                </c:pt>
                <c:pt idx="7539">
                  <c:v>0.75392548047993335</c:v>
                </c:pt>
                <c:pt idx="7540">
                  <c:v>0.75402548047993334</c:v>
                </c:pt>
                <c:pt idx="7541">
                  <c:v>0.75412548047993333</c:v>
                </c:pt>
                <c:pt idx="7542">
                  <c:v>0.75422548047993332</c:v>
                </c:pt>
                <c:pt idx="7543">
                  <c:v>0.75432548047993331</c:v>
                </c:pt>
                <c:pt idx="7544">
                  <c:v>0.7544254804799333</c:v>
                </c:pt>
                <c:pt idx="7545">
                  <c:v>0.75452548047993329</c:v>
                </c:pt>
                <c:pt idx="7546">
                  <c:v>0.75462548047993327</c:v>
                </c:pt>
                <c:pt idx="7547">
                  <c:v>0.75472548047993326</c:v>
                </c:pt>
                <c:pt idx="7548">
                  <c:v>0.75482548047993325</c:v>
                </c:pt>
                <c:pt idx="7549">
                  <c:v>0.75492548047993324</c:v>
                </c:pt>
                <c:pt idx="7550">
                  <c:v>0.75502548047993323</c:v>
                </c:pt>
                <c:pt idx="7551">
                  <c:v>0.75512548047993322</c:v>
                </c:pt>
                <c:pt idx="7552">
                  <c:v>0.75522548047993321</c:v>
                </c:pt>
                <c:pt idx="7553">
                  <c:v>0.7553254804799332</c:v>
                </c:pt>
                <c:pt idx="7554">
                  <c:v>0.75542548047993319</c:v>
                </c:pt>
                <c:pt idx="7555">
                  <c:v>0.75552548047993318</c:v>
                </c:pt>
                <c:pt idx="7556">
                  <c:v>0.75562548047993316</c:v>
                </c:pt>
                <c:pt idx="7557">
                  <c:v>0.75572548047993315</c:v>
                </c:pt>
                <c:pt idx="7558">
                  <c:v>0.75582548047993314</c:v>
                </c:pt>
                <c:pt idx="7559">
                  <c:v>0.75592548047993313</c:v>
                </c:pt>
                <c:pt idx="7560">
                  <c:v>0.75602548047993312</c:v>
                </c:pt>
                <c:pt idx="7561">
                  <c:v>0.75612548047993311</c:v>
                </c:pt>
                <c:pt idx="7562">
                  <c:v>0.7562254804799331</c:v>
                </c:pt>
                <c:pt idx="7563">
                  <c:v>0.75632548047993309</c:v>
                </c:pt>
                <c:pt idx="7564">
                  <c:v>0.75642548047993308</c:v>
                </c:pt>
                <c:pt idx="7565">
                  <c:v>0.75652548047993307</c:v>
                </c:pt>
                <c:pt idx="7566">
                  <c:v>0.75662548047993305</c:v>
                </c:pt>
                <c:pt idx="7567">
                  <c:v>0.75672548047993304</c:v>
                </c:pt>
                <c:pt idx="7568">
                  <c:v>0.75682548047993303</c:v>
                </c:pt>
                <c:pt idx="7569">
                  <c:v>0.75692548047993302</c:v>
                </c:pt>
                <c:pt idx="7570">
                  <c:v>0.75702548047993301</c:v>
                </c:pt>
                <c:pt idx="7571">
                  <c:v>0.757125480479933</c:v>
                </c:pt>
                <c:pt idx="7572">
                  <c:v>0.75722548047993299</c:v>
                </c:pt>
                <c:pt idx="7573">
                  <c:v>0.75732548047993298</c:v>
                </c:pt>
                <c:pt idx="7574">
                  <c:v>0.75742548047993297</c:v>
                </c:pt>
                <c:pt idx="7575">
                  <c:v>0.75752548047993296</c:v>
                </c:pt>
                <c:pt idx="7576">
                  <c:v>0.75762548047993294</c:v>
                </c:pt>
                <c:pt idx="7577">
                  <c:v>0.75772548047993293</c:v>
                </c:pt>
                <c:pt idx="7578">
                  <c:v>0.75782548047993292</c:v>
                </c:pt>
                <c:pt idx="7579">
                  <c:v>0.75792548047993291</c:v>
                </c:pt>
                <c:pt idx="7580">
                  <c:v>0.7580254804799329</c:v>
                </c:pt>
                <c:pt idx="7581">
                  <c:v>0.75812548047993289</c:v>
                </c:pt>
                <c:pt idx="7582">
                  <c:v>0.75822548047993288</c:v>
                </c:pt>
                <c:pt idx="7583">
                  <c:v>0.75832548047993287</c:v>
                </c:pt>
                <c:pt idx="7584">
                  <c:v>0.75842548047993286</c:v>
                </c:pt>
                <c:pt idx="7585">
                  <c:v>0.75852548047993285</c:v>
                </c:pt>
                <c:pt idx="7586">
                  <c:v>0.75862548047993283</c:v>
                </c:pt>
                <c:pt idx="7587">
                  <c:v>0.75872548047993282</c:v>
                </c:pt>
                <c:pt idx="7588">
                  <c:v>0.75882548047993281</c:v>
                </c:pt>
                <c:pt idx="7589">
                  <c:v>0.7589254804799328</c:v>
                </c:pt>
                <c:pt idx="7590">
                  <c:v>0.75902548047993279</c:v>
                </c:pt>
                <c:pt idx="7591">
                  <c:v>0.75912548047993278</c:v>
                </c:pt>
                <c:pt idx="7592">
                  <c:v>0.75922548047993277</c:v>
                </c:pt>
                <c:pt idx="7593">
                  <c:v>0.75932548047993276</c:v>
                </c:pt>
                <c:pt idx="7594">
                  <c:v>0.75942548047993275</c:v>
                </c:pt>
                <c:pt idx="7595">
                  <c:v>0.75952548047993274</c:v>
                </c:pt>
                <c:pt idx="7596">
                  <c:v>0.75962548047993272</c:v>
                </c:pt>
                <c:pt idx="7597">
                  <c:v>0.75972548047993271</c:v>
                </c:pt>
                <c:pt idx="7598">
                  <c:v>0.7598254804799327</c:v>
                </c:pt>
                <c:pt idx="7599">
                  <c:v>0.75992548047993269</c:v>
                </c:pt>
                <c:pt idx="7600">
                  <c:v>0.76002548047993268</c:v>
                </c:pt>
                <c:pt idx="7601">
                  <c:v>0.76012548047993267</c:v>
                </c:pt>
                <c:pt idx="7602">
                  <c:v>0.76022548047993266</c:v>
                </c:pt>
                <c:pt idx="7603">
                  <c:v>0.76032548047993265</c:v>
                </c:pt>
                <c:pt idx="7604">
                  <c:v>0.76042548047993264</c:v>
                </c:pt>
                <c:pt idx="7605">
                  <c:v>0.76052548047993263</c:v>
                </c:pt>
                <c:pt idx="7606">
                  <c:v>0.76062548047993261</c:v>
                </c:pt>
                <c:pt idx="7607">
                  <c:v>0.7607254804799326</c:v>
                </c:pt>
                <c:pt idx="7608">
                  <c:v>0.76082548047993259</c:v>
                </c:pt>
                <c:pt idx="7609">
                  <c:v>0.76092548047993258</c:v>
                </c:pt>
                <c:pt idx="7610">
                  <c:v>0.76102548047993257</c:v>
                </c:pt>
                <c:pt idx="7611">
                  <c:v>0.76112548047993256</c:v>
                </c:pt>
                <c:pt idx="7612">
                  <c:v>0.76122548047993255</c:v>
                </c:pt>
                <c:pt idx="7613">
                  <c:v>0.76132548047993254</c:v>
                </c:pt>
                <c:pt idx="7614">
                  <c:v>0.76142548047993253</c:v>
                </c:pt>
                <c:pt idx="7615">
                  <c:v>0.76152548047993252</c:v>
                </c:pt>
                <c:pt idx="7616">
                  <c:v>0.7616254804799325</c:v>
                </c:pt>
                <c:pt idx="7617">
                  <c:v>0.76172548047993249</c:v>
                </c:pt>
                <c:pt idx="7618">
                  <c:v>0.76182548047993248</c:v>
                </c:pt>
                <c:pt idx="7619">
                  <c:v>0.76192548047993247</c:v>
                </c:pt>
                <c:pt idx="7620">
                  <c:v>0.76202548047993246</c:v>
                </c:pt>
                <c:pt idx="7621">
                  <c:v>0.76212548047993245</c:v>
                </c:pt>
                <c:pt idx="7622">
                  <c:v>0.76222548047993244</c:v>
                </c:pt>
                <c:pt idx="7623">
                  <c:v>0.76232548047993243</c:v>
                </c:pt>
                <c:pt idx="7624">
                  <c:v>0.76242548047993242</c:v>
                </c:pt>
                <c:pt idx="7625">
                  <c:v>0.7625254804799324</c:v>
                </c:pt>
                <c:pt idx="7626">
                  <c:v>0.76262548047993239</c:v>
                </c:pt>
                <c:pt idx="7627">
                  <c:v>0.76272548047993238</c:v>
                </c:pt>
                <c:pt idx="7628">
                  <c:v>0.76282548047993237</c:v>
                </c:pt>
                <c:pt idx="7629">
                  <c:v>0.76292548047993236</c:v>
                </c:pt>
                <c:pt idx="7630">
                  <c:v>0.76302548047993235</c:v>
                </c:pt>
                <c:pt idx="7631">
                  <c:v>0.76312548047993234</c:v>
                </c:pt>
                <c:pt idx="7632">
                  <c:v>0.76322548047993233</c:v>
                </c:pt>
                <c:pt idx="7633">
                  <c:v>0.76332548047993232</c:v>
                </c:pt>
                <c:pt idx="7634">
                  <c:v>0.76342548047993231</c:v>
                </c:pt>
                <c:pt idx="7635">
                  <c:v>0.76352548047993229</c:v>
                </c:pt>
                <c:pt idx="7636">
                  <c:v>0.76362548047993228</c:v>
                </c:pt>
                <c:pt idx="7637">
                  <c:v>0.76372548047993227</c:v>
                </c:pt>
                <c:pt idx="7638">
                  <c:v>0.76382548047993226</c:v>
                </c:pt>
                <c:pt idx="7639">
                  <c:v>0.76392548047993225</c:v>
                </c:pt>
                <c:pt idx="7640">
                  <c:v>0.76402548047993224</c:v>
                </c:pt>
                <c:pt idx="7641">
                  <c:v>0.76412548047993223</c:v>
                </c:pt>
                <c:pt idx="7642">
                  <c:v>0.76422548047993222</c:v>
                </c:pt>
                <c:pt idx="7643">
                  <c:v>0.76432548047993221</c:v>
                </c:pt>
                <c:pt idx="7644">
                  <c:v>0.7644254804799322</c:v>
                </c:pt>
                <c:pt idx="7645">
                  <c:v>0.76452548047993218</c:v>
                </c:pt>
                <c:pt idx="7646">
                  <c:v>0.76462548047993217</c:v>
                </c:pt>
                <c:pt idx="7647">
                  <c:v>0.76472548047993216</c:v>
                </c:pt>
                <c:pt idx="7648">
                  <c:v>0.76482548047993215</c:v>
                </c:pt>
                <c:pt idx="7649">
                  <c:v>0.76492548047993214</c:v>
                </c:pt>
                <c:pt idx="7650">
                  <c:v>0.76502548047993213</c:v>
                </c:pt>
                <c:pt idx="7651">
                  <c:v>0.76512548047993212</c:v>
                </c:pt>
                <c:pt idx="7652">
                  <c:v>0.76522548047993211</c:v>
                </c:pt>
                <c:pt idx="7653">
                  <c:v>0.7653254804799321</c:v>
                </c:pt>
                <c:pt idx="7654">
                  <c:v>0.76542548047993209</c:v>
                </c:pt>
                <c:pt idx="7655">
                  <c:v>0.76552548047993207</c:v>
                </c:pt>
                <c:pt idx="7656">
                  <c:v>0.76562548047993206</c:v>
                </c:pt>
                <c:pt idx="7657">
                  <c:v>0.76572548047993205</c:v>
                </c:pt>
                <c:pt idx="7658">
                  <c:v>0.76582548047993204</c:v>
                </c:pt>
                <c:pt idx="7659">
                  <c:v>0.76592548047993203</c:v>
                </c:pt>
                <c:pt idx="7660">
                  <c:v>0.76602548047993202</c:v>
                </c:pt>
                <c:pt idx="7661">
                  <c:v>0.76612548047993201</c:v>
                </c:pt>
                <c:pt idx="7662">
                  <c:v>0.766225480479932</c:v>
                </c:pt>
                <c:pt idx="7663">
                  <c:v>0.76632548047993199</c:v>
                </c:pt>
                <c:pt idx="7664">
                  <c:v>0.76642548047993198</c:v>
                </c:pt>
                <c:pt idx="7665">
                  <c:v>0.76652548047993196</c:v>
                </c:pt>
                <c:pt idx="7666">
                  <c:v>0.76662548047993195</c:v>
                </c:pt>
                <c:pt idx="7667">
                  <c:v>0.76672548047993194</c:v>
                </c:pt>
                <c:pt idx="7668">
                  <c:v>0.76682548047993193</c:v>
                </c:pt>
                <c:pt idx="7669">
                  <c:v>0.76692548047993192</c:v>
                </c:pt>
                <c:pt idx="7670">
                  <c:v>0.76702548047993191</c:v>
                </c:pt>
                <c:pt idx="7671">
                  <c:v>0.7671254804799319</c:v>
                </c:pt>
                <c:pt idx="7672">
                  <c:v>0.76722548047993189</c:v>
                </c:pt>
                <c:pt idx="7673">
                  <c:v>0.76732548047993188</c:v>
                </c:pt>
                <c:pt idx="7674">
                  <c:v>0.76742548047993187</c:v>
                </c:pt>
                <c:pt idx="7675">
                  <c:v>0.76752548047993185</c:v>
                </c:pt>
                <c:pt idx="7676">
                  <c:v>0.76762548047993184</c:v>
                </c:pt>
                <c:pt idx="7677">
                  <c:v>0.76772548047993183</c:v>
                </c:pt>
                <c:pt idx="7678">
                  <c:v>0.76782548047993182</c:v>
                </c:pt>
                <c:pt idx="7679">
                  <c:v>0.76792548047993181</c:v>
                </c:pt>
                <c:pt idx="7680">
                  <c:v>0.7680254804799318</c:v>
                </c:pt>
                <c:pt idx="7681">
                  <c:v>0.76812548047993179</c:v>
                </c:pt>
                <c:pt idx="7682">
                  <c:v>0.76822548047993178</c:v>
                </c:pt>
                <c:pt idx="7683">
                  <c:v>0.76832548047993177</c:v>
                </c:pt>
                <c:pt idx="7684">
                  <c:v>0.76842548047993176</c:v>
                </c:pt>
                <c:pt idx="7685">
                  <c:v>0.76852548047993174</c:v>
                </c:pt>
                <c:pt idx="7686">
                  <c:v>0.76862548047993173</c:v>
                </c:pt>
                <c:pt idx="7687">
                  <c:v>0.76872548047993172</c:v>
                </c:pt>
                <c:pt idx="7688">
                  <c:v>0.76882548047993171</c:v>
                </c:pt>
                <c:pt idx="7689">
                  <c:v>0.7689254804799317</c:v>
                </c:pt>
                <c:pt idx="7690">
                  <c:v>0.76902548047993169</c:v>
                </c:pt>
                <c:pt idx="7691">
                  <c:v>0.76912548047993168</c:v>
                </c:pt>
                <c:pt idx="7692">
                  <c:v>0.76922548047993167</c:v>
                </c:pt>
                <c:pt idx="7693">
                  <c:v>0.76932548047993166</c:v>
                </c:pt>
                <c:pt idx="7694">
                  <c:v>0.76942548047993164</c:v>
                </c:pt>
                <c:pt idx="7695">
                  <c:v>0.76952548047993163</c:v>
                </c:pt>
                <c:pt idx="7696">
                  <c:v>0.76962548047993162</c:v>
                </c:pt>
                <c:pt idx="7697">
                  <c:v>0.76972548047993161</c:v>
                </c:pt>
                <c:pt idx="7698">
                  <c:v>0.7698254804799316</c:v>
                </c:pt>
                <c:pt idx="7699">
                  <c:v>0.76992548047993159</c:v>
                </c:pt>
                <c:pt idx="7700">
                  <c:v>0.77002548047993158</c:v>
                </c:pt>
                <c:pt idx="7701">
                  <c:v>0.77012548047993157</c:v>
                </c:pt>
                <c:pt idx="7702">
                  <c:v>0.77022548047993156</c:v>
                </c:pt>
                <c:pt idx="7703">
                  <c:v>0.77032548047993155</c:v>
                </c:pt>
                <c:pt idx="7704">
                  <c:v>0.77042548047993153</c:v>
                </c:pt>
                <c:pt idx="7705">
                  <c:v>0.77052548047993152</c:v>
                </c:pt>
                <c:pt idx="7706">
                  <c:v>0.77062548047993151</c:v>
                </c:pt>
                <c:pt idx="7707">
                  <c:v>0.7707254804799315</c:v>
                </c:pt>
                <c:pt idx="7708">
                  <c:v>0.77082548047993149</c:v>
                </c:pt>
                <c:pt idx="7709">
                  <c:v>0.77092548047993148</c:v>
                </c:pt>
                <c:pt idx="7710">
                  <c:v>0.77102548047993147</c:v>
                </c:pt>
                <c:pt idx="7711">
                  <c:v>0.77112548047993146</c:v>
                </c:pt>
                <c:pt idx="7712">
                  <c:v>0.77122548047993145</c:v>
                </c:pt>
                <c:pt idx="7713">
                  <c:v>0.77132548047993144</c:v>
                </c:pt>
                <c:pt idx="7714">
                  <c:v>0.77142548047993142</c:v>
                </c:pt>
                <c:pt idx="7715">
                  <c:v>0.77152548047993141</c:v>
                </c:pt>
                <c:pt idx="7716">
                  <c:v>0.7716254804799314</c:v>
                </c:pt>
                <c:pt idx="7717">
                  <c:v>0.77172548047993139</c:v>
                </c:pt>
                <c:pt idx="7718">
                  <c:v>0.77182548047993138</c:v>
                </c:pt>
                <c:pt idx="7719">
                  <c:v>0.77192548047993137</c:v>
                </c:pt>
                <c:pt idx="7720">
                  <c:v>0.77202548047993136</c:v>
                </c:pt>
                <c:pt idx="7721">
                  <c:v>0.77212548047993135</c:v>
                </c:pt>
                <c:pt idx="7722">
                  <c:v>0.77222548047993134</c:v>
                </c:pt>
                <c:pt idx="7723">
                  <c:v>0.77232548047993133</c:v>
                </c:pt>
                <c:pt idx="7724">
                  <c:v>0.77242548047993131</c:v>
                </c:pt>
                <c:pt idx="7725">
                  <c:v>0.7725254804799313</c:v>
                </c:pt>
                <c:pt idx="7726">
                  <c:v>0.77262548047993129</c:v>
                </c:pt>
                <c:pt idx="7727">
                  <c:v>0.77272548047993128</c:v>
                </c:pt>
                <c:pt idx="7728">
                  <c:v>0.77282548047993127</c:v>
                </c:pt>
                <c:pt idx="7729">
                  <c:v>0.77292548047993126</c:v>
                </c:pt>
                <c:pt idx="7730">
                  <c:v>0.77302548047993125</c:v>
                </c:pt>
                <c:pt idx="7731">
                  <c:v>0.77312548047993124</c:v>
                </c:pt>
                <c:pt idx="7732">
                  <c:v>0.77322548047993123</c:v>
                </c:pt>
                <c:pt idx="7733">
                  <c:v>0.77332548047993122</c:v>
                </c:pt>
                <c:pt idx="7734">
                  <c:v>0.7734254804799312</c:v>
                </c:pt>
                <c:pt idx="7735">
                  <c:v>0.77352548047993119</c:v>
                </c:pt>
                <c:pt idx="7736">
                  <c:v>0.77362548047993118</c:v>
                </c:pt>
                <c:pt idx="7737">
                  <c:v>0.77372548047993117</c:v>
                </c:pt>
                <c:pt idx="7738">
                  <c:v>0.77382548047993116</c:v>
                </c:pt>
                <c:pt idx="7739">
                  <c:v>0.77392548047993115</c:v>
                </c:pt>
                <c:pt idx="7740">
                  <c:v>0.77402548047993114</c:v>
                </c:pt>
                <c:pt idx="7741">
                  <c:v>0.77412548047993113</c:v>
                </c:pt>
                <c:pt idx="7742">
                  <c:v>0.77422548047993112</c:v>
                </c:pt>
                <c:pt idx="7743">
                  <c:v>0.77432548047993111</c:v>
                </c:pt>
                <c:pt idx="7744">
                  <c:v>0.77442548047993109</c:v>
                </c:pt>
                <c:pt idx="7745">
                  <c:v>0.77452548047993108</c:v>
                </c:pt>
                <c:pt idx="7746">
                  <c:v>0.77462548047993107</c:v>
                </c:pt>
                <c:pt idx="7747">
                  <c:v>0.77472548047993106</c:v>
                </c:pt>
                <c:pt idx="7748">
                  <c:v>0.77482548047993105</c:v>
                </c:pt>
                <c:pt idx="7749">
                  <c:v>0.77492548047993104</c:v>
                </c:pt>
                <c:pt idx="7750">
                  <c:v>0.77502548047993103</c:v>
                </c:pt>
                <c:pt idx="7751">
                  <c:v>0.77512548047993102</c:v>
                </c:pt>
                <c:pt idx="7752">
                  <c:v>0.77522548047993101</c:v>
                </c:pt>
                <c:pt idx="7753">
                  <c:v>0.775325480479931</c:v>
                </c:pt>
                <c:pt idx="7754">
                  <c:v>0.77542548047993098</c:v>
                </c:pt>
                <c:pt idx="7755">
                  <c:v>0.77552548047993097</c:v>
                </c:pt>
                <c:pt idx="7756">
                  <c:v>0.77562548047993096</c:v>
                </c:pt>
                <c:pt idx="7757">
                  <c:v>0.77572548047993095</c:v>
                </c:pt>
                <c:pt idx="7758">
                  <c:v>0.77582548047993094</c:v>
                </c:pt>
                <c:pt idx="7759">
                  <c:v>0.77592548047993093</c:v>
                </c:pt>
                <c:pt idx="7760">
                  <c:v>0.77602548047993092</c:v>
                </c:pt>
                <c:pt idx="7761">
                  <c:v>0.77612548047993091</c:v>
                </c:pt>
                <c:pt idx="7762">
                  <c:v>0.7762254804799309</c:v>
                </c:pt>
                <c:pt idx="7763">
                  <c:v>0.77632548047993089</c:v>
                </c:pt>
                <c:pt idx="7764">
                  <c:v>0.77642548047993087</c:v>
                </c:pt>
                <c:pt idx="7765">
                  <c:v>0.77652548047993086</c:v>
                </c:pt>
                <c:pt idx="7766">
                  <c:v>0.77662548047993085</c:v>
                </c:pt>
                <c:pt idx="7767">
                  <c:v>0.77672548047993084</c:v>
                </c:pt>
                <c:pt idx="7768">
                  <c:v>0.77682548047993083</c:v>
                </c:pt>
                <c:pt idx="7769">
                  <c:v>0.77692548047993082</c:v>
                </c:pt>
                <c:pt idx="7770">
                  <c:v>0.77702548047993081</c:v>
                </c:pt>
                <c:pt idx="7771">
                  <c:v>0.7771254804799308</c:v>
                </c:pt>
                <c:pt idx="7772">
                  <c:v>0.77722548047993079</c:v>
                </c:pt>
                <c:pt idx="7773">
                  <c:v>0.77732548047993077</c:v>
                </c:pt>
                <c:pt idx="7774">
                  <c:v>0.77742548047993076</c:v>
                </c:pt>
                <c:pt idx="7775">
                  <c:v>0.77752548047993075</c:v>
                </c:pt>
                <c:pt idx="7776">
                  <c:v>0.77762548047993074</c:v>
                </c:pt>
                <c:pt idx="7777">
                  <c:v>0.77772548047993073</c:v>
                </c:pt>
                <c:pt idx="7778">
                  <c:v>0.77782548047993072</c:v>
                </c:pt>
                <c:pt idx="7779">
                  <c:v>0.77792548047993071</c:v>
                </c:pt>
                <c:pt idx="7780">
                  <c:v>0.7780254804799307</c:v>
                </c:pt>
                <c:pt idx="7781">
                  <c:v>0.77812548047993069</c:v>
                </c:pt>
                <c:pt idx="7782">
                  <c:v>0.77822548047993068</c:v>
                </c:pt>
                <c:pt idx="7783">
                  <c:v>0.77832548047993066</c:v>
                </c:pt>
                <c:pt idx="7784">
                  <c:v>0.77842548047993065</c:v>
                </c:pt>
                <c:pt idx="7785">
                  <c:v>0.77852548047993064</c:v>
                </c:pt>
                <c:pt idx="7786">
                  <c:v>0.77862548047993063</c:v>
                </c:pt>
                <c:pt idx="7787">
                  <c:v>0.77872548047993062</c:v>
                </c:pt>
                <c:pt idx="7788">
                  <c:v>0.77882548047993061</c:v>
                </c:pt>
                <c:pt idx="7789">
                  <c:v>0.7789254804799306</c:v>
                </c:pt>
                <c:pt idx="7790">
                  <c:v>0.77902548047993059</c:v>
                </c:pt>
                <c:pt idx="7791">
                  <c:v>0.77912548047993058</c:v>
                </c:pt>
                <c:pt idx="7792">
                  <c:v>0.77922548047993057</c:v>
                </c:pt>
                <c:pt idx="7793">
                  <c:v>0.77932548047993055</c:v>
                </c:pt>
                <c:pt idx="7794">
                  <c:v>0.77942548047993054</c:v>
                </c:pt>
                <c:pt idx="7795">
                  <c:v>0.77952548047993053</c:v>
                </c:pt>
                <c:pt idx="7796">
                  <c:v>0.77962548047993052</c:v>
                </c:pt>
                <c:pt idx="7797">
                  <c:v>0.77972548047993051</c:v>
                </c:pt>
                <c:pt idx="7798">
                  <c:v>0.7798254804799305</c:v>
                </c:pt>
                <c:pt idx="7799">
                  <c:v>0.77992548047993049</c:v>
                </c:pt>
                <c:pt idx="7800">
                  <c:v>0.78002548047993048</c:v>
                </c:pt>
                <c:pt idx="7801">
                  <c:v>0.78012548047993047</c:v>
                </c:pt>
                <c:pt idx="7802">
                  <c:v>0.78022548047993046</c:v>
                </c:pt>
                <c:pt idx="7803">
                  <c:v>0.78032548047993044</c:v>
                </c:pt>
                <c:pt idx="7804">
                  <c:v>0.78042548047993043</c:v>
                </c:pt>
                <c:pt idx="7805">
                  <c:v>0.78052548047993042</c:v>
                </c:pt>
                <c:pt idx="7806">
                  <c:v>0.78062548047993041</c:v>
                </c:pt>
                <c:pt idx="7807">
                  <c:v>0.7807254804799304</c:v>
                </c:pt>
                <c:pt idx="7808">
                  <c:v>0.78082548047993039</c:v>
                </c:pt>
                <c:pt idx="7809">
                  <c:v>0.78092548047993038</c:v>
                </c:pt>
                <c:pt idx="7810">
                  <c:v>0.78102548047993037</c:v>
                </c:pt>
                <c:pt idx="7811">
                  <c:v>0.78112548047993036</c:v>
                </c:pt>
                <c:pt idx="7812">
                  <c:v>0.78122548047993035</c:v>
                </c:pt>
                <c:pt idx="7813">
                  <c:v>0.78132548047993033</c:v>
                </c:pt>
                <c:pt idx="7814">
                  <c:v>0.78142548047993032</c:v>
                </c:pt>
                <c:pt idx="7815">
                  <c:v>0.78152548047993031</c:v>
                </c:pt>
                <c:pt idx="7816">
                  <c:v>0.7816254804799303</c:v>
                </c:pt>
                <c:pt idx="7817">
                  <c:v>0.78172548047993029</c:v>
                </c:pt>
                <c:pt idx="7818">
                  <c:v>0.78182548047993028</c:v>
                </c:pt>
                <c:pt idx="7819">
                  <c:v>0.78192548047993027</c:v>
                </c:pt>
                <c:pt idx="7820">
                  <c:v>0.78202548047993026</c:v>
                </c:pt>
                <c:pt idx="7821">
                  <c:v>0.78212548047993025</c:v>
                </c:pt>
                <c:pt idx="7822">
                  <c:v>0.78222548047993024</c:v>
                </c:pt>
                <c:pt idx="7823">
                  <c:v>0.78232548047993022</c:v>
                </c:pt>
                <c:pt idx="7824">
                  <c:v>0.78242548047993021</c:v>
                </c:pt>
                <c:pt idx="7825">
                  <c:v>0.7825254804799302</c:v>
                </c:pt>
                <c:pt idx="7826">
                  <c:v>0.78262548047993019</c:v>
                </c:pt>
                <c:pt idx="7827">
                  <c:v>0.78272548047993018</c:v>
                </c:pt>
                <c:pt idx="7828">
                  <c:v>0.78282548047993017</c:v>
                </c:pt>
                <c:pt idx="7829">
                  <c:v>0.78292548047993016</c:v>
                </c:pt>
                <c:pt idx="7830">
                  <c:v>0.78302548047993015</c:v>
                </c:pt>
                <c:pt idx="7831">
                  <c:v>0.78312548047993014</c:v>
                </c:pt>
                <c:pt idx="7832">
                  <c:v>0.78322548047993013</c:v>
                </c:pt>
                <c:pt idx="7833">
                  <c:v>0.78332548047993011</c:v>
                </c:pt>
                <c:pt idx="7834">
                  <c:v>0.7834254804799301</c:v>
                </c:pt>
                <c:pt idx="7835">
                  <c:v>0.78352548047993009</c:v>
                </c:pt>
                <c:pt idx="7836">
                  <c:v>0.78362548047993008</c:v>
                </c:pt>
                <c:pt idx="7837">
                  <c:v>0.78372548047993007</c:v>
                </c:pt>
                <c:pt idx="7838">
                  <c:v>0.78382548047993006</c:v>
                </c:pt>
                <c:pt idx="7839">
                  <c:v>0.78392548047993005</c:v>
                </c:pt>
                <c:pt idx="7840">
                  <c:v>0.78402548047993004</c:v>
                </c:pt>
                <c:pt idx="7841">
                  <c:v>0.78412548047993003</c:v>
                </c:pt>
                <c:pt idx="7842">
                  <c:v>0.78422548047993001</c:v>
                </c:pt>
                <c:pt idx="7843">
                  <c:v>0.78432548047993</c:v>
                </c:pt>
                <c:pt idx="7844">
                  <c:v>0.78442548047992999</c:v>
                </c:pt>
                <c:pt idx="7845">
                  <c:v>0.78452548047992998</c:v>
                </c:pt>
                <c:pt idx="7846">
                  <c:v>0.78462548047992997</c:v>
                </c:pt>
                <c:pt idx="7847">
                  <c:v>0.78472548047992996</c:v>
                </c:pt>
                <c:pt idx="7848">
                  <c:v>0.78482548047992995</c:v>
                </c:pt>
                <c:pt idx="7849">
                  <c:v>0.78492548047992994</c:v>
                </c:pt>
                <c:pt idx="7850">
                  <c:v>0.78502548047992993</c:v>
                </c:pt>
                <c:pt idx="7851">
                  <c:v>0.78512548047992992</c:v>
                </c:pt>
                <c:pt idx="7852">
                  <c:v>0.7852254804799299</c:v>
                </c:pt>
                <c:pt idx="7853">
                  <c:v>0.78532548047992989</c:v>
                </c:pt>
                <c:pt idx="7854">
                  <c:v>0.78542548047992988</c:v>
                </c:pt>
                <c:pt idx="7855">
                  <c:v>0.78552548047992987</c:v>
                </c:pt>
                <c:pt idx="7856">
                  <c:v>0.78562548047992986</c:v>
                </c:pt>
                <c:pt idx="7857">
                  <c:v>0.78572548047992985</c:v>
                </c:pt>
                <c:pt idx="7858">
                  <c:v>0.78582548047992984</c:v>
                </c:pt>
                <c:pt idx="7859">
                  <c:v>0.78592548047992983</c:v>
                </c:pt>
                <c:pt idx="7860">
                  <c:v>0.78602548047992982</c:v>
                </c:pt>
                <c:pt idx="7861">
                  <c:v>0.78612548047992981</c:v>
                </c:pt>
                <c:pt idx="7862">
                  <c:v>0.78622548047992979</c:v>
                </c:pt>
                <c:pt idx="7863">
                  <c:v>0.78632548047992978</c:v>
                </c:pt>
                <c:pt idx="7864">
                  <c:v>0.78642548047992977</c:v>
                </c:pt>
                <c:pt idx="7865">
                  <c:v>0.78652548047992976</c:v>
                </c:pt>
                <c:pt idx="7866">
                  <c:v>0.78662548047992975</c:v>
                </c:pt>
                <c:pt idx="7867">
                  <c:v>0.78672548047992974</c:v>
                </c:pt>
                <c:pt idx="7868">
                  <c:v>0.78682548047992973</c:v>
                </c:pt>
                <c:pt idx="7869">
                  <c:v>0.78692548047992972</c:v>
                </c:pt>
                <c:pt idx="7870">
                  <c:v>0.78702548047992971</c:v>
                </c:pt>
                <c:pt idx="7871">
                  <c:v>0.7871254804799297</c:v>
                </c:pt>
                <c:pt idx="7872">
                  <c:v>0.78722548047992968</c:v>
                </c:pt>
                <c:pt idx="7873">
                  <c:v>0.78732548047992967</c:v>
                </c:pt>
                <c:pt idx="7874">
                  <c:v>0.78742548047992966</c:v>
                </c:pt>
                <c:pt idx="7875">
                  <c:v>0.78752548047992965</c:v>
                </c:pt>
                <c:pt idx="7876">
                  <c:v>0.78762548047992964</c:v>
                </c:pt>
                <c:pt idx="7877">
                  <c:v>0.78772548047992963</c:v>
                </c:pt>
                <c:pt idx="7878">
                  <c:v>0.78782548047992962</c:v>
                </c:pt>
                <c:pt idx="7879">
                  <c:v>0.78792548047992961</c:v>
                </c:pt>
                <c:pt idx="7880">
                  <c:v>0.7880254804799296</c:v>
                </c:pt>
                <c:pt idx="7881">
                  <c:v>0.78812548047992959</c:v>
                </c:pt>
                <c:pt idx="7882">
                  <c:v>0.78822548047992957</c:v>
                </c:pt>
                <c:pt idx="7883">
                  <c:v>0.78832548047992956</c:v>
                </c:pt>
                <c:pt idx="7884">
                  <c:v>0.78842548047992955</c:v>
                </c:pt>
                <c:pt idx="7885">
                  <c:v>0.78852548047992954</c:v>
                </c:pt>
                <c:pt idx="7886">
                  <c:v>0.78862548047992953</c:v>
                </c:pt>
                <c:pt idx="7887">
                  <c:v>0.78872548047992952</c:v>
                </c:pt>
                <c:pt idx="7888">
                  <c:v>0.78882548047992951</c:v>
                </c:pt>
                <c:pt idx="7889">
                  <c:v>0.7889254804799295</c:v>
                </c:pt>
                <c:pt idx="7890">
                  <c:v>0.78902548047992949</c:v>
                </c:pt>
                <c:pt idx="7891">
                  <c:v>0.78912548047992948</c:v>
                </c:pt>
                <c:pt idx="7892">
                  <c:v>0.78922548047992946</c:v>
                </c:pt>
                <c:pt idx="7893">
                  <c:v>0.78932548047992945</c:v>
                </c:pt>
                <c:pt idx="7894">
                  <c:v>0.78942548047992944</c:v>
                </c:pt>
                <c:pt idx="7895">
                  <c:v>0.78952548047992943</c:v>
                </c:pt>
                <c:pt idx="7896">
                  <c:v>0.78962548047992942</c:v>
                </c:pt>
                <c:pt idx="7897">
                  <c:v>0.78972548047992941</c:v>
                </c:pt>
                <c:pt idx="7898">
                  <c:v>0.7898254804799294</c:v>
                </c:pt>
                <c:pt idx="7899">
                  <c:v>0.78992548047992939</c:v>
                </c:pt>
                <c:pt idx="7900">
                  <c:v>0.79002548047992938</c:v>
                </c:pt>
                <c:pt idx="7901">
                  <c:v>0.79012548047992937</c:v>
                </c:pt>
                <c:pt idx="7902">
                  <c:v>0.79022548047992935</c:v>
                </c:pt>
                <c:pt idx="7903">
                  <c:v>0.79032548047992934</c:v>
                </c:pt>
                <c:pt idx="7904">
                  <c:v>0.79042548047992933</c:v>
                </c:pt>
                <c:pt idx="7905">
                  <c:v>0.79052548047992932</c:v>
                </c:pt>
                <c:pt idx="7906">
                  <c:v>0.79062548047992931</c:v>
                </c:pt>
                <c:pt idx="7907">
                  <c:v>0.7907254804799293</c:v>
                </c:pt>
                <c:pt idx="7908">
                  <c:v>0.79082548047992929</c:v>
                </c:pt>
                <c:pt idx="7909">
                  <c:v>0.79092548047992928</c:v>
                </c:pt>
                <c:pt idx="7910">
                  <c:v>0.79102548047992927</c:v>
                </c:pt>
                <c:pt idx="7911">
                  <c:v>0.79112548047992926</c:v>
                </c:pt>
                <c:pt idx="7912">
                  <c:v>0.79122548047992924</c:v>
                </c:pt>
                <c:pt idx="7913">
                  <c:v>0.79132548047992923</c:v>
                </c:pt>
                <c:pt idx="7914">
                  <c:v>0.79142548047992922</c:v>
                </c:pt>
                <c:pt idx="7915">
                  <c:v>0.79152548047992921</c:v>
                </c:pt>
                <c:pt idx="7916">
                  <c:v>0.7916254804799292</c:v>
                </c:pt>
                <c:pt idx="7917">
                  <c:v>0.79172548047992919</c:v>
                </c:pt>
                <c:pt idx="7918">
                  <c:v>0.79182548047992918</c:v>
                </c:pt>
                <c:pt idx="7919">
                  <c:v>0.79192548047992917</c:v>
                </c:pt>
                <c:pt idx="7920">
                  <c:v>0.79202548047992916</c:v>
                </c:pt>
                <c:pt idx="7921">
                  <c:v>0.79212548047992914</c:v>
                </c:pt>
                <c:pt idx="7922">
                  <c:v>0.79222548047992913</c:v>
                </c:pt>
                <c:pt idx="7923">
                  <c:v>0.79232548047992912</c:v>
                </c:pt>
                <c:pt idx="7924">
                  <c:v>0.79242548047992911</c:v>
                </c:pt>
                <c:pt idx="7925">
                  <c:v>0.7925254804799291</c:v>
                </c:pt>
                <c:pt idx="7926">
                  <c:v>0.79262548047992909</c:v>
                </c:pt>
                <c:pt idx="7927">
                  <c:v>0.79272548047992908</c:v>
                </c:pt>
                <c:pt idx="7928">
                  <c:v>0.79282548047992907</c:v>
                </c:pt>
                <c:pt idx="7929">
                  <c:v>0.79292548047992906</c:v>
                </c:pt>
                <c:pt idx="7930">
                  <c:v>0.79302548047992905</c:v>
                </c:pt>
                <c:pt idx="7931">
                  <c:v>0.79312548047992903</c:v>
                </c:pt>
                <c:pt idx="7932">
                  <c:v>0.79322548047992902</c:v>
                </c:pt>
                <c:pt idx="7933">
                  <c:v>0.79332548047992901</c:v>
                </c:pt>
                <c:pt idx="7934">
                  <c:v>0.793425480479929</c:v>
                </c:pt>
                <c:pt idx="7935">
                  <c:v>0.79352548047992899</c:v>
                </c:pt>
                <c:pt idx="7936">
                  <c:v>0.79362548047992898</c:v>
                </c:pt>
                <c:pt idx="7937">
                  <c:v>0.79372548047992897</c:v>
                </c:pt>
                <c:pt idx="7938">
                  <c:v>0.79382548047992896</c:v>
                </c:pt>
                <c:pt idx="7939">
                  <c:v>0.79392548047992895</c:v>
                </c:pt>
                <c:pt idx="7940">
                  <c:v>0.79402548047992894</c:v>
                </c:pt>
                <c:pt idx="7941">
                  <c:v>0.79412548047992892</c:v>
                </c:pt>
                <c:pt idx="7942">
                  <c:v>0.79422548047992891</c:v>
                </c:pt>
                <c:pt idx="7943">
                  <c:v>0.7943254804799289</c:v>
                </c:pt>
                <c:pt idx="7944">
                  <c:v>0.79442548047992889</c:v>
                </c:pt>
                <c:pt idx="7945">
                  <c:v>0.79452548047992888</c:v>
                </c:pt>
                <c:pt idx="7946">
                  <c:v>0.79462548047992887</c:v>
                </c:pt>
                <c:pt idx="7947">
                  <c:v>0.79472548047992886</c:v>
                </c:pt>
                <c:pt idx="7948">
                  <c:v>0.79482548047992885</c:v>
                </c:pt>
                <c:pt idx="7949">
                  <c:v>0.79492548047992884</c:v>
                </c:pt>
                <c:pt idx="7950">
                  <c:v>0.79502548047992883</c:v>
                </c:pt>
                <c:pt idx="7951">
                  <c:v>0.79512548047992881</c:v>
                </c:pt>
                <c:pt idx="7952">
                  <c:v>0.7952254804799288</c:v>
                </c:pt>
                <c:pt idx="7953">
                  <c:v>0.79532548047992879</c:v>
                </c:pt>
                <c:pt idx="7954">
                  <c:v>0.79542548047992878</c:v>
                </c:pt>
                <c:pt idx="7955">
                  <c:v>0.79552548047992877</c:v>
                </c:pt>
                <c:pt idx="7956">
                  <c:v>0.79562548047992876</c:v>
                </c:pt>
                <c:pt idx="7957">
                  <c:v>0.79572548047992875</c:v>
                </c:pt>
                <c:pt idx="7958">
                  <c:v>0.79582548047992874</c:v>
                </c:pt>
                <c:pt idx="7959">
                  <c:v>0.79592548047992873</c:v>
                </c:pt>
                <c:pt idx="7960">
                  <c:v>0.79602548047992872</c:v>
                </c:pt>
                <c:pt idx="7961">
                  <c:v>0.7961254804799287</c:v>
                </c:pt>
                <c:pt idx="7962">
                  <c:v>0.79622548047992869</c:v>
                </c:pt>
                <c:pt idx="7963">
                  <c:v>0.79632548047992868</c:v>
                </c:pt>
                <c:pt idx="7964">
                  <c:v>0.79642548047992867</c:v>
                </c:pt>
                <c:pt idx="7965">
                  <c:v>0.79652548047992866</c:v>
                </c:pt>
                <c:pt idx="7966">
                  <c:v>0.79662548047992865</c:v>
                </c:pt>
                <c:pt idx="7967">
                  <c:v>0.79672548047992864</c:v>
                </c:pt>
                <c:pt idx="7968">
                  <c:v>0.79682548047992863</c:v>
                </c:pt>
                <c:pt idx="7969">
                  <c:v>0.79692548047992862</c:v>
                </c:pt>
                <c:pt idx="7970">
                  <c:v>0.79702548047992861</c:v>
                </c:pt>
                <c:pt idx="7971">
                  <c:v>0.79712548047992859</c:v>
                </c:pt>
                <c:pt idx="7972">
                  <c:v>0.79722548047992858</c:v>
                </c:pt>
                <c:pt idx="7973">
                  <c:v>0.79732548047992857</c:v>
                </c:pt>
                <c:pt idx="7974">
                  <c:v>0.79742548047992856</c:v>
                </c:pt>
                <c:pt idx="7975">
                  <c:v>0.79752548047992855</c:v>
                </c:pt>
                <c:pt idx="7976">
                  <c:v>0.79762548047992854</c:v>
                </c:pt>
                <c:pt idx="7977">
                  <c:v>0.79772548047992853</c:v>
                </c:pt>
                <c:pt idx="7978">
                  <c:v>0.79782548047992852</c:v>
                </c:pt>
                <c:pt idx="7979">
                  <c:v>0.79792548047992851</c:v>
                </c:pt>
                <c:pt idx="7980">
                  <c:v>0.7980254804799285</c:v>
                </c:pt>
                <c:pt idx="7981">
                  <c:v>0.79812548047992848</c:v>
                </c:pt>
                <c:pt idx="7982">
                  <c:v>0.79822548047992847</c:v>
                </c:pt>
                <c:pt idx="7983">
                  <c:v>0.79832548047992846</c:v>
                </c:pt>
                <c:pt idx="7984">
                  <c:v>0.79842548047992845</c:v>
                </c:pt>
                <c:pt idx="7985">
                  <c:v>0.79852548047992844</c:v>
                </c:pt>
                <c:pt idx="7986">
                  <c:v>0.79862548047992843</c:v>
                </c:pt>
                <c:pt idx="7987">
                  <c:v>0.79872548047992842</c:v>
                </c:pt>
                <c:pt idx="7988">
                  <c:v>0.79882548047992841</c:v>
                </c:pt>
                <c:pt idx="7989">
                  <c:v>0.7989254804799284</c:v>
                </c:pt>
                <c:pt idx="7990">
                  <c:v>0.79902548047992838</c:v>
                </c:pt>
                <c:pt idx="7991">
                  <c:v>0.79912548047992837</c:v>
                </c:pt>
                <c:pt idx="7992">
                  <c:v>0.79922548047992836</c:v>
                </c:pt>
                <c:pt idx="7993">
                  <c:v>0.79932548047992835</c:v>
                </c:pt>
                <c:pt idx="7994">
                  <c:v>0.79942548047992834</c:v>
                </c:pt>
                <c:pt idx="7995">
                  <c:v>0.79952548047992833</c:v>
                </c:pt>
                <c:pt idx="7996">
                  <c:v>0.79962548047992832</c:v>
                </c:pt>
                <c:pt idx="7997">
                  <c:v>0.79972548047992831</c:v>
                </c:pt>
                <c:pt idx="7998">
                  <c:v>0.7998254804799283</c:v>
                </c:pt>
                <c:pt idx="7999">
                  <c:v>0.79992548047992829</c:v>
                </c:pt>
                <c:pt idx="8000">
                  <c:v>0.80002548047992827</c:v>
                </c:pt>
                <c:pt idx="8001">
                  <c:v>0.80012548047992826</c:v>
                </c:pt>
                <c:pt idx="8002">
                  <c:v>0.80022548047992825</c:v>
                </c:pt>
                <c:pt idx="8003">
                  <c:v>0.80032548047992824</c:v>
                </c:pt>
                <c:pt idx="8004">
                  <c:v>0.80042548047992823</c:v>
                </c:pt>
                <c:pt idx="8005">
                  <c:v>0.80052548047992822</c:v>
                </c:pt>
                <c:pt idx="8006">
                  <c:v>0.80062548047992821</c:v>
                </c:pt>
                <c:pt idx="8007">
                  <c:v>0.8007254804799282</c:v>
                </c:pt>
                <c:pt idx="8008">
                  <c:v>0.80082548047992819</c:v>
                </c:pt>
                <c:pt idx="8009">
                  <c:v>0.80092548047992818</c:v>
                </c:pt>
                <c:pt idx="8010">
                  <c:v>0.80102548047992816</c:v>
                </c:pt>
                <c:pt idx="8011">
                  <c:v>0.80112548047992815</c:v>
                </c:pt>
                <c:pt idx="8012">
                  <c:v>0.80122548047992814</c:v>
                </c:pt>
                <c:pt idx="8013">
                  <c:v>0.80132548047992813</c:v>
                </c:pt>
                <c:pt idx="8014">
                  <c:v>0.80142548047992812</c:v>
                </c:pt>
                <c:pt idx="8015">
                  <c:v>0.80152548047992811</c:v>
                </c:pt>
                <c:pt idx="8016">
                  <c:v>0.8016254804799281</c:v>
                </c:pt>
                <c:pt idx="8017">
                  <c:v>0.80172548047992809</c:v>
                </c:pt>
                <c:pt idx="8018">
                  <c:v>0.80182548047992808</c:v>
                </c:pt>
                <c:pt idx="8019">
                  <c:v>0.80192548047992807</c:v>
                </c:pt>
                <c:pt idx="8020">
                  <c:v>0.80202548047992805</c:v>
                </c:pt>
                <c:pt idx="8021">
                  <c:v>0.80212548047992804</c:v>
                </c:pt>
                <c:pt idx="8022">
                  <c:v>0.80222548047992803</c:v>
                </c:pt>
                <c:pt idx="8023">
                  <c:v>0.80232548047992802</c:v>
                </c:pt>
                <c:pt idx="8024">
                  <c:v>0.80242548047992801</c:v>
                </c:pt>
                <c:pt idx="8025">
                  <c:v>0.802525480479928</c:v>
                </c:pt>
                <c:pt idx="8026">
                  <c:v>0.80262548047992799</c:v>
                </c:pt>
                <c:pt idx="8027">
                  <c:v>0.80272548047992798</c:v>
                </c:pt>
                <c:pt idx="8028">
                  <c:v>0.80282548047992797</c:v>
                </c:pt>
                <c:pt idx="8029">
                  <c:v>0.80292548047992796</c:v>
                </c:pt>
                <c:pt idx="8030">
                  <c:v>0.80302548047992794</c:v>
                </c:pt>
                <c:pt idx="8031">
                  <c:v>0.80312548047992793</c:v>
                </c:pt>
                <c:pt idx="8032">
                  <c:v>0.80322548047992792</c:v>
                </c:pt>
                <c:pt idx="8033">
                  <c:v>0.80332548047992791</c:v>
                </c:pt>
                <c:pt idx="8034">
                  <c:v>0.8034254804799279</c:v>
                </c:pt>
                <c:pt idx="8035">
                  <c:v>0.80352548047992789</c:v>
                </c:pt>
                <c:pt idx="8036">
                  <c:v>0.80362548047992788</c:v>
                </c:pt>
                <c:pt idx="8037">
                  <c:v>0.80372548047992787</c:v>
                </c:pt>
                <c:pt idx="8038">
                  <c:v>0.80382548047992786</c:v>
                </c:pt>
                <c:pt idx="8039">
                  <c:v>0.80392548047992785</c:v>
                </c:pt>
                <c:pt idx="8040">
                  <c:v>0.80402548047992783</c:v>
                </c:pt>
                <c:pt idx="8041">
                  <c:v>0.80412548047992782</c:v>
                </c:pt>
                <c:pt idx="8042">
                  <c:v>0.80422548047992781</c:v>
                </c:pt>
                <c:pt idx="8043">
                  <c:v>0.8043254804799278</c:v>
                </c:pt>
                <c:pt idx="8044">
                  <c:v>0.80442548047992779</c:v>
                </c:pt>
                <c:pt idx="8045">
                  <c:v>0.80452548047992778</c:v>
                </c:pt>
                <c:pt idx="8046">
                  <c:v>0.80462548047992777</c:v>
                </c:pt>
                <c:pt idx="8047">
                  <c:v>0.80472548047992776</c:v>
                </c:pt>
                <c:pt idx="8048">
                  <c:v>0.80482548047992775</c:v>
                </c:pt>
                <c:pt idx="8049">
                  <c:v>0.80492548047992774</c:v>
                </c:pt>
                <c:pt idx="8050">
                  <c:v>0.80502548047992772</c:v>
                </c:pt>
                <c:pt idx="8051">
                  <c:v>0.80512548047992771</c:v>
                </c:pt>
                <c:pt idx="8052">
                  <c:v>0.8052254804799277</c:v>
                </c:pt>
                <c:pt idx="8053">
                  <c:v>0.80532548047992769</c:v>
                </c:pt>
                <c:pt idx="8054">
                  <c:v>0.80542548047992768</c:v>
                </c:pt>
                <c:pt idx="8055">
                  <c:v>0.80552548047992767</c:v>
                </c:pt>
                <c:pt idx="8056">
                  <c:v>0.80562548047992766</c:v>
                </c:pt>
                <c:pt idx="8057">
                  <c:v>0.80572548047992765</c:v>
                </c:pt>
                <c:pt idx="8058">
                  <c:v>0.80582548047992764</c:v>
                </c:pt>
                <c:pt idx="8059">
                  <c:v>0.80592548047992763</c:v>
                </c:pt>
                <c:pt idx="8060">
                  <c:v>0.80602548047992761</c:v>
                </c:pt>
                <c:pt idx="8061">
                  <c:v>0.8061254804799276</c:v>
                </c:pt>
                <c:pt idx="8062">
                  <c:v>0.80622548047992759</c:v>
                </c:pt>
                <c:pt idx="8063">
                  <c:v>0.80632548047992758</c:v>
                </c:pt>
                <c:pt idx="8064">
                  <c:v>0.80642548047992757</c:v>
                </c:pt>
                <c:pt idx="8065">
                  <c:v>0.80652548047992756</c:v>
                </c:pt>
                <c:pt idx="8066">
                  <c:v>0.80662548047992755</c:v>
                </c:pt>
                <c:pt idx="8067">
                  <c:v>0.80672548047992754</c:v>
                </c:pt>
                <c:pt idx="8068">
                  <c:v>0.80682548047992753</c:v>
                </c:pt>
                <c:pt idx="8069">
                  <c:v>0.80692548047992751</c:v>
                </c:pt>
                <c:pt idx="8070">
                  <c:v>0.8070254804799275</c:v>
                </c:pt>
                <c:pt idx="8071">
                  <c:v>0.80712548047992749</c:v>
                </c:pt>
                <c:pt idx="8072">
                  <c:v>0.80722548047992748</c:v>
                </c:pt>
                <c:pt idx="8073">
                  <c:v>0.80732548047992747</c:v>
                </c:pt>
                <c:pt idx="8074">
                  <c:v>0.80742548047992746</c:v>
                </c:pt>
                <c:pt idx="8075">
                  <c:v>0.80752548047992745</c:v>
                </c:pt>
                <c:pt idx="8076">
                  <c:v>0.80762548047992744</c:v>
                </c:pt>
                <c:pt idx="8077">
                  <c:v>0.80772548047992743</c:v>
                </c:pt>
                <c:pt idx="8078">
                  <c:v>0.80782548047992742</c:v>
                </c:pt>
                <c:pt idx="8079">
                  <c:v>0.8079254804799274</c:v>
                </c:pt>
                <c:pt idx="8080">
                  <c:v>0.80802548047992739</c:v>
                </c:pt>
                <c:pt idx="8081">
                  <c:v>0.80812548047992738</c:v>
                </c:pt>
                <c:pt idx="8082">
                  <c:v>0.80822548047992737</c:v>
                </c:pt>
                <c:pt idx="8083">
                  <c:v>0.80832548047992736</c:v>
                </c:pt>
                <c:pt idx="8084">
                  <c:v>0.80842548047992735</c:v>
                </c:pt>
                <c:pt idx="8085">
                  <c:v>0.80852548047992734</c:v>
                </c:pt>
                <c:pt idx="8086">
                  <c:v>0.80862548047992733</c:v>
                </c:pt>
                <c:pt idx="8087">
                  <c:v>0.80872548047992732</c:v>
                </c:pt>
                <c:pt idx="8088">
                  <c:v>0.80882548047992731</c:v>
                </c:pt>
                <c:pt idx="8089">
                  <c:v>0.80892548047992729</c:v>
                </c:pt>
                <c:pt idx="8090">
                  <c:v>0.80902548047992728</c:v>
                </c:pt>
                <c:pt idx="8091">
                  <c:v>0.80912548047992727</c:v>
                </c:pt>
                <c:pt idx="8092">
                  <c:v>0.80922548047992726</c:v>
                </c:pt>
                <c:pt idx="8093">
                  <c:v>0.80932548047992725</c:v>
                </c:pt>
                <c:pt idx="8094">
                  <c:v>0.80942548047992724</c:v>
                </c:pt>
                <c:pt idx="8095">
                  <c:v>0.80952548047992723</c:v>
                </c:pt>
                <c:pt idx="8096">
                  <c:v>0.80962548047992722</c:v>
                </c:pt>
                <c:pt idx="8097">
                  <c:v>0.80972548047992721</c:v>
                </c:pt>
                <c:pt idx="8098">
                  <c:v>0.8098254804799272</c:v>
                </c:pt>
                <c:pt idx="8099">
                  <c:v>0.80992548047992718</c:v>
                </c:pt>
                <c:pt idx="8100">
                  <c:v>0.81002548047992717</c:v>
                </c:pt>
                <c:pt idx="8101">
                  <c:v>0.81012548047992716</c:v>
                </c:pt>
                <c:pt idx="8102">
                  <c:v>0.81022548047992715</c:v>
                </c:pt>
                <c:pt idx="8103">
                  <c:v>0.81032548047992714</c:v>
                </c:pt>
                <c:pt idx="8104">
                  <c:v>0.81042548047992713</c:v>
                </c:pt>
                <c:pt idx="8105">
                  <c:v>0.81052548047992712</c:v>
                </c:pt>
                <c:pt idx="8106">
                  <c:v>0.81062548047992711</c:v>
                </c:pt>
                <c:pt idx="8107">
                  <c:v>0.8107254804799271</c:v>
                </c:pt>
                <c:pt idx="8108">
                  <c:v>0.81082548047992709</c:v>
                </c:pt>
                <c:pt idx="8109">
                  <c:v>0.81092548047992707</c:v>
                </c:pt>
                <c:pt idx="8110">
                  <c:v>0.81102548047992706</c:v>
                </c:pt>
                <c:pt idx="8111">
                  <c:v>0.81112548047992705</c:v>
                </c:pt>
                <c:pt idx="8112">
                  <c:v>0.81122548047992704</c:v>
                </c:pt>
                <c:pt idx="8113">
                  <c:v>0.81132548047992703</c:v>
                </c:pt>
                <c:pt idx="8114">
                  <c:v>0.81142548047992702</c:v>
                </c:pt>
                <c:pt idx="8115">
                  <c:v>0.81152548047992701</c:v>
                </c:pt>
                <c:pt idx="8116">
                  <c:v>0.811625480479927</c:v>
                </c:pt>
                <c:pt idx="8117">
                  <c:v>0.81172548047992699</c:v>
                </c:pt>
                <c:pt idx="8118">
                  <c:v>0.81182548047992698</c:v>
                </c:pt>
                <c:pt idx="8119">
                  <c:v>0.81192548047992696</c:v>
                </c:pt>
                <c:pt idx="8120">
                  <c:v>0.81202548047992695</c:v>
                </c:pt>
                <c:pt idx="8121">
                  <c:v>0.81212548047992694</c:v>
                </c:pt>
                <c:pt idx="8122">
                  <c:v>0.81222548047992693</c:v>
                </c:pt>
                <c:pt idx="8123">
                  <c:v>0.81232548047992692</c:v>
                </c:pt>
                <c:pt idx="8124">
                  <c:v>0.81242548047992691</c:v>
                </c:pt>
                <c:pt idx="8125">
                  <c:v>0.8125254804799269</c:v>
                </c:pt>
                <c:pt idx="8126">
                  <c:v>0.81262548047992689</c:v>
                </c:pt>
                <c:pt idx="8127">
                  <c:v>0.81272548047992688</c:v>
                </c:pt>
                <c:pt idx="8128">
                  <c:v>0.81282548047992687</c:v>
                </c:pt>
                <c:pt idx="8129">
                  <c:v>0.81292548047992685</c:v>
                </c:pt>
                <c:pt idx="8130">
                  <c:v>0.81302548047992684</c:v>
                </c:pt>
                <c:pt idx="8131">
                  <c:v>0.81312548047992683</c:v>
                </c:pt>
                <c:pt idx="8132">
                  <c:v>0.81322548047992682</c:v>
                </c:pt>
                <c:pt idx="8133">
                  <c:v>0.81332548047992681</c:v>
                </c:pt>
                <c:pt idx="8134">
                  <c:v>0.8134254804799268</c:v>
                </c:pt>
                <c:pt idx="8135">
                  <c:v>0.81352548047992679</c:v>
                </c:pt>
                <c:pt idx="8136">
                  <c:v>0.81362548047992678</c:v>
                </c:pt>
                <c:pt idx="8137">
                  <c:v>0.81372548047992677</c:v>
                </c:pt>
                <c:pt idx="8138">
                  <c:v>0.81382548047992675</c:v>
                </c:pt>
                <c:pt idx="8139">
                  <c:v>0.81392548047992674</c:v>
                </c:pt>
                <c:pt idx="8140">
                  <c:v>0.81402548047992673</c:v>
                </c:pt>
                <c:pt idx="8141">
                  <c:v>0.81412548047992672</c:v>
                </c:pt>
                <c:pt idx="8142">
                  <c:v>0.81422548047992671</c:v>
                </c:pt>
                <c:pt idx="8143">
                  <c:v>0.8143254804799267</c:v>
                </c:pt>
                <c:pt idx="8144">
                  <c:v>0.81442548047992669</c:v>
                </c:pt>
                <c:pt idx="8145">
                  <c:v>0.81452548047992668</c:v>
                </c:pt>
                <c:pt idx="8146">
                  <c:v>0.81462548047992667</c:v>
                </c:pt>
                <c:pt idx="8147">
                  <c:v>0.81472548047992666</c:v>
                </c:pt>
                <c:pt idx="8148">
                  <c:v>0.81482548047992664</c:v>
                </c:pt>
                <c:pt idx="8149">
                  <c:v>0.81492548047992663</c:v>
                </c:pt>
                <c:pt idx="8150">
                  <c:v>0.81502548047992662</c:v>
                </c:pt>
                <c:pt idx="8151">
                  <c:v>0.81512548047992661</c:v>
                </c:pt>
                <c:pt idx="8152">
                  <c:v>0.8152254804799266</c:v>
                </c:pt>
                <c:pt idx="8153">
                  <c:v>0.81532548047992659</c:v>
                </c:pt>
                <c:pt idx="8154">
                  <c:v>0.81542548047992658</c:v>
                </c:pt>
                <c:pt idx="8155">
                  <c:v>0.81552548047992657</c:v>
                </c:pt>
                <c:pt idx="8156">
                  <c:v>0.81562548047992656</c:v>
                </c:pt>
                <c:pt idx="8157">
                  <c:v>0.81572548047992655</c:v>
                </c:pt>
                <c:pt idx="8158">
                  <c:v>0.81582548047992653</c:v>
                </c:pt>
                <c:pt idx="8159">
                  <c:v>0.81592548047992652</c:v>
                </c:pt>
                <c:pt idx="8160">
                  <c:v>0.81602548047992651</c:v>
                </c:pt>
                <c:pt idx="8161">
                  <c:v>0.8161254804799265</c:v>
                </c:pt>
                <c:pt idx="8162">
                  <c:v>0.81622548047992649</c:v>
                </c:pt>
                <c:pt idx="8163">
                  <c:v>0.81632548047992648</c:v>
                </c:pt>
                <c:pt idx="8164">
                  <c:v>0.81642548047992647</c:v>
                </c:pt>
                <c:pt idx="8165">
                  <c:v>0.81652548047992646</c:v>
                </c:pt>
                <c:pt idx="8166">
                  <c:v>0.81662548047992645</c:v>
                </c:pt>
                <c:pt idx="8167">
                  <c:v>0.81672548047992644</c:v>
                </c:pt>
                <c:pt idx="8168">
                  <c:v>0.81682548047992642</c:v>
                </c:pt>
                <c:pt idx="8169">
                  <c:v>0.81692548047992641</c:v>
                </c:pt>
                <c:pt idx="8170">
                  <c:v>0.8170254804799264</c:v>
                </c:pt>
                <c:pt idx="8171">
                  <c:v>0.81712548047992639</c:v>
                </c:pt>
                <c:pt idx="8172">
                  <c:v>0.81722548047992638</c:v>
                </c:pt>
                <c:pt idx="8173">
                  <c:v>0.81732548047992637</c:v>
                </c:pt>
                <c:pt idx="8174">
                  <c:v>0.81742548047992636</c:v>
                </c:pt>
                <c:pt idx="8175">
                  <c:v>0.81752548047992635</c:v>
                </c:pt>
                <c:pt idx="8176">
                  <c:v>0.81762548047992634</c:v>
                </c:pt>
                <c:pt idx="8177">
                  <c:v>0.81772548047992633</c:v>
                </c:pt>
                <c:pt idx="8178">
                  <c:v>0.81782548047992631</c:v>
                </c:pt>
                <c:pt idx="8179">
                  <c:v>0.8179254804799263</c:v>
                </c:pt>
                <c:pt idx="8180">
                  <c:v>0.81802548047992629</c:v>
                </c:pt>
                <c:pt idx="8181">
                  <c:v>0.81812548047992628</c:v>
                </c:pt>
                <c:pt idx="8182">
                  <c:v>0.81822548047992627</c:v>
                </c:pt>
                <c:pt idx="8183">
                  <c:v>0.81832548047992626</c:v>
                </c:pt>
                <c:pt idx="8184">
                  <c:v>0.81842548047992625</c:v>
                </c:pt>
                <c:pt idx="8185">
                  <c:v>0.81852548047992624</c:v>
                </c:pt>
                <c:pt idx="8186">
                  <c:v>0.81862548047992623</c:v>
                </c:pt>
                <c:pt idx="8187">
                  <c:v>0.81872548047992622</c:v>
                </c:pt>
                <c:pt idx="8188">
                  <c:v>0.8188254804799262</c:v>
                </c:pt>
                <c:pt idx="8189">
                  <c:v>0.81892548047992619</c:v>
                </c:pt>
                <c:pt idx="8190">
                  <c:v>0.81902548047992618</c:v>
                </c:pt>
                <c:pt idx="8191">
                  <c:v>0.81912548047992617</c:v>
                </c:pt>
                <c:pt idx="8192">
                  <c:v>0.81922548047992616</c:v>
                </c:pt>
                <c:pt idx="8193">
                  <c:v>0.81932548047992615</c:v>
                </c:pt>
                <c:pt idx="8194">
                  <c:v>0.81942548047992614</c:v>
                </c:pt>
                <c:pt idx="8195">
                  <c:v>0.81952548047992613</c:v>
                </c:pt>
                <c:pt idx="8196">
                  <c:v>0.81962548047992612</c:v>
                </c:pt>
                <c:pt idx="8197">
                  <c:v>0.81972548047992611</c:v>
                </c:pt>
                <c:pt idx="8198">
                  <c:v>0.81982548047992609</c:v>
                </c:pt>
                <c:pt idx="8199">
                  <c:v>0.81992548047992608</c:v>
                </c:pt>
                <c:pt idx="8200">
                  <c:v>0.82002548047992607</c:v>
                </c:pt>
                <c:pt idx="8201">
                  <c:v>0.82012548047992606</c:v>
                </c:pt>
                <c:pt idx="8202">
                  <c:v>0.82022548047992605</c:v>
                </c:pt>
                <c:pt idx="8203">
                  <c:v>0.82032548047992604</c:v>
                </c:pt>
                <c:pt idx="8204">
                  <c:v>0.82042548047992603</c:v>
                </c:pt>
                <c:pt idx="8205">
                  <c:v>0.82052548047992602</c:v>
                </c:pt>
                <c:pt idx="8206">
                  <c:v>0.82062548047992601</c:v>
                </c:pt>
                <c:pt idx="8207">
                  <c:v>0.820725480479926</c:v>
                </c:pt>
                <c:pt idx="8208">
                  <c:v>0.82082548047992598</c:v>
                </c:pt>
                <c:pt idx="8209">
                  <c:v>0.82092548047992597</c:v>
                </c:pt>
                <c:pt idx="8210">
                  <c:v>0.82102548047992596</c:v>
                </c:pt>
                <c:pt idx="8211">
                  <c:v>0.82112548047992595</c:v>
                </c:pt>
                <c:pt idx="8212">
                  <c:v>0.82122548047992594</c:v>
                </c:pt>
                <c:pt idx="8213">
                  <c:v>0.82132548047992593</c:v>
                </c:pt>
                <c:pt idx="8214">
                  <c:v>0.82142548047992592</c:v>
                </c:pt>
                <c:pt idx="8215">
                  <c:v>0.82152548047992591</c:v>
                </c:pt>
                <c:pt idx="8216">
                  <c:v>0.8216254804799259</c:v>
                </c:pt>
                <c:pt idx="8217">
                  <c:v>0.82172548047992588</c:v>
                </c:pt>
                <c:pt idx="8218">
                  <c:v>0.82182548047992587</c:v>
                </c:pt>
                <c:pt idx="8219">
                  <c:v>0.82192548047992586</c:v>
                </c:pt>
                <c:pt idx="8220">
                  <c:v>0.82202548047992585</c:v>
                </c:pt>
                <c:pt idx="8221">
                  <c:v>0.82212548047992584</c:v>
                </c:pt>
                <c:pt idx="8222">
                  <c:v>0.82222548047992583</c:v>
                </c:pt>
                <c:pt idx="8223">
                  <c:v>0.82232548047992582</c:v>
                </c:pt>
                <c:pt idx="8224">
                  <c:v>0.82242548047992581</c:v>
                </c:pt>
                <c:pt idx="8225">
                  <c:v>0.8225254804799258</c:v>
                </c:pt>
                <c:pt idx="8226">
                  <c:v>0.82262548047992579</c:v>
                </c:pt>
                <c:pt idx="8227">
                  <c:v>0.82272548047992577</c:v>
                </c:pt>
                <c:pt idx="8228">
                  <c:v>0.82282548047992576</c:v>
                </c:pt>
                <c:pt idx="8229">
                  <c:v>0.82292548047992575</c:v>
                </c:pt>
                <c:pt idx="8230">
                  <c:v>0.82302548047992574</c:v>
                </c:pt>
                <c:pt idx="8231">
                  <c:v>0.82312548047992573</c:v>
                </c:pt>
                <c:pt idx="8232">
                  <c:v>0.82322548047992572</c:v>
                </c:pt>
                <c:pt idx="8233">
                  <c:v>0.82332548047992571</c:v>
                </c:pt>
                <c:pt idx="8234">
                  <c:v>0.8234254804799257</c:v>
                </c:pt>
                <c:pt idx="8235">
                  <c:v>0.82352548047992569</c:v>
                </c:pt>
                <c:pt idx="8236">
                  <c:v>0.82362548047992568</c:v>
                </c:pt>
                <c:pt idx="8237">
                  <c:v>0.82372548047992566</c:v>
                </c:pt>
                <c:pt idx="8238">
                  <c:v>0.82382548047992565</c:v>
                </c:pt>
                <c:pt idx="8239">
                  <c:v>0.82392548047992564</c:v>
                </c:pt>
                <c:pt idx="8240">
                  <c:v>0.82402548047992563</c:v>
                </c:pt>
                <c:pt idx="8241">
                  <c:v>0.82412548047992562</c:v>
                </c:pt>
                <c:pt idx="8242">
                  <c:v>0.82422548047992561</c:v>
                </c:pt>
                <c:pt idx="8243">
                  <c:v>0.8243254804799256</c:v>
                </c:pt>
                <c:pt idx="8244">
                  <c:v>0.82442548047992559</c:v>
                </c:pt>
                <c:pt idx="8245">
                  <c:v>0.82452548047992558</c:v>
                </c:pt>
                <c:pt idx="8246">
                  <c:v>0.82462548047992557</c:v>
                </c:pt>
                <c:pt idx="8247">
                  <c:v>0.82472548047992555</c:v>
                </c:pt>
                <c:pt idx="8248">
                  <c:v>0.82482548047992554</c:v>
                </c:pt>
                <c:pt idx="8249">
                  <c:v>0.82492548047992553</c:v>
                </c:pt>
                <c:pt idx="8250">
                  <c:v>0.82502548047992552</c:v>
                </c:pt>
                <c:pt idx="8251">
                  <c:v>0.82512548047992551</c:v>
                </c:pt>
                <c:pt idx="8252">
                  <c:v>0.8252254804799255</c:v>
                </c:pt>
                <c:pt idx="8253">
                  <c:v>0.82532548047992549</c:v>
                </c:pt>
                <c:pt idx="8254">
                  <c:v>0.82542548047992548</c:v>
                </c:pt>
                <c:pt idx="8255">
                  <c:v>0.82552548047992547</c:v>
                </c:pt>
                <c:pt idx="8256">
                  <c:v>0.82562548047992546</c:v>
                </c:pt>
                <c:pt idx="8257">
                  <c:v>0.82572548047992544</c:v>
                </c:pt>
                <c:pt idx="8258">
                  <c:v>0.82582548047992543</c:v>
                </c:pt>
                <c:pt idx="8259">
                  <c:v>0.82592548047992542</c:v>
                </c:pt>
                <c:pt idx="8260">
                  <c:v>0.82602548047992541</c:v>
                </c:pt>
                <c:pt idx="8261">
                  <c:v>0.8261254804799254</c:v>
                </c:pt>
                <c:pt idx="8262">
                  <c:v>0.82622548047992539</c:v>
                </c:pt>
                <c:pt idx="8263">
                  <c:v>0.82632548047992538</c:v>
                </c:pt>
                <c:pt idx="8264">
                  <c:v>0.82642548047992537</c:v>
                </c:pt>
                <c:pt idx="8265">
                  <c:v>0.82652548047992536</c:v>
                </c:pt>
                <c:pt idx="8266">
                  <c:v>0.82662548047992535</c:v>
                </c:pt>
                <c:pt idx="8267">
                  <c:v>0.82672548047992533</c:v>
                </c:pt>
                <c:pt idx="8268">
                  <c:v>0.82682548047992532</c:v>
                </c:pt>
                <c:pt idx="8269">
                  <c:v>0.82692548047992531</c:v>
                </c:pt>
                <c:pt idx="8270">
                  <c:v>0.8270254804799253</c:v>
                </c:pt>
                <c:pt idx="8271">
                  <c:v>0.82712548047992529</c:v>
                </c:pt>
                <c:pt idx="8272">
                  <c:v>0.82722548047992528</c:v>
                </c:pt>
                <c:pt idx="8273">
                  <c:v>0.82732548047992527</c:v>
                </c:pt>
                <c:pt idx="8274">
                  <c:v>0.82742548047992526</c:v>
                </c:pt>
                <c:pt idx="8275">
                  <c:v>0.82752548047992525</c:v>
                </c:pt>
                <c:pt idx="8276">
                  <c:v>0.82762548047992524</c:v>
                </c:pt>
                <c:pt idx="8277">
                  <c:v>0.82772548047992522</c:v>
                </c:pt>
                <c:pt idx="8278">
                  <c:v>0.82782548047992521</c:v>
                </c:pt>
                <c:pt idx="8279">
                  <c:v>0.8279254804799252</c:v>
                </c:pt>
                <c:pt idx="8280">
                  <c:v>0.82802548047992519</c:v>
                </c:pt>
                <c:pt idx="8281">
                  <c:v>0.82812548047992518</c:v>
                </c:pt>
                <c:pt idx="8282">
                  <c:v>0.82822548047992517</c:v>
                </c:pt>
                <c:pt idx="8283">
                  <c:v>0.82832548047992516</c:v>
                </c:pt>
                <c:pt idx="8284">
                  <c:v>0.82842548047992515</c:v>
                </c:pt>
                <c:pt idx="8285">
                  <c:v>0.82852548047992514</c:v>
                </c:pt>
                <c:pt idx="8286">
                  <c:v>0.82862548047992513</c:v>
                </c:pt>
                <c:pt idx="8287">
                  <c:v>0.82872548047992511</c:v>
                </c:pt>
                <c:pt idx="8288">
                  <c:v>0.8288254804799251</c:v>
                </c:pt>
                <c:pt idx="8289">
                  <c:v>0.82892548047992509</c:v>
                </c:pt>
                <c:pt idx="8290">
                  <c:v>0.82902548047992508</c:v>
                </c:pt>
                <c:pt idx="8291">
                  <c:v>0.82912548047992507</c:v>
                </c:pt>
                <c:pt idx="8292">
                  <c:v>0.82922548047992506</c:v>
                </c:pt>
                <c:pt idx="8293">
                  <c:v>0.82932548047992505</c:v>
                </c:pt>
                <c:pt idx="8294">
                  <c:v>0.82942548047992504</c:v>
                </c:pt>
                <c:pt idx="8295">
                  <c:v>0.82952548047992503</c:v>
                </c:pt>
                <c:pt idx="8296">
                  <c:v>0.82962548047992501</c:v>
                </c:pt>
                <c:pt idx="8297">
                  <c:v>0.829725480479925</c:v>
                </c:pt>
                <c:pt idx="8298">
                  <c:v>0.82982548047992499</c:v>
                </c:pt>
                <c:pt idx="8299">
                  <c:v>0.82992548047992498</c:v>
                </c:pt>
                <c:pt idx="8300">
                  <c:v>0.83002548047992497</c:v>
                </c:pt>
                <c:pt idx="8301">
                  <c:v>0.83012548047992496</c:v>
                </c:pt>
                <c:pt idx="8302">
                  <c:v>0.83022548047992495</c:v>
                </c:pt>
                <c:pt idx="8303">
                  <c:v>0.83032548047992494</c:v>
                </c:pt>
                <c:pt idx="8304">
                  <c:v>0.83042548047992493</c:v>
                </c:pt>
                <c:pt idx="8305">
                  <c:v>0.83052548047992492</c:v>
                </c:pt>
                <c:pt idx="8306">
                  <c:v>0.8306254804799249</c:v>
                </c:pt>
                <c:pt idx="8307">
                  <c:v>0.83072548047992489</c:v>
                </c:pt>
                <c:pt idx="8308">
                  <c:v>0.83082548047992488</c:v>
                </c:pt>
                <c:pt idx="8309">
                  <c:v>0.83092548047992487</c:v>
                </c:pt>
                <c:pt idx="8310">
                  <c:v>0.83102548047992486</c:v>
                </c:pt>
                <c:pt idx="8311">
                  <c:v>0.83112548047992485</c:v>
                </c:pt>
                <c:pt idx="8312">
                  <c:v>0.83122548047992484</c:v>
                </c:pt>
                <c:pt idx="8313">
                  <c:v>0.83132548047992483</c:v>
                </c:pt>
                <c:pt idx="8314">
                  <c:v>0.83142548047992482</c:v>
                </c:pt>
                <c:pt idx="8315">
                  <c:v>0.83152548047992481</c:v>
                </c:pt>
                <c:pt idx="8316">
                  <c:v>0.83162548047992479</c:v>
                </c:pt>
                <c:pt idx="8317">
                  <c:v>0.83172548047992478</c:v>
                </c:pt>
                <c:pt idx="8318">
                  <c:v>0.83182548047992477</c:v>
                </c:pt>
                <c:pt idx="8319">
                  <c:v>0.83192548047992476</c:v>
                </c:pt>
                <c:pt idx="8320">
                  <c:v>0.83202548047992475</c:v>
                </c:pt>
                <c:pt idx="8321">
                  <c:v>0.83212548047992474</c:v>
                </c:pt>
                <c:pt idx="8322">
                  <c:v>0.83222548047992473</c:v>
                </c:pt>
                <c:pt idx="8323">
                  <c:v>0.83232548047992472</c:v>
                </c:pt>
                <c:pt idx="8324">
                  <c:v>0.83242548047992471</c:v>
                </c:pt>
                <c:pt idx="8325">
                  <c:v>0.8325254804799247</c:v>
                </c:pt>
                <c:pt idx="8326">
                  <c:v>0.83262548047992468</c:v>
                </c:pt>
                <c:pt idx="8327">
                  <c:v>0.83272548047992467</c:v>
                </c:pt>
                <c:pt idx="8328">
                  <c:v>0.83282548047992466</c:v>
                </c:pt>
                <c:pt idx="8329">
                  <c:v>0.83292548047992465</c:v>
                </c:pt>
                <c:pt idx="8330">
                  <c:v>0.83302548047992464</c:v>
                </c:pt>
                <c:pt idx="8331">
                  <c:v>0.83312548047992463</c:v>
                </c:pt>
                <c:pt idx="8332">
                  <c:v>0.83322548047992462</c:v>
                </c:pt>
                <c:pt idx="8333">
                  <c:v>0.83332548047992461</c:v>
                </c:pt>
                <c:pt idx="8334">
                  <c:v>0.8334254804799246</c:v>
                </c:pt>
                <c:pt idx="8335">
                  <c:v>0.83352548047992459</c:v>
                </c:pt>
                <c:pt idx="8336">
                  <c:v>0.83362548047992457</c:v>
                </c:pt>
                <c:pt idx="8337">
                  <c:v>0.83372548047992456</c:v>
                </c:pt>
                <c:pt idx="8338">
                  <c:v>0.83382548047992455</c:v>
                </c:pt>
                <c:pt idx="8339">
                  <c:v>0.83392548047992454</c:v>
                </c:pt>
                <c:pt idx="8340">
                  <c:v>0.83402548047992453</c:v>
                </c:pt>
                <c:pt idx="8341">
                  <c:v>0.83412548047992452</c:v>
                </c:pt>
                <c:pt idx="8342">
                  <c:v>0.83422548047992451</c:v>
                </c:pt>
                <c:pt idx="8343">
                  <c:v>0.8343254804799245</c:v>
                </c:pt>
                <c:pt idx="8344">
                  <c:v>0.83442548047992449</c:v>
                </c:pt>
                <c:pt idx="8345">
                  <c:v>0.83452548047992448</c:v>
                </c:pt>
                <c:pt idx="8346">
                  <c:v>0.83462548047992446</c:v>
                </c:pt>
                <c:pt idx="8347">
                  <c:v>0.83472548047992445</c:v>
                </c:pt>
                <c:pt idx="8348">
                  <c:v>0.83482548047992444</c:v>
                </c:pt>
                <c:pt idx="8349">
                  <c:v>0.83492548047992443</c:v>
                </c:pt>
                <c:pt idx="8350">
                  <c:v>0.83502548047992442</c:v>
                </c:pt>
                <c:pt idx="8351">
                  <c:v>0.83512548047992441</c:v>
                </c:pt>
                <c:pt idx="8352">
                  <c:v>0.8352254804799244</c:v>
                </c:pt>
                <c:pt idx="8353">
                  <c:v>0.83532548047992439</c:v>
                </c:pt>
                <c:pt idx="8354">
                  <c:v>0.83542548047992438</c:v>
                </c:pt>
                <c:pt idx="8355">
                  <c:v>0.83552548047992437</c:v>
                </c:pt>
                <c:pt idx="8356">
                  <c:v>0.83562548047992435</c:v>
                </c:pt>
                <c:pt idx="8357">
                  <c:v>0.83572548047992434</c:v>
                </c:pt>
                <c:pt idx="8358">
                  <c:v>0.83582548047992433</c:v>
                </c:pt>
                <c:pt idx="8359">
                  <c:v>0.83592548047992432</c:v>
                </c:pt>
                <c:pt idx="8360">
                  <c:v>0.83602548047992431</c:v>
                </c:pt>
                <c:pt idx="8361">
                  <c:v>0.8361254804799243</c:v>
                </c:pt>
                <c:pt idx="8362">
                  <c:v>0.83622548047992429</c:v>
                </c:pt>
                <c:pt idx="8363">
                  <c:v>0.83632548047992428</c:v>
                </c:pt>
                <c:pt idx="8364">
                  <c:v>0.83642548047992427</c:v>
                </c:pt>
                <c:pt idx="8365">
                  <c:v>0.83652548047992425</c:v>
                </c:pt>
                <c:pt idx="8366">
                  <c:v>0.83662548047992424</c:v>
                </c:pt>
                <c:pt idx="8367">
                  <c:v>0.83672548047992423</c:v>
                </c:pt>
                <c:pt idx="8368">
                  <c:v>0.83682548047992422</c:v>
                </c:pt>
                <c:pt idx="8369">
                  <c:v>0.83692548047992421</c:v>
                </c:pt>
                <c:pt idx="8370">
                  <c:v>0.8370254804799242</c:v>
                </c:pt>
                <c:pt idx="8371">
                  <c:v>0.83712548047992419</c:v>
                </c:pt>
                <c:pt idx="8372">
                  <c:v>0.83722548047992418</c:v>
                </c:pt>
                <c:pt idx="8373">
                  <c:v>0.83732548047992417</c:v>
                </c:pt>
                <c:pt idx="8374">
                  <c:v>0.83742548047992416</c:v>
                </c:pt>
                <c:pt idx="8375">
                  <c:v>0.83752548047992414</c:v>
                </c:pt>
                <c:pt idx="8376">
                  <c:v>0.83762548047992413</c:v>
                </c:pt>
                <c:pt idx="8377">
                  <c:v>0.83772548047992412</c:v>
                </c:pt>
                <c:pt idx="8378">
                  <c:v>0.83782548047992411</c:v>
                </c:pt>
                <c:pt idx="8379">
                  <c:v>0.8379254804799241</c:v>
                </c:pt>
                <c:pt idx="8380">
                  <c:v>0.83802548047992409</c:v>
                </c:pt>
                <c:pt idx="8381">
                  <c:v>0.83812548047992408</c:v>
                </c:pt>
                <c:pt idx="8382">
                  <c:v>0.83822548047992407</c:v>
                </c:pt>
                <c:pt idx="8383">
                  <c:v>0.83832548047992406</c:v>
                </c:pt>
                <c:pt idx="8384">
                  <c:v>0.83842548047992405</c:v>
                </c:pt>
                <c:pt idx="8385">
                  <c:v>0.83852548047992403</c:v>
                </c:pt>
                <c:pt idx="8386">
                  <c:v>0.83862548047992402</c:v>
                </c:pt>
                <c:pt idx="8387">
                  <c:v>0.83872548047992401</c:v>
                </c:pt>
                <c:pt idx="8388">
                  <c:v>0.838825480479924</c:v>
                </c:pt>
                <c:pt idx="8389">
                  <c:v>0.83892548047992399</c:v>
                </c:pt>
                <c:pt idx="8390">
                  <c:v>0.83902548047992398</c:v>
                </c:pt>
                <c:pt idx="8391">
                  <c:v>0.83912548047992397</c:v>
                </c:pt>
                <c:pt idx="8392">
                  <c:v>0.83922548047992396</c:v>
                </c:pt>
                <c:pt idx="8393">
                  <c:v>0.83932548047992395</c:v>
                </c:pt>
                <c:pt idx="8394">
                  <c:v>0.83942548047992394</c:v>
                </c:pt>
                <c:pt idx="8395">
                  <c:v>0.83952548047992392</c:v>
                </c:pt>
                <c:pt idx="8396">
                  <c:v>0.83962548047992391</c:v>
                </c:pt>
                <c:pt idx="8397">
                  <c:v>0.8397254804799239</c:v>
                </c:pt>
                <c:pt idx="8398">
                  <c:v>0.83982548047992389</c:v>
                </c:pt>
                <c:pt idx="8399">
                  <c:v>0.83992548047992388</c:v>
                </c:pt>
                <c:pt idx="8400">
                  <c:v>0.84002548047992387</c:v>
                </c:pt>
                <c:pt idx="8401">
                  <c:v>0.84012548047992386</c:v>
                </c:pt>
                <c:pt idx="8402">
                  <c:v>0.84022548047992385</c:v>
                </c:pt>
                <c:pt idx="8403">
                  <c:v>0.84032548047992384</c:v>
                </c:pt>
                <c:pt idx="8404">
                  <c:v>0.84042548047992383</c:v>
                </c:pt>
                <c:pt idx="8405">
                  <c:v>0.84052548047992381</c:v>
                </c:pt>
                <c:pt idx="8406">
                  <c:v>0.8406254804799238</c:v>
                </c:pt>
                <c:pt idx="8407">
                  <c:v>0.84072548047992379</c:v>
                </c:pt>
                <c:pt idx="8408">
                  <c:v>0.84082548047992378</c:v>
                </c:pt>
                <c:pt idx="8409">
                  <c:v>0.84092548047992377</c:v>
                </c:pt>
                <c:pt idx="8410">
                  <c:v>0.84102548047992376</c:v>
                </c:pt>
                <c:pt idx="8411">
                  <c:v>0.84112548047992375</c:v>
                </c:pt>
                <c:pt idx="8412">
                  <c:v>0.84122548047992374</c:v>
                </c:pt>
                <c:pt idx="8413">
                  <c:v>0.84132548047992373</c:v>
                </c:pt>
                <c:pt idx="8414">
                  <c:v>0.84142548047992372</c:v>
                </c:pt>
                <c:pt idx="8415">
                  <c:v>0.8415254804799237</c:v>
                </c:pt>
                <c:pt idx="8416">
                  <c:v>0.84162548047992369</c:v>
                </c:pt>
                <c:pt idx="8417">
                  <c:v>0.84172548047992368</c:v>
                </c:pt>
                <c:pt idx="8418">
                  <c:v>0.84182548047992367</c:v>
                </c:pt>
                <c:pt idx="8419">
                  <c:v>0.84192548047992366</c:v>
                </c:pt>
                <c:pt idx="8420">
                  <c:v>0.84202548047992365</c:v>
                </c:pt>
                <c:pt idx="8421">
                  <c:v>0.84212548047992364</c:v>
                </c:pt>
                <c:pt idx="8422">
                  <c:v>0.84222548047992363</c:v>
                </c:pt>
                <c:pt idx="8423">
                  <c:v>0.84232548047992362</c:v>
                </c:pt>
                <c:pt idx="8424">
                  <c:v>0.84242548047992361</c:v>
                </c:pt>
                <c:pt idx="8425">
                  <c:v>0.84252548047992359</c:v>
                </c:pt>
                <c:pt idx="8426">
                  <c:v>0.84262548047992358</c:v>
                </c:pt>
                <c:pt idx="8427">
                  <c:v>0.84272548047992357</c:v>
                </c:pt>
                <c:pt idx="8428">
                  <c:v>0.84282548047992356</c:v>
                </c:pt>
                <c:pt idx="8429">
                  <c:v>0.84292548047992355</c:v>
                </c:pt>
                <c:pt idx="8430">
                  <c:v>0.84302548047992354</c:v>
                </c:pt>
                <c:pt idx="8431">
                  <c:v>0.84312548047992353</c:v>
                </c:pt>
                <c:pt idx="8432">
                  <c:v>0.84322548047992352</c:v>
                </c:pt>
                <c:pt idx="8433">
                  <c:v>0.84332548047992351</c:v>
                </c:pt>
                <c:pt idx="8434">
                  <c:v>0.8434254804799235</c:v>
                </c:pt>
                <c:pt idx="8435">
                  <c:v>0.84352548047992348</c:v>
                </c:pt>
                <c:pt idx="8436">
                  <c:v>0.84362548047992347</c:v>
                </c:pt>
                <c:pt idx="8437">
                  <c:v>0.84372548047992346</c:v>
                </c:pt>
                <c:pt idx="8438">
                  <c:v>0.84382548047992345</c:v>
                </c:pt>
                <c:pt idx="8439">
                  <c:v>0.84392548047992344</c:v>
                </c:pt>
                <c:pt idx="8440">
                  <c:v>0.84402548047992343</c:v>
                </c:pt>
                <c:pt idx="8441">
                  <c:v>0.84412548047992342</c:v>
                </c:pt>
                <c:pt idx="8442">
                  <c:v>0.84422548047992341</c:v>
                </c:pt>
                <c:pt idx="8443">
                  <c:v>0.8443254804799234</c:v>
                </c:pt>
                <c:pt idx="8444">
                  <c:v>0.84442548047992338</c:v>
                </c:pt>
                <c:pt idx="8445">
                  <c:v>0.84452548047992337</c:v>
                </c:pt>
                <c:pt idx="8446">
                  <c:v>0.84462548047992336</c:v>
                </c:pt>
                <c:pt idx="8447">
                  <c:v>0.84472548047992335</c:v>
                </c:pt>
                <c:pt idx="8448">
                  <c:v>0.84482548047992334</c:v>
                </c:pt>
                <c:pt idx="8449">
                  <c:v>0.84492548047992333</c:v>
                </c:pt>
                <c:pt idx="8450">
                  <c:v>0.84502548047992332</c:v>
                </c:pt>
                <c:pt idx="8451">
                  <c:v>0.84512548047992331</c:v>
                </c:pt>
                <c:pt idx="8452">
                  <c:v>0.8452254804799233</c:v>
                </c:pt>
                <c:pt idx="8453">
                  <c:v>0.84532548047992329</c:v>
                </c:pt>
                <c:pt idx="8454">
                  <c:v>0.84542548047992327</c:v>
                </c:pt>
                <c:pt idx="8455">
                  <c:v>0.84552548047992326</c:v>
                </c:pt>
                <c:pt idx="8456">
                  <c:v>0.84562548047992325</c:v>
                </c:pt>
                <c:pt idx="8457">
                  <c:v>0.84572548047992324</c:v>
                </c:pt>
                <c:pt idx="8458">
                  <c:v>0.84582548047992323</c:v>
                </c:pt>
                <c:pt idx="8459">
                  <c:v>0.84592548047992322</c:v>
                </c:pt>
                <c:pt idx="8460">
                  <c:v>0.84602548047992321</c:v>
                </c:pt>
                <c:pt idx="8461">
                  <c:v>0.8461254804799232</c:v>
                </c:pt>
                <c:pt idx="8462">
                  <c:v>0.84622548047992319</c:v>
                </c:pt>
                <c:pt idx="8463">
                  <c:v>0.84632548047992318</c:v>
                </c:pt>
                <c:pt idx="8464">
                  <c:v>0.84642548047992316</c:v>
                </c:pt>
                <c:pt idx="8465">
                  <c:v>0.84652548047992315</c:v>
                </c:pt>
                <c:pt idx="8466">
                  <c:v>0.84662548047992314</c:v>
                </c:pt>
                <c:pt idx="8467">
                  <c:v>0.84672548047992313</c:v>
                </c:pt>
                <c:pt idx="8468">
                  <c:v>0.84682548047992312</c:v>
                </c:pt>
                <c:pt idx="8469">
                  <c:v>0.84692548047992311</c:v>
                </c:pt>
                <c:pt idx="8470">
                  <c:v>0.8470254804799231</c:v>
                </c:pt>
                <c:pt idx="8471">
                  <c:v>0.84712548047992309</c:v>
                </c:pt>
                <c:pt idx="8472">
                  <c:v>0.84722548047992308</c:v>
                </c:pt>
                <c:pt idx="8473">
                  <c:v>0.84732548047992307</c:v>
                </c:pt>
                <c:pt idx="8474">
                  <c:v>0.84742548047992305</c:v>
                </c:pt>
                <c:pt idx="8475">
                  <c:v>0.84752548047992304</c:v>
                </c:pt>
                <c:pt idx="8476">
                  <c:v>0.84762548047992303</c:v>
                </c:pt>
                <c:pt idx="8477">
                  <c:v>0.84772548047992302</c:v>
                </c:pt>
                <c:pt idx="8478">
                  <c:v>0.84782548047992301</c:v>
                </c:pt>
                <c:pt idx="8479">
                  <c:v>0.847925480479923</c:v>
                </c:pt>
                <c:pt idx="8480">
                  <c:v>0.84802548047992299</c:v>
                </c:pt>
                <c:pt idx="8481">
                  <c:v>0.84812548047992298</c:v>
                </c:pt>
                <c:pt idx="8482">
                  <c:v>0.84822548047992297</c:v>
                </c:pt>
                <c:pt idx="8483">
                  <c:v>0.84832548047992296</c:v>
                </c:pt>
                <c:pt idx="8484">
                  <c:v>0.84842548047992294</c:v>
                </c:pt>
                <c:pt idx="8485">
                  <c:v>0.84852548047992293</c:v>
                </c:pt>
                <c:pt idx="8486">
                  <c:v>0.84862548047992292</c:v>
                </c:pt>
                <c:pt idx="8487">
                  <c:v>0.84872548047992291</c:v>
                </c:pt>
                <c:pt idx="8488">
                  <c:v>0.8488254804799229</c:v>
                </c:pt>
                <c:pt idx="8489">
                  <c:v>0.84892548047992289</c:v>
                </c:pt>
                <c:pt idx="8490">
                  <c:v>0.84902548047992288</c:v>
                </c:pt>
                <c:pt idx="8491">
                  <c:v>0.84912548047992287</c:v>
                </c:pt>
                <c:pt idx="8492">
                  <c:v>0.84922548047992286</c:v>
                </c:pt>
                <c:pt idx="8493">
                  <c:v>0.84932548047992285</c:v>
                </c:pt>
                <c:pt idx="8494">
                  <c:v>0.84942548047992283</c:v>
                </c:pt>
                <c:pt idx="8495">
                  <c:v>0.84952548047992282</c:v>
                </c:pt>
                <c:pt idx="8496">
                  <c:v>0.84962548047992281</c:v>
                </c:pt>
                <c:pt idx="8497">
                  <c:v>0.8497254804799228</c:v>
                </c:pt>
                <c:pt idx="8498">
                  <c:v>0.84982548047992279</c:v>
                </c:pt>
                <c:pt idx="8499">
                  <c:v>0.84992548047992278</c:v>
                </c:pt>
                <c:pt idx="8500">
                  <c:v>0.85002548047992277</c:v>
                </c:pt>
                <c:pt idx="8501">
                  <c:v>0.85012548047992276</c:v>
                </c:pt>
                <c:pt idx="8502">
                  <c:v>0.85022548047992275</c:v>
                </c:pt>
                <c:pt idx="8503">
                  <c:v>0.85032548047992274</c:v>
                </c:pt>
                <c:pt idx="8504">
                  <c:v>0.85042548047992272</c:v>
                </c:pt>
                <c:pt idx="8505">
                  <c:v>0.85052548047992271</c:v>
                </c:pt>
                <c:pt idx="8506">
                  <c:v>0.8506254804799227</c:v>
                </c:pt>
                <c:pt idx="8507">
                  <c:v>0.85072548047992269</c:v>
                </c:pt>
                <c:pt idx="8508">
                  <c:v>0.85082548047992268</c:v>
                </c:pt>
                <c:pt idx="8509">
                  <c:v>0.85092548047992267</c:v>
                </c:pt>
                <c:pt idx="8510">
                  <c:v>0.85102548047992266</c:v>
                </c:pt>
                <c:pt idx="8511">
                  <c:v>0.85112548047992265</c:v>
                </c:pt>
                <c:pt idx="8512">
                  <c:v>0.85122548047992264</c:v>
                </c:pt>
                <c:pt idx="8513">
                  <c:v>0.85132548047992262</c:v>
                </c:pt>
                <c:pt idx="8514">
                  <c:v>0.85142548047992261</c:v>
                </c:pt>
                <c:pt idx="8515">
                  <c:v>0.8515254804799226</c:v>
                </c:pt>
                <c:pt idx="8516">
                  <c:v>0.85162548047992259</c:v>
                </c:pt>
                <c:pt idx="8517">
                  <c:v>0.85172548047992258</c:v>
                </c:pt>
                <c:pt idx="8518">
                  <c:v>0.85182548047992257</c:v>
                </c:pt>
                <c:pt idx="8519">
                  <c:v>0.85192548047992256</c:v>
                </c:pt>
                <c:pt idx="8520">
                  <c:v>0.85202548047992255</c:v>
                </c:pt>
                <c:pt idx="8521">
                  <c:v>0.85212548047992254</c:v>
                </c:pt>
                <c:pt idx="8522">
                  <c:v>0.85222548047992253</c:v>
                </c:pt>
                <c:pt idx="8523">
                  <c:v>0.85232548047992251</c:v>
                </c:pt>
                <c:pt idx="8524">
                  <c:v>0.8524254804799225</c:v>
                </c:pt>
                <c:pt idx="8525">
                  <c:v>0.85252548047992249</c:v>
                </c:pt>
                <c:pt idx="8526">
                  <c:v>0.85262548047992248</c:v>
                </c:pt>
                <c:pt idx="8527">
                  <c:v>0.85272548047992247</c:v>
                </c:pt>
                <c:pt idx="8528">
                  <c:v>0.85282548047992246</c:v>
                </c:pt>
                <c:pt idx="8529">
                  <c:v>0.85292548047992245</c:v>
                </c:pt>
                <c:pt idx="8530">
                  <c:v>0.85302548047992244</c:v>
                </c:pt>
                <c:pt idx="8531">
                  <c:v>0.85312548047992243</c:v>
                </c:pt>
                <c:pt idx="8532">
                  <c:v>0.85322548047992242</c:v>
                </c:pt>
                <c:pt idx="8533">
                  <c:v>0.8533254804799224</c:v>
                </c:pt>
                <c:pt idx="8534">
                  <c:v>0.85342548047992239</c:v>
                </c:pt>
                <c:pt idx="8535">
                  <c:v>0.85352548047992238</c:v>
                </c:pt>
                <c:pt idx="8536">
                  <c:v>0.85362548047992237</c:v>
                </c:pt>
                <c:pt idx="8537">
                  <c:v>0.85372548047992236</c:v>
                </c:pt>
                <c:pt idx="8538">
                  <c:v>0.85382548047992235</c:v>
                </c:pt>
                <c:pt idx="8539">
                  <c:v>0.85392548047992234</c:v>
                </c:pt>
                <c:pt idx="8540">
                  <c:v>0.85402548047992233</c:v>
                </c:pt>
                <c:pt idx="8541">
                  <c:v>0.85412548047992232</c:v>
                </c:pt>
                <c:pt idx="8542">
                  <c:v>0.85422548047992231</c:v>
                </c:pt>
                <c:pt idx="8543">
                  <c:v>0.85432548047992229</c:v>
                </c:pt>
                <c:pt idx="8544">
                  <c:v>0.85442548047992228</c:v>
                </c:pt>
                <c:pt idx="8545">
                  <c:v>0.85452548047992227</c:v>
                </c:pt>
                <c:pt idx="8546">
                  <c:v>0.85462548047992226</c:v>
                </c:pt>
                <c:pt idx="8547">
                  <c:v>0.85472548047992225</c:v>
                </c:pt>
                <c:pt idx="8548">
                  <c:v>0.85482548047992224</c:v>
                </c:pt>
                <c:pt idx="8549">
                  <c:v>0.85492548047992223</c:v>
                </c:pt>
                <c:pt idx="8550">
                  <c:v>0.85502548047992222</c:v>
                </c:pt>
                <c:pt idx="8551">
                  <c:v>0.85512548047992221</c:v>
                </c:pt>
                <c:pt idx="8552">
                  <c:v>0.8552254804799222</c:v>
                </c:pt>
                <c:pt idx="8553">
                  <c:v>0.85532548047992218</c:v>
                </c:pt>
                <c:pt idx="8554">
                  <c:v>0.85542548047992217</c:v>
                </c:pt>
                <c:pt idx="8555">
                  <c:v>0.85552548047992216</c:v>
                </c:pt>
                <c:pt idx="8556">
                  <c:v>0.85562548047992215</c:v>
                </c:pt>
                <c:pt idx="8557">
                  <c:v>0.85572548047992214</c:v>
                </c:pt>
                <c:pt idx="8558">
                  <c:v>0.85582548047992213</c:v>
                </c:pt>
                <c:pt idx="8559">
                  <c:v>0.85592548047992212</c:v>
                </c:pt>
                <c:pt idx="8560">
                  <c:v>0.85602548047992211</c:v>
                </c:pt>
                <c:pt idx="8561">
                  <c:v>0.8561254804799221</c:v>
                </c:pt>
                <c:pt idx="8562">
                  <c:v>0.85622548047992209</c:v>
                </c:pt>
                <c:pt idx="8563">
                  <c:v>0.85632548047992207</c:v>
                </c:pt>
                <c:pt idx="8564">
                  <c:v>0.85642548047992206</c:v>
                </c:pt>
                <c:pt idx="8565">
                  <c:v>0.85652548047992205</c:v>
                </c:pt>
                <c:pt idx="8566">
                  <c:v>0.85662548047992204</c:v>
                </c:pt>
                <c:pt idx="8567">
                  <c:v>0.85672548047992203</c:v>
                </c:pt>
                <c:pt idx="8568">
                  <c:v>0.85682548047992202</c:v>
                </c:pt>
                <c:pt idx="8569">
                  <c:v>0.85692548047992201</c:v>
                </c:pt>
                <c:pt idx="8570">
                  <c:v>0.857025480479922</c:v>
                </c:pt>
                <c:pt idx="8571">
                  <c:v>0.85712548047992199</c:v>
                </c:pt>
                <c:pt idx="8572">
                  <c:v>0.85722548047992198</c:v>
                </c:pt>
                <c:pt idx="8573">
                  <c:v>0.85732548047992196</c:v>
                </c:pt>
                <c:pt idx="8574">
                  <c:v>0.85742548047992195</c:v>
                </c:pt>
                <c:pt idx="8575">
                  <c:v>0.85752548047992194</c:v>
                </c:pt>
                <c:pt idx="8576">
                  <c:v>0.85762548047992193</c:v>
                </c:pt>
                <c:pt idx="8577">
                  <c:v>0.85772548047992192</c:v>
                </c:pt>
                <c:pt idx="8578">
                  <c:v>0.85782548047992191</c:v>
                </c:pt>
                <c:pt idx="8579">
                  <c:v>0.8579254804799219</c:v>
                </c:pt>
                <c:pt idx="8580">
                  <c:v>0.85802548047992189</c:v>
                </c:pt>
                <c:pt idx="8581">
                  <c:v>0.85812548047992188</c:v>
                </c:pt>
                <c:pt idx="8582">
                  <c:v>0.85822548047992187</c:v>
                </c:pt>
                <c:pt idx="8583">
                  <c:v>0.85832548047992185</c:v>
                </c:pt>
                <c:pt idx="8584">
                  <c:v>0.85842548047992184</c:v>
                </c:pt>
                <c:pt idx="8585">
                  <c:v>0.85852548047992183</c:v>
                </c:pt>
                <c:pt idx="8586">
                  <c:v>0.85862548047992182</c:v>
                </c:pt>
                <c:pt idx="8587">
                  <c:v>0.85872548047992181</c:v>
                </c:pt>
                <c:pt idx="8588">
                  <c:v>0.8588254804799218</c:v>
                </c:pt>
                <c:pt idx="8589">
                  <c:v>0.85892548047992179</c:v>
                </c:pt>
                <c:pt idx="8590">
                  <c:v>0.85902548047992178</c:v>
                </c:pt>
                <c:pt idx="8591">
                  <c:v>0.85912548047992177</c:v>
                </c:pt>
                <c:pt idx="8592">
                  <c:v>0.85922548047992175</c:v>
                </c:pt>
                <c:pt idx="8593">
                  <c:v>0.85932548047992174</c:v>
                </c:pt>
                <c:pt idx="8594">
                  <c:v>0.85942548047992173</c:v>
                </c:pt>
                <c:pt idx="8595">
                  <c:v>0.85952548047992172</c:v>
                </c:pt>
                <c:pt idx="8596">
                  <c:v>0.85962548047992171</c:v>
                </c:pt>
                <c:pt idx="8597">
                  <c:v>0.8597254804799217</c:v>
                </c:pt>
                <c:pt idx="8598">
                  <c:v>0.85982548047992169</c:v>
                </c:pt>
                <c:pt idx="8599">
                  <c:v>0.85992548047992168</c:v>
                </c:pt>
                <c:pt idx="8600">
                  <c:v>0.86002548047992167</c:v>
                </c:pt>
                <c:pt idx="8601">
                  <c:v>0.86012548047992166</c:v>
                </c:pt>
                <c:pt idx="8602">
                  <c:v>0.86022548047992164</c:v>
                </c:pt>
                <c:pt idx="8603">
                  <c:v>0.86032548047992163</c:v>
                </c:pt>
                <c:pt idx="8604">
                  <c:v>0.86042548047992162</c:v>
                </c:pt>
                <c:pt idx="8605">
                  <c:v>0.86052548047992161</c:v>
                </c:pt>
                <c:pt idx="8606">
                  <c:v>0.8606254804799216</c:v>
                </c:pt>
                <c:pt idx="8607">
                  <c:v>0.86072548047992159</c:v>
                </c:pt>
                <c:pt idx="8608">
                  <c:v>0.86082548047992158</c:v>
                </c:pt>
                <c:pt idx="8609">
                  <c:v>0.86092548047992157</c:v>
                </c:pt>
                <c:pt idx="8610">
                  <c:v>0.86102548047992156</c:v>
                </c:pt>
                <c:pt idx="8611">
                  <c:v>0.86112548047992155</c:v>
                </c:pt>
                <c:pt idx="8612">
                  <c:v>0.86122548047992153</c:v>
                </c:pt>
                <c:pt idx="8613">
                  <c:v>0.86132548047992152</c:v>
                </c:pt>
                <c:pt idx="8614">
                  <c:v>0.86142548047992151</c:v>
                </c:pt>
                <c:pt idx="8615">
                  <c:v>0.8615254804799215</c:v>
                </c:pt>
                <c:pt idx="8616">
                  <c:v>0.86162548047992149</c:v>
                </c:pt>
                <c:pt idx="8617">
                  <c:v>0.86172548047992148</c:v>
                </c:pt>
                <c:pt idx="8618">
                  <c:v>0.86182548047992147</c:v>
                </c:pt>
                <c:pt idx="8619">
                  <c:v>0.86192548047992146</c:v>
                </c:pt>
                <c:pt idx="8620">
                  <c:v>0.86202548047992145</c:v>
                </c:pt>
                <c:pt idx="8621">
                  <c:v>0.86212548047992144</c:v>
                </c:pt>
                <c:pt idx="8622">
                  <c:v>0.86222548047992142</c:v>
                </c:pt>
                <c:pt idx="8623">
                  <c:v>0.86232548047992141</c:v>
                </c:pt>
                <c:pt idx="8624">
                  <c:v>0.8624254804799214</c:v>
                </c:pt>
                <c:pt idx="8625">
                  <c:v>0.86252548047992139</c:v>
                </c:pt>
                <c:pt idx="8626">
                  <c:v>0.86262548047992138</c:v>
                </c:pt>
                <c:pt idx="8627">
                  <c:v>0.86272548047992137</c:v>
                </c:pt>
                <c:pt idx="8628">
                  <c:v>0.86282548047992136</c:v>
                </c:pt>
                <c:pt idx="8629">
                  <c:v>0.86292548047992135</c:v>
                </c:pt>
                <c:pt idx="8630">
                  <c:v>0.86302548047992134</c:v>
                </c:pt>
                <c:pt idx="8631">
                  <c:v>0.86312548047992133</c:v>
                </c:pt>
                <c:pt idx="8632">
                  <c:v>0.86322548047992131</c:v>
                </c:pt>
                <c:pt idx="8633">
                  <c:v>0.8633254804799213</c:v>
                </c:pt>
                <c:pt idx="8634">
                  <c:v>0.86342548047992129</c:v>
                </c:pt>
                <c:pt idx="8635">
                  <c:v>0.86352548047992128</c:v>
                </c:pt>
                <c:pt idx="8636">
                  <c:v>0.86362548047992127</c:v>
                </c:pt>
                <c:pt idx="8637">
                  <c:v>0.86372548047992126</c:v>
                </c:pt>
                <c:pt idx="8638">
                  <c:v>0.86382548047992125</c:v>
                </c:pt>
                <c:pt idx="8639">
                  <c:v>0.86392548047992124</c:v>
                </c:pt>
                <c:pt idx="8640">
                  <c:v>0.86402548047992123</c:v>
                </c:pt>
                <c:pt idx="8641">
                  <c:v>0.86412548047992122</c:v>
                </c:pt>
                <c:pt idx="8642">
                  <c:v>0.8642254804799212</c:v>
                </c:pt>
                <c:pt idx="8643">
                  <c:v>0.86432548047992119</c:v>
                </c:pt>
                <c:pt idx="8644">
                  <c:v>0.86442548047992118</c:v>
                </c:pt>
                <c:pt idx="8645">
                  <c:v>0.86452548047992117</c:v>
                </c:pt>
                <c:pt idx="8646">
                  <c:v>0.86462548047992116</c:v>
                </c:pt>
                <c:pt idx="8647">
                  <c:v>0.86472548047992115</c:v>
                </c:pt>
                <c:pt idx="8648">
                  <c:v>0.86482548047992114</c:v>
                </c:pt>
                <c:pt idx="8649">
                  <c:v>0.86492548047992113</c:v>
                </c:pt>
                <c:pt idx="8650">
                  <c:v>0.86502548047992112</c:v>
                </c:pt>
                <c:pt idx="8651">
                  <c:v>0.86512548047992111</c:v>
                </c:pt>
                <c:pt idx="8652">
                  <c:v>0.86522548047992109</c:v>
                </c:pt>
                <c:pt idx="8653">
                  <c:v>0.86532548047992108</c:v>
                </c:pt>
                <c:pt idx="8654">
                  <c:v>0.86542548047992107</c:v>
                </c:pt>
                <c:pt idx="8655">
                  <c:v>0.86552548047992106</c:v>
                </c:pt>
                <c:pt idx="8656">
                  <c:v>0.86562548047992105</c:v>
                </c:pt>
                <c:pt idx="8657">
                  <c:v>0.86572548047992104</c:v>
                </c:pt>
                <c:pt idx="8658">
                  <c:v>0.86582548047992103</c:v>
                </c:pt>
                <c:pt idx="8659">
                  <c:v>0.86592548047992102</c:v>
                </c:pt>
                <c:pt idx="8660">
                  <c:v>0.86602548047992101</c:v>
                </c:pt>
                <c:pt idx="8661">
                  <c:v>0.86612548047992099</c:v>
                </c:pt>
                <c:pt idx="8662">
                  <c:v>0.86622548047992098</c:v>
                </c:pt>
                <c:pt idx="8663">
                  <c:v>0.86632548047992097</c:v>
                </c:pt>
                <c:pt idx="8664">
                  <c:v>0.86642548047992096</c:v>
                </c:pt>
                <c:pt idx="8665">
                  <c:v>0.86652548047992095</c:v>
                </c:pt>
                <c:pt idx="8666">
                  <c:v>0.86662548047992094</c:v>
                </c:pt>
                <c:pt idx="8667">
                  <c:v>0.86672548047992093</c:v>
                </c:pt>
                <c:pt idx="8668">
                  <c:v>0.86682548047992092</c:v>
                </c:pt>
                <c:pt idx="8669">
                  <c:v>0.86692548047992091</c:v>
                </c:pt>
                <c:pt idx="8670">
                  <c:v>0.8670254804799209</c:v>
                </c:pt>
                <c:pt idx="8671">
                  <c:v>0.86712548047992088</c:v>
                </c:pt>
                <c:pt idx="8672">
                  <c:v>0.86722548047992087</c:v>
                </c:pt>
                <c:pt idx="8673">
                  <c:v>0.86732548047992086</c:v>
                </c:pt>
                <c:pt idx="8674">
                  <c:v>0.86742548047992085</c:v>
                </c:pt>
                <c:pt idx="8675">
                  <c:v>0.86752548047992084</c:v>
                </c:pt>
                <c:pt idx="8676">
                  <c:v>0.86762548047992083</c:v>
                </c:pt>
                <c:pt idx="8677">
                  <c:v>0.86772548047992082</c:v>
                </c:pt>
                <c:pt idx="8678">
                  <c:v>0.86782548047992081</c:v>
                </c:pt>
                <c:pt idx="8679">
                  <c:v>0.8679254804799208</c:v>
                </c:pt>
                <c:pt idx="8680">
                  <c:v>0.86802548047992079</c:v>
                </c:pt>
                <c:pt idx="8681">
                  <c:v>0.86812548047992077</c:v>
                </c:pt>
                <c:pt idx="8682">
                  <c:v>0.86822548047992076</c:v>
                </c:pt>
                <c:pt idx="8683">
                  <c:v>0.86832548047992075</c:v>
                </c:pt>
                <c:pt idx="8684">
                  <c:v>0.86842548047992074</c:v>
                </c:pt>
                <c:pt idx="8685">
                  <c:v>0.86852548047992073</c:v>
                </c:pt>
                <c:pt idx="8686">
                  <c:v>0.86862548047992072</c:v>
                </c:pt>
                <c:pt idx="8687">
                  <c:v>0.86872548047992071</c:v>
                </c:pt>
                <c:pt idx="8688">
                  <c:v>0.8688254804799207</c:v>
                </c:pt>
                <c:pt idx="8689">
                  <c:v>0.86892548047992069</c:v>
                </c:pt>
                <c:pt idx="8690">
                  <c:v>0.86902548047992068</c:v>
                </c:pt>
                <c:pt idx="8691">
                  <c:v>0.86912548047992066</c:v>
                </c:pt>
                <c:pt idx="8692">
                  <c:v>0.86922548047992065</c:v>
                </c:pt>
                <c:pt idx="8693">
                  <c:v>0.86932548047992064</c:v>
                </c:pt>
                <c:pt idx="8694">
                  <c:v>0.86942548047992063</c:v>
                </c:pt>
                <c:pt idx="8695">
                  <c:v>0.86952548047992062</c:v>
                </c:pt>
                <c:pt idx="8696">
                  <c:v>0.86962548047992061</c:v>
                </c:pt>
                <c:pt idx="8697">
                  <c:v>0.8697254804799206</c:v>
                </c:pt>
                <c:pt idx="8698">
                  <c:v>0.86982548047992059</c:v>
                </c:pt>
                <c:pt idx="8699">
                  <c:v>0.86992548047992058</c:v>
                </c:pt>
                <c:pt idx="8700">
                  <c:v>0.87002548047992057</c:v>
                </c:pt>
                <c:pt idx="8701">
                  <c:v>0.87012548047992055</c:v>
                </c:pt>
                <c:pt idx="8702">
                  <c:v>0.87022548047992054</c:v>
                </c:pt>
                <c:pt idx="8703">
                  <c:v>0.87032548047992053</c:v>
                </c:pt>
                <c:pt idx="8704">
                  <c:v>0.87042548047992052</c:v>
                </c:pt>
                <c:pt idx="8705">
                  <c:v>0.87052548047992051</c:v>
                </c:pt>
                <c:pt idx="8706">
                  <c:v>0.8706254804799205</c:v>
                </c:pt>
                <c:pt idx="8707">
                  <c:v>0.87072548047992049</c:v>
                </c:pt>
                <c:pt idx="8708">
                  <c:v>0.87082548047992048</c:v>
                </c:pt>
                <c:pt idx="8709">
                  <c:v>0.87092548047992047</c:v>
                </c:pt>
                <c:pt idx="8710">
                  <c:v>0.87102548047992046</c:v>
                </c:pt>
                <c:pt idx="8711">
                  <c:v>0.87112548047992044</c:v>
                </c:pt>
                <c:pt idx="8712">
                  <c:v>0.87122548047992043</c:v>
                </c:pt>
                <c:pt idx="8713">
                  <c:v>0.87132548047992042</c:v>
                </c:pt>
                <c:pt idx="8714">
                  <c:v>0.87142548047992041</c:v>
                </c:pt>
                <c:pt idx="8715">
                  <c:v>0.8715254804799204</c:v>
                </c:pt>
                <c:pt idx="8716">
                  <c:v>0.87162548047992039</c:v>
                </c:pt>
                <c:pt idx="8717">
                  <c:v>0.87172548047992038</c:v>
                </c:pt>
                <c:pt idx="8718">
                  <c:v>0.87182548047992037</c:v>
                </c:pt>
                <c:pt idx="8719">
                  <c:v>0.87192548047992036</c:v>
                </c:pt>
                <c:pt idx="8720">
                  <c:v>0.87202548047992035</c:v>
                </c:pt>
                <c:pt idx="8721">
                  <c:v>0.87212548047992033</c:v>
                </c:pt>
                <c:pt idx="8722">
                  <c:v>0.87222548047992032</c:v>
                </c:pt>
                <c:pt idx="8723">
                  <c:v>0.87232548047992031</c:v>
                </c:pt>
                <c:pt idx="8724">
                  <c:v>0.8724254804799203</c:v>
                </c:pt>
                <c:pt idx="8725">
                  <c:v>0.87252548047992029</c:v>
                </c:pt>
                <c:pt idx="8726">
                  <c:v>0.87262548047992028</c:v>
                </c:pt>
                <c:pt idx="8727">
                  <c:v>0.87272548047992027</c:v>
                </c:pt>
                <c:pt idx="8728">
                  <c:v>0.87282548047992026</c:v>
                </c:pt>
                <c:pt idx="8729">
                  <c:v>0.87292548047992025</c:v>
                </c:pt>
                <c:pt idx="8730">
                  <c:v>0.87302548047992024</c:v>
                </c:pt>
                <c:pt idx="8731">
                  <c:v>0.87312548047992022</c:v>
                </c:pt>
                <c:pt idx="8732">
                  <c:v>0.87322548047992021</c:v>
                </c:pt>
                <c:pt idx="8733">
                  <c:v>0.8733254804799202</c:v>
                </c:pt>
                <c:pt idx="8734">
                  <c:v>0.87342548047992019</c:v>
                </c:pt>
                <c:pt idx="8735">
                  <c:v>0.87352548047992018</c:v>
                </c:pt>
                <c:pt idx="8736">
                  <c:v>0.87362548047992017</c:v>
                </c:pt>
                <c:pt idx="8737">
                  <c:v>0.87372548047992016</c:v>
                </c:pt>
                <c:pt idx="8738">
                  <c:v>0.87382548047992015</c:v>
                </c:pt>
                <c:pt idx="8739">
                  <c:v>0.87392548047992014</c:v>
                </c:pt>
                <c:pt idx="8740">
                  <c:v>0.87402548047992012</c:v>
                </c:pt>
                <c:pt idx="8741">
                  <c:v>0.87412548047992011</c:v>
                </c:pt>
                <c:pt idx="8742">
                  <c:v>0.8742254804799201</c:v>
                </c:pt>
                <c:pt idx="8743">
                  <c:v>0.87432548047992009</c:v>
                </c:pt>
                <c:pt idx="8744">
                  <c:v>0.87442548047992008</c:v>
                </c:pt>
                <c:pt idx="8745">
                  <c:v>0.87452548047992007</c:v>
                </c:pt>
                <c:pt idx="8746">
                  <c:v>0.87462548047992006</c:v>
                </c:pt>
                <c:pt idx="8747">
                  <c:v>0.87472548047992005</c:v>
                </c:pt>
                <c:pt idx="8748">
                  <c:v>0.87482548047992004</c:v>
                </c:pt>
                <c:pt idx="8749">
                  <c:v>0.87492548047992003</c:v>
                </c:pt>
                <c:pt idx="8750">
                  <c:v>0.87502548047992001</c:v>
                </c:pt>
                <c:pt idx="8751">
                  <c:v>0.87512548047992</c:v>
                </c:pt>
                <c:pt idx="8752">
                  <c:v>0.87522548047991999</c:v>
                </c:pt>
                <c:pt idx="8753">
                  <c:v>0.87532548047991998</c:v>
                </c:pt>
                <c:pt idx="8754">
                  <c:v>0.87542548047991997</c:v>
                </c:pt>
                <c:pt idx="8755">
                  <c:v>0.87552548047991996</c:v>
                </c:pt>
                <c:pt idx="8756">
                  <c:v>0.87562548047991995</c:v>
                </c:pt>
                <c:pt idx="8757">
                  <c:v>0.87572548047991994</c:v>
                </c:pt>
                <c:pt idx="8758">
                  <c:v>0.87582548047991993</c:v>
                </c:pt>
                <c:pt idx="8759">
                  <c:v>0.87592548047991992</c:v>
                </c:pt>
                <c:pt idx="8760">
                  <c:v>0.8760254804799199</c:v>
                </c:pt>
                <c:pt idx="8761">
                  <c:v>0.87612548047991989</c:v>
                </c:pt>
                <c:pt idx="8762">
                  <c:v>0.87622548047991988</c:v>
                </c:pt>
                <c:pt idx="8763">
                  <c:v>0.87632548047991987</c:v>
                </c:pt>
                <c:pt idx="8764">
                  <c:v>0.87642548047991986</c:v>
                </c:pt>
                <c:pt idx="8765">
                  <c:v>0.87652548047991985</c:v>
                </c:pt>
                <c:pt idx="8766">
                  <c:v>0.87662548047991984</c:v>
                </c:pt>
                <c:pt idx="8767">
                  <c:v>0.87672548047991983</c:v>
                </c:pt>
                <c:pt idx="8768">
                  <c:v>0.87682548047991982</c:v>
                </c:pt>
                <c:pt idx="8769">
                  <c:v>0.87692548047991981</c:v>
                </c:pt>
                <c:pt idx="8770">
                  <c:v>0.87702548047991979</c:v>
                </c:pt>
                <c:pt idx="8771">
                  <c:v>0.87712548047991978</c:v>
                </c:pt>
                <c:pt idx="8772">
                  <c:v>0.87722548047991977</c:v>
                </c:pt>
                <c:pt idx="8773">
                  <c:v>0.87732548047991976</c:v>
                </c:pt>
                <c:pt idx="8774">
                  <c:v>0.87742548047991975</c:v>
                </c:pt>
                <c:pt idx="8775">
                  <c:v>0.87752548047991974</c:v>
                </c:pt>
                <c:pt idx="8776">
                  <c:v>0.87762548047991973</c:v>
                </c:pt>
                <c:pt idx="8777">
                  <c:v>0.87772548047991972</c:v>
                </c:pt>
                <c:pt idx="8778">
                  <c:v>0.87782548047991971</c:v>
                </c:pt>
                <c:pt idx="8779">
                  <c:v>0.8779254804799197</c:v>
                </c:pt>
                <c:pt idx="8780">
                  <c:v>0.87802548047991968</c:v>
                </c:pt>
                <c:pt idx="8781">
                  <c:v>0.87812548047991967</c:v>
                </c:pt>
                <c:pt idx="8782">
                  <c:v>0.87822548047991966</c:v>
                </c:pt>
                <c:pt idx="8783">
                  <c:v>0.87832548047991965</c:v>
                </c:pt>
                <c:pt idx="8784">
                  <c:v>0.87842548047991964</c:v>
                </c:pt>
                <c:pt idx="8785">
                  <c:v>0.87852548047991963</c:v>
                </c:pt>
                <c:pt idx="8786">
                  <c:v>0.87862548047991962</c:v>
                </c:pt>
                <c:pt idx="8787">
                  <c:v>0.87872548047991961</c:v>
                </c:pt>
                <c:pt idx="8788">
                  <c:v>0.8788254804799196</c:v>
                </c:pt>
                <c:pt idx="8789">
                  <c:v>0.87892548047991959</c:v>
                </c:pt>
                <c:pt idx="8790">
                  <c:v>0.87902548047991957</c:v>
                </c:pt>
                <c:pt idx="8791">
                  <c:v>0.87912548047991956</c:v>
                </c:pt>
                <c:pt idx="8792">
                  <c:v>0.87922548047991955</c:v>
                </c:pt>
                <c:pt idx="8793">
                  <c:v>0.87932548047991954</c:v>
                </c:pt>
                <c:pt idx="8794">
                  <c:v>0.87942548047991953</c:v>
                </c:pt>
                <c:pt idx="8795">
                  <c:v>0.87952548047991952</c:v>
                </c:pt>
                <c:pt idx="8796">
                  <c:v>0.87962548047991951</c:v>
                </c:pt>
                <c:pt idx="8797">
                  <c:v>0.8797254804799195</c:v>
                </c:pt>
                <c:pt idx="8798">
                  <c:v>0.87982548047991949</c:v>
                </c:pt>
                <c:pt idx="8799">
                  <c:v>0.87992548047991948</c:v>
                </c:pt>
                <c:pt idx="8800">
                  <c:v>0.88002548047991946</c:v>
                </c:pt>
                <c:pt idx="8801">
                  <c:v>0.88012548047991945</c:v>
                </c:pt>
                <c:pt idx="8802">
                  <c:v>0.88022548047991944</c:v>
                </c:pt>
                <c:pt idx="8803">
                  <c:v>0.88032548047991943</c:v>
                </c:pt>
                <c:pt idx="8804">
                  <c:v>0.88042548047991942</c:v>
                </c:pt>
                <c:pt idx="8805">
                  <c:v>0.88052548047991941</c:v>
                </c:pt>
                <c:pt idx="8806">
                  <c:v>0.8806254804799194</c:v>
                </c:pt>
                <c:pt idx="8807">
                  <c:v>0.88072548047991939</c:v>
                </c:pt>
                <c:pt idx="8808">
                  <c:v>0.88082548047991938</c:v>
                </c:pt>
                <c:pt idx="8809">
                  <c:v>0.88092548047991936</c:v>
                </c:pt>
                <c:pt idx="8810">
                  <c:v>0.88102548047991935</c:v>
                </c:pt>
                <c:pt idx="8811">
                  <c:v>0.88112548047991934</c:v>
                </c:pt>
                <c:pt idx="8812">
                  <c:v>0.88122548047991933</c:v>
                </c:pt>
                <c:pt idx="8813">
                  <c:v>0.88132548047991932</c:v>
                </c:pt>
                <c:pt idx="8814">
                  <c:v>0.88142548047991931</c:v>
                </c:pt>
                <c:pt idx="8815">
                  <c:v>0.8815254804799193</c:v>
                </c:pt>
                <c:pt idx="8816">
                  <c:v>0.88162548047991929</c:v>
                </c:pt>
                <c:pt idx="8817">
                  <c:v>0.88172548047991928</c:v>
                </c:pt>
                <c:pt idx="8818">
                  <c:v>0.88182548047991927</c:v>
                </c:pt>
                <c:pt idx="8819">
                  <c:v>0.88192548047991925</c:v>
                </c:pt>
                <c:pt idx="8820">
                  <c:v>0.88202548047991924</c:v>
                </c:pt>
                <c:pt idx="8821">
                  <c:v>0.88212548047991923</c:v>
                </c:pt>
                <c:pt idx="8822">
                  <c:v>0.88222548047991922</c:v>
                </c:pt>
                <c:pt idx="8823">
                  <c:v>0.88232548047991921</c:v>
                </c:pt>
                <c:pt idx="8824">
                  <c:v>0.8824254804799192</c:v>
                </c:pt>
                <c:pt idx="8825">
                  <c:v>0.88252548047991919</c:v>
                </c:pt>
                <c:pt idx="8826">
                  <c:v>0.88262548047991918</c:v>
                </c:pt>
                <c:pt idx="8827">
                  <c:v>0.88272548047991917</c:v>
                </c:pt>
                <c:pt idx="8828">
                  <c:v>0.88282548047991916</c:v>
                </c:pt>
                <c:pt idx="8829">
                  <c:v>0.88292548047991914</c:v>
                </c:pt>
                <c:pt idx="8830">
                  <c:v>0.88302548047991913</c:v>
                </c:pt>
                <c:pt idx="8831">
                  <c:v>0.88312548047991912</c:v>
                </c:pt>
                <c:pt idx="8832">
                  <c:v>0.88322548047991911</c:v>
                </c:pt>
                <c:pt idx="8833">
                  <c:v>0.8833254804799191</c:v>
                </c:pt>
                <c:pt idx="8834">
                  <c:v>0.88342548047991909</c:v>
                </c:pt>
                <c:pt idx="8835">
                  <c:v>0.88352548047991908</c:v>
                </c:pt>
                <c:pt idx="8836">
                  <c:v>0.88362548047991907</c:v>
                </c:pt>
                <c:pt idx="8837">
                  <c:v>0.88372548047991906</c:v>
                </c:pt>
                <c:pt idx="8838">
                  <c:v>0.88382548047991905</c:v>
                </c:pt>
                <c:pt idx="8839">
                  <c:v>0.88392548047991903</c:v>
                </c:pt>
                <c:pt idx="8840">
                  <c:v>0.88402548047991902</c:v>
                </c:pt>
                <c:pt idx="8841">
                  <c:v>0.88412548047991901</c:v>
                </c:pt>
                <c:pt idx="8842">
                  <c:v>0.884225480479919</c:v>
                </c:pt>
                <c:pt idx="8843">
                  <c:v>0.88432548047991899</c:v>
                </c:pt>
                <c:pt idx="8844">
                  <c:v>0.88442548047991898</c:v>
                </c:pt>
                <c:pt idx="8845">
                  <c:v>0.88452548047991897</c:v>
                </c:pt>
                <c:pt idx="8846">
                  <c:v>0.88462548047991896</c:v>
                </c:pt>
                <c:pt idx="8847">
                  <c:v>0.88472548047991895</c:v>
                </c:pt>
                <c:pt idx="8848">
                  <c:v>0.88482548047991894</c:v>
                </c:pt>
                <c:pt idx="8849">
                  <c:v>0.88492548047991892</c:v>
                </c:pt>
                <c:pt idx="8850">
                  <c:v>0.88502548047991891</c:v>
                </c:pt>
                <c:pt idx="8851">
                  <c:v>0.8851254804799189</c:v>
                </c:pt>
                <c:pt idx="8852">
                  <c:v>0.88522548047991889</c:v>
                </c:pt>
                <c:pt idx="8853">
                  <c:v>0.88532548047991888</c:v>
                </c:pt>
                <c:pt idx="8854">
                  <c:v>0.88542548047991887</c:v>
                </c:pt>
                <c:pt idx="8855">
                  <c:v>0.88552548047991886</c:v>
                </c:pt>
                <c:pt idx="8856">
                  <c:v>0.88562548047991885</c:v>
                </c:pt>
                <c:pt idx="8857">
                  <c:v>0.88572548047991884</c:v>
                </c:pt>
                <c:pt idx="8858">
                  <c:v>0.88582548047991883</c:v>
                </c:pt>
                <c:pt idx="8859">
                  <c:v>0.88592548047991881</c:v>
                </c:pt>
                <c:pt idx="8860">
                  <c:v>0.8860254804799188</c:v>
                </c:pt>
                <c:pt idx="8861">
                  <c:v>0.88612548047991879</c:v>
                </c:pt>
                <c:pt idx="8862">
                  <c:v>0.88622548047991878</c:v>
                </c:pt>
                <c:pt idx="8863">
                  <c:v>0.88632548047991877</c:v>
                </c:pt>
                <c:pt idx="8864">
                  <c:v>0.88642548047991876</c:v>
                </c:pt>
                <c:pt idx="8865">
                  <c:v>0.88652548047991875</c:v>
                </c:pt>
                <c:pt idx="8866">
                  <c:v>0.88662548047991874</c:v>
                </c:pt>
                <c:pt idx="8867">
                  <c:v>0.88672548047991873</c:v>
                </c:pt>
                <c:pt idx="8868">
                  <c:v>0.88682548047991872</c:v>
                </c:pt>
                <c:pt idx="8869">
                  <c:v>0.8869254804799187</c:v>
                </c:pt>
                <c:pt idx="8870">
                  <c:v>0.88702548047991869</c:v>
                </c:pt>
                <c:pt idx="8871">
                  <c:v>0.88712548047991868</c:v>
                </c:pt>
                <c:pt idx="8872">
                  <c:v>0.88722548047991867</c:v>
                </c:pt>
                <c:pt idx="8873">
                  <c:v>0.88732548047991866</c:v>
                </c:pt>
                <c:pt idx="8874">
                  <c:v>0.88742548047991865</c:v>
                </c:pt>
                <c:pt idx="8875">
                  <c:v>0.88752548047991864</c:v>
                </c:pt>
                <c:pt idx="8876">
                  <c:v>0.88762548047991863</c:v>
                </c:pt>
                <c:pt idx="8877">
                  <c:v>0.88772548047991862</c:v>
                </c:pt>
                <c:pt idx="8878">
                  <c:v>0.88782548047991861</c:v>
                </c:pt>
                <c:pt idx="8879">
                  <c:v>0.88792548047991859</c:v>
                </c:pt>
                <c:pt idx="8880">
                  <c:v>0.88802548047991858</c:v>
                </c:pt>
                <c:pt idx="8881">
                  <c:v>0.88812548047991857</c:v>
                </c:pt>
                <c:pt idx="8882">
                  <c:v>0.88822548047991856</c:v>
                </c:pt>
                <c:pt idx="8883">
                  <c:v>0.88832548047991855</c:v>
                </c:pt>
                <c:pt idx="8884">
                  <c:v>0.88842548047991854</c:v>
                </c:pt>
                <c:pt idx="8885">
                  <c:v>0.88852548047991853</c:v>
                </c:pt>
                <c:pt idx="8886">
                  <c:v>0.88862548047991852</c:v>
                </c:pt>
                <c:pt idx="8887">
                  <c:v>0.88872548047991851</c:v>
                </c:pt>
                <c:pt idx="8888">
                  <c:v>0.88882548047991849</c:v>
                </c:pt>
                <c:pt idx="8889">
                  <c:v>0.88892548047991848</c:v>
                </c:pt>
                <c:pt idx="8890">
                  <c:v>0.88902548047991847</c:v>
                </c:pt>
                <c:pt idx="8891">
                  <c:v>0.88912548047991846</c:v>
                </c:pt>
                <c:pt idx="8892">
                  <c:v>0.88922548047991845</c:v>
                </c:pt>
                <c:pt idx="8893">
                  <c:v>0.88932548047991844</c:v>
                </c:pt>
                <c:pt idx="8894">
                  <c:v>0.88942548047991843</c:v>
                </c:pt>
                <c:pt idx="8895">
                  <c:v>0.88952548047991842</c:v>
                </c:pt>
                <c:pt idx="8896">
                  <c:v>0.88962548047991841</c:v>
                </c:pt>
                <c:pt idx="8897">
                  <c:v>0.8897254804799184</c:v>
                </c:pt>
                <c:pt idx="8898">
                  <c:v>0.88982548047991838</c:v>
                </c:pt>
                <c:pt idx="8899">
                  <c:v>0.88992548047991837</c:v>
                </c:pt>
                <c:pt idx="8900">
                  <c:v>0.89002548047991836</c:v>
                </c:pt>
                <c:pt idx="8901">
                  <c:v>0.89012548047991835</c:v>
                </c:pt>
                <c:pt idx="8902">
                  <c:v>0.89022548047991834</c:v>
                </c:pt>
                <c:pt idx="8903">
                  <c:v>0.89032548047991833</c:v>
                </c:pt>
                <c:pt idx="8904">
                  <c:v>0.89042548047991832</c:v>
                </c:pt>
                <c:pt idx="8905">
                  <c:v>0.89052548047991831</c:v>
                </c:pt>
                <c:pt idx="8906">
                  <c:v>0.8906254804799183</c:v>
                </c:pt>
                <c:pt idx="8907">
                  <c:v>0.89072548047991829</c:v>
                </c:pt>
                <c:pt idx="8908">
                  <c:v>0.89082548047991827</c:v>
                </c:pt>
                <c:pt idx="8909">
                  <c:v>0.89092548047991826</c:v>
                </c:pt>
                <c:pt idx="8910">
                  <c:v>0.89102548047991825</c:v>
                </c:pt>
                <c:pt idx="8911">
                  <c:v>0.89112548047991824</c:v>
                </c:pt>
                <c:pt idx="8912">
                  <c:v>0.89122548047991823</c:v>
                </c:pt>
                <c:pt idx="8913">
                  <c:v>0.89132548047991822</c:v>
                </c:pt>
                <c:pt idx="8914">
                  <c:v>0.89142548047991821</c:v>
                </c:pt>
                <c:pt idx="8915">
                  <c:v>0.8915254804799182</c:v>
                </c:pt>
                <c:pt idx="8916">
                  <c:v>0.89162548047991819</c:v>
                </c:pt>
                <c:pt idx="8917">
                  <c:v>0.89172548047991818</c:v>
                </c:pt>
                <c:pt idx="8918">
                  <c:v>0.89182548047991816</c:v>
                </c:pt>
                <c:pt idx="8919">
                  <c:v>0.89192548047991815</c:v>
                </c:pt>
                <c:pt idx="8920">
                  <c:v>0.89202548047991814</c:v>
                </c:pt>
                <c:pt idx="8921">
                  <c:v>0.89212548047991813</c:v>
                </c:pt>
                <c:pt idx="8922">
                  <c:v>0.89222548047991812</c:v>
                </c:pt>
                <c:pt idx="8923">
                  <c:v>0.89232548047991811</c:v>
                </c:pt>
                <c:pt idx="8924">
                  <c:v>0.8924254804799181</c:v>
                </c:pt>
                <c:pt idx="8925">
                  <c:v>0.89252548047991809</c:v>
                </c:pt>
                <c:pt idx="8926">
                  <c:v>0.89262548047991808</c:v>
                </c:pt>
                <c:pt idx="8927">
                  <c:v>0.89272548047991807</c:v>
                </c:pt>
                <c:pt idx="8928">
                  <c:v>0.89282548047991805</c:v>
                </c:pt>
                <c:pt idx="8929">
                  <c:v>0.89292548047991804</c:v>
                </c:pt>
                <c:pt idx="8930">
                  <c:v>0.89302548047991803</c:v>
                </c:pt>
                <c:pt idx="8931">
                  <c:v>0.89312548047991802</c:v>
                </c:pt>
                <c:pt idx="8932">
                  <c:v>0.89322548047991801</c:v>
                </c:pt>
                <c:pt idx="8933">
                  <c:v>0.893325480479918</c:v>
                </c:pt>
                <c:pt idx="8934">
                  <c:v>0.89342548047991799</c:v>
                </c:pt>
                <c:pt idx="8935">
                  <c:v>0.89352548047991798</c:v>
                </c:pt>
                <c:pt idx="8936">
                  <c:v>0.89362548047991797</c:v>
                </c:pt>
                <c:pt idx="8937">
                  <c:v>0.89372548047991796</c:v>
                </c:pt>
                <c:pt idx="8938">
                  <c:v>0.89382548047991794</c:v>
                </c:pt>
                <c:pt idx="8939">
                  <c:v>0.89392548047991793</c:v>
                </c:pt>
                <c:pt idx="8940">
                  <c:v>0.89402548047991792</c:v>
                </c:pt>
                <c:pt idx="8941">
                  <c:v>0.89412548047991791</c:v>
                </c:pt>
                <c:pt idx="8942">
                  <c:v>0.8942254804799179</c:v>
                </c:pt>
                <c:pt idx="8943">
                  <c:v>0.89432548047991789</c:v>
                </c:pt>
                <c:pt idx="8944">
                  <c:v>0.89442548047991788</c:v>
                </c:pt>
                <c:pt idx="8945">
                  <c:v>0.89452548047991787</c:v>
                </c:pt>
                <c:pt idx="8946">
                  <c:v>0.89462548047991786</c:v>
                </c:pt>
                <c:pt idx="8947">
                  <c:v>0.89472548047991785</c:v>
                </c:pt>
                <c:pt idx="8948">
                  <c:v>0.89482548047991783</c:v>
                </c:pt>
                <c:pt idx="8949">
                  <c:v>0.89492548047991782</c:v>
                </c:pt>
                <c:pt idx="8950">
                  <c:v>0.89502548047991781</c:v>
                </c:pt>
                <c:pt idx="8951">
                  <c:v>0.8951254804799178</c:v>
                </c:pt>
                <c:pt idx="8952">
                  <c:v>0.89522548047991779</c:v>
                </c:pt>
                <c:pt idx="8953">
                  <c:v>0.89532548047991778</c:v>
                </c:pt>
                <c:pt idx="8954">
                  <c:v>0.89542548047991777</c:v>
                </c:pt>
                <c:pt idx="8955">
                  <c:v>0.89552548047991776</c:v>
                </c:pt>
                <c:pt idx="8956">
                  <c:v>0.89562548047991775</c:v>
                </c:pt>
                <c:pt idx="8957">
                  <c:v>0.89572548047991774</c:v>
                </c:pt>
                <c:pt idx="8958">
                  <c:v>0.89582548047991772</c:v>
                </c:pt>
                <c:pt idx="8959">
                  <c:v>0.89592548047991771</c:v>
                </c:pt>
                <c:pt idx="8960">
                  <c:v>0.8960254804799177</c:v>
                </c:pt>
                <c:pt idx="8961">
                  <c:v>0.89612548047991769</c:v>
                </c:pt>
                <c:pt idx="8962">
                  <c:v>0.89622548047991768</c:v>
                </c:pt>
                <c:pt idx="8963">
                  <c:v>0.89632548047991767</c:v>
                </c:pt>
                <c:pt idx="8964">
                  <c:v>0.89642548047991766</c:v>
                </c:pt>
                <c:pt idx="8965">
                  <c:v>0.89652548047991765</c:v>
                </c:pt>
                <c:pt idx="8966">
                  <c:v>0.89662548047991764</c:v>
                </c:pt>
                <c:pt idx="8967">
                  <c:v>0.89672548047991762</c:v>
                </c:pt>
                <c:pt idx="8968">
                  <c:v>0.89682548047991761</c:v>
                </c:pt>
                <c:pt idx="8969">
                  <c:v>0.8969254804799176</c:v>
                </c:pt>
                <c:pt idx="8970">
                  <c:v>0.89702548047991759</c:v>
                </c:pt>
              </c:numCache>
            </c:numRef>
          </c:xVal>
          <c:yVal>
            <c:numRef>
              <c:f>Sheet1!$D$11:$D$8981</c:f>
              <c:numCache>
                <c:formatCode>#,##0</c:formatCode>
                <c:ptCount val="8971"/>
                <c:pt idx="0">
                  <c:v>2012.6888110860361</c:v>
                </c:pt>
                <c:pt idx="1">
                  <c:v>1675.4749734330883</c:v>
                </c:pt>
                <c:pt idx="2">
                  <c:v>1435.0423129626508</c:v>
                </c:pt>
                <c:pt idx="3">
                  <c:v>1254.9547998238859</c:v>
                </c:pt>
                <c:pt idx="4">
                  <c:v>1115.0269219842696</c:v>
                </c:pt>
                <c:pt idx="5">
                  <c:v>1003.1728188215255</c:v>
                </c:pt>
                <c:pt idx="6">
                  <c:v>911.71407615079386</c:v>
                </c:pt>
                <c:pt idx="7">
                  <c:v>835.53846966061985</c:v>
                </c:pt>
                <c:pt idx="8">
                  <c:v>771.11057777079077</c:v>
                </c:pt>
                <c:pt idx="9">
                  <c:v>715.90737122634812</c:v>
                </c:pt>
                <c:pt idx="10">
                  <c:v>668.08004070051436</c:v>
                </c:pt>
                <c:pt idx="11">
                  <c:v>626.24288854415749</c:v>
                </c:pt>
                <c:pt idx="12">
                  <c:v>589.33686728071598</c:v>
                </c:pt>
                <c:pt idx="13">
                  <c:v>556.53868480085248</c:v>
                </c:pt>
                <c:pt idx="14">
                  <c:v>527.1986607205082</c:v>
                </c:pt>
                <c:pt idx="15">
                  <c:v>500.79725516302875</c:v>
                </c:pt>
                <c:pt idx="16">
                  <c:v>476.9140364984695</c:v>
                </c:pt>
                <c:pt idx="17">
                  <c:v>455.20512453001425</c:v>
                </c:pt>
                <c:pt idx="18">
                  <c:v>435.3865261153299</c:v>
                </c:pt>
                <c:pt idx="19">
                  <c:v>417.22164234330671</c:v>
                </c:pt>
                <c:pt idx="20">
                  <c:v>400.51177776098496</c:v>
                </c:pt>
                <c:pt idx="21">
                  <c:v>385.08884242857084</c:v>
                </c:pt>
                <c:pt idx="22">
                  <c:v>370.80967762927116</c:v>
                </c:pt>
                <c:pt idx="23">
                  <c:v>357.55159886428277</c:v>
                </c:pt>
                <c:pt idx="24">
                  <c:v>345.20886198682422</c:v>
                </c:pt>
                <c:pt idx="25">
                  <c:v>333.68983685029127</c:v>
                </c:pt>
                <c:pt idx="26">
                  <c:v>322.91472854720848</c:v>
                </c:pt>
                <c:pt idx="27">
                  <c:v>312.81372633577149</c:v>
                </c:pt>
                <c:pt idx="28">
                  <c:v>303.32548944591866</c:v>
                </c:pt>
                <c:pt idx="29">
                  <c:v>294.39590034323385</c:v>
                </c:pt>
                <c:pt idx="30">
                  <c:v>285.97703191105614</c:v>
                </c:pt>
                <c:pt idx="31">
                  <c:v>278.02628691925719</c:v>
                </c:pt>
                <c:pt idx="32">
                  <c:v>270.5056771572124</c:v>
                </c:pt>
                <c:pt idx="33">
                  <c:v>263.38121648206226</c:v>
                </c:pt>
                <c:pt idx="34">
                  <c:v>256.62240731944649</c:v>
                </c:pt>
                <c:pt idx="35">
                  <c:v>250.20180424967205</c:v>
                </c:pt>
                <c:pt idx="36">
                  <c:v>244.09464150829555</c:v>
                </c:pt>
                <c:pt idx="37">
                  <c:v>238.27851374074388</c:v>
                </c:pt>
                <c:pt idx="38">
                  <c:v>232.73310133537134</c:v>
                </c:pt>
                <c:pt idx="39">
                  <c:v>227.43993323786242</c:v>
                </c:pt>
                <c:pt idx="40">
                  <c:v>222.38218141247538</c:v>
                </c:pt>
                <c:pt idx="41">
                  <c:v>217.54448213101151</c:v>
                </c:pt>
                <c:pt idx="42">
                  <c:v>212.91278009121854</c:v>
                </c:pt>
                <c:pt idx="43">
                  <c:v>208.47419203315582</c:v>
                </c:pt>
                <c:pt idx="44">
                  <c:v>204.21688706631008</c:v>
                </c:pt>
                <c:pt idx="45">
                  <c:v>200.12998136648716</c:v>
                </c:pt>
                <c:pt idx="46">
                  <c:v>196.20344526894024</c:v>
                </c:pt>
                <c:pt idx="47">
                  <c:v>192.42802108800294</c:v>
                </c:pt>
                <c:pt idx="48">
                  <c:v>188.79515024567803</c:v>
                </c:pt>
                <c:pt idx="49">
                  <c:v>185.29690850176311</c:v>
                </c:pt>
                <c:pt idx="50">
                  <c:v>181.92594825381897</c:v>
                </c:pt>
                <c:pt idx="51">
                  <c:v>178.67544702275487</c:v>
                </c:pt>
                <c:pt idx="52">
                  <c:v>175.53906136397373</c:v>
                </c:pt>
                <c:pt idx="53">
                  <c:v>172.51088554891427</c:v>
                </c:pt>
                <c:pt idx="54">
                  <c:v>169.5854144507085</c:v>
                </c:pt>
                <c:pt idx="55">
                  <c:v>166.75751014321824</c:v>
                </c:pt>
                <c:pt idx="56">
                  <c:v>164.02237178710476</c:v>
                </c:pt>
                <c:pt idx="57">
                  <c:v>161.37550843162788</c:v>
                </c:pt>
                <c:pt idx="58">
                  <c:v>158.81271440804142</c:v>
                </c:pt>
                <c:pt idx="59">
                  <c:v>156.33004703099175</c:v>
                </c:pt>
                <c:pt idx="60">
                  <c:v>153.92380635924323</c:v>
                </c:pt>
                <c:pt idx="61">
                  <c:v>151.59051679721478</c:v>
                </c:pt>
                <c:pt idx="62">
                  <c:v>149.32691034491225</c:v>
                </c:pt>
                <c:pt idx="63">
                  <c:v>147.12991132649171</c:v>
                </c:pt>
                <c:pt idx="64">
                  <c:v>144.99662244737817</c:v>
                </c:pt>
                <c:pt idx="65">
                  <c:v>142.92431204702541</c:v>
                </c:pt>
                <c:pt idx="66">
                  <c:v>140.91040242938391</c:v>
                </c:pt>
                <c:pt idx="67">
                  <c:v>138.95245916625467</c:v>
                </c:pt>
                <c:pt idx="68">
                  <c:v>137.04818128019758</c:v>
                </c:pt>
                <c:pt idx="69">
                  <c:v>135.19539222375866</c:v>
                </c:pt>
                <c:pt idx="70">
                  <c:v>133.39203158066107</c:v>
                </c:pt>
                <c:pt idx="71">
                  <c:v>131.63614742243684</c:v>
                </c:pt>
                <c:pt idx="72">
                  <c:v>129.92588926088811</c:v>
                </c:pt>
                <c:pt idx="73">
                  <c:v>128.2595015428858</c:v>
                </c:pt>
                <c:pt idx="74">
                  <c:v>126.63531763943035</c:v>
                </c:pt>
                <c:pt idx="75">
                  <c:v>125.05175428571029</c:v>
                </c:pt>
                <c:pt idx="76">
                  <c:v>123.50730643316791</c:v>
                </c:pt>
                <c:pt idx="77">
                  <c:v>122.00054247838763</c:v>
                </c:pt>
                <c:pt idx="78">
                  <c:v>120.53009983701438</c:v>
                </c:pt>
                <c:pt idx="79">
                  <c:v>119.09468083393917</c:v>
                </c:pt>
                <c:pt idx="80">
                  <c:v>117.69304888369636</c:v>
                </c:pt>
                <c:pt idx="81">
                  <c:v>116.32402493744219</c:v>
                </c:pt>
                <c:pt idx="82">
                  <c:v>114.98648417505788</c:v>
                </c:pt>
                <c:pt idx="83">
                  <c:v>113.67935292287173</c:v>
                </c:pt>
                <c:pt idx="84">
                  <c:v>112.40160577924847</c:v>
                </c:pt>
                <c:pt idx="85">
                  <c:v>111.15226293187298</c:v>
                </c:pt>
                <c:pt idx="86">
                  <c:v>109.93038765197758</c:v>
                </c:pt>
                <c:pt idx="87">
                  <c:v>108.73508395204493</c:v>
                </c:pt>
                <c:pt idx="88">
                  <c:v>107.56549439467805</c:v>
                </c:pt>
                <c:pt idx="89">
                  <c:v>106.42079804137651</c:v>
                </c:pt>
                <c:pt idx="90">
                  <c:v>105.30020853090629</c:v>
                </c:pt>
                <c:pt idx="91">
                  <c:v>104.20297227781097</c:v>
                </c:pt>
                <c:pt idx="92">
                  <c:v>103.12836678239128</c:v>
                </c:pt>
                <c:pt idx="93">
                  <c:v>102.07569904418848</c:v>
                </c:pt>
                <c:pt idx="94">
                  <c:v>101.0443040716508</c:v>
                </c:pt>
                <c:pt idx="95">
                  <c:v>100.03354348124796</c:v>
                </c:pt>
                <c:pt idx="96">
                  <c:v>99.042804179832459</c:v>
                </c:pt>
                <c:pt idx="97">
                  <c:v>98.071497124533096</c:v>
                </c:pt>
                <c:pt idx="98">
                  <c:v>97.119056154909515</c:v>
                </c:pt>
                <c:pt idx="99">
                  <c:v>96.184936892502918</c:v>
                </c:pt>
                <c:pt idx="100">
                  <c:v>95.268615703288461</c:v>
                </c:pt>
                <c:pt idx="101">
                  <c:v>94.369588718874056</c:v>
                </c:pt>
                <c:pt idx="102">
                  <c:v>93.487370912601392</c:v>
                </c:pt>
                <c:pt idx="103">
                  <c:v>92.621495226989694</c:v>
                </c:pt>
                <c:pt idx="104">
                  <c:v>91.771511749223833</c:v>
                </c:pt>
                <c:pt idx="105">
                  <c:v>90.936986931628667</c:v>
                </c:pt>
                <c:pt idx="106">
                  <c:v>90.117502854291928</c:v>
                </c:pt>
                <c:pt idx="107">
                  <c:v>89.31265652720046</c:v>
                </c:pt>
                <c:pt idx="108">
                  <c:v>88.522059229441524</c:v>
                </c:pt>
                <c:pt idx="109">
                  <c:v>87.745335883192411</c:v>
                </c:pt>
                <c:pt idx="110">
                  <c:v>86.982124460380717</c:v>
                </c:pt>
                <c:pt idx="111">
                  <c:v>86.232075420042577</c:v>
                </c:pt>
                <c:pt idx="112">
                  <c:v>85.494851174542262</c:v>
                </c:pt>
                <c:pt idx="113">
                  <c:v>84.770125582940381</c:v>
                </c:pt>
                <c:pt idx="114">
                  <c:v>84.057583469913141</c:v>
                </c:pt>
                <c:pt idx="115">
                  <c:v>83.356920168732131</c:v>
                </c:pt>
                <c:pt idx="116">
                  <c:v>82.667841086912063</c:v>
                </c:pt>
                <c:pt idx="117">
                  <c:v>81.990061293225523</c:v>
                </c:pt>
                <c:pt idx="118">
                  <c:v>81.323305124868696</c:v>
                </c:pt>
                <c:pt idx="119">
                  <c:v>80.6673058136398</c:v>
                </c:pt>
                <c:pt idx="120">
                  <c:v>80.021805130065601</c:v>
                </c:pt>
                <c:pt idx="121">
                  <c:v>79.386553044478461</c:v>
                </c:pt>
                <c:pt idx="122">
                  <c:v>78.761307404109473</c:v>
                </c:pt>
                <c:pt idx="123">
                  <c:v>78.145833625321544</c:v>
                </c:pt>
                <c:pt idx="124">
                  <c:v>77.539904400160793</c:v>
                </c:pt>
                <c:pt idx="125">
                  <c:v>76.943299416454821</c:v>
                </c:pt>
                <c:pt idx="126">
                  <c:v>76.355805090734179</c:v>
                </c:pt>
                <c:pt idx="127">
                  <c:v>75.777214313296625</c:v>
                </c:pt>
                <c:pt idx="128">
                  <c:v>75.207326204774773</c:v>
                </c:pt>
                <c:pt idx="129">
                  <c:v>74.645945883606544</c:v>
                </c:pt>
                <c:pt idx="130">
                  <c:v>74.092884243842406</c:v>
                </c:pt>
                <c:pt idx="131">
                  <c:v>73.547957742757703</c:v>
                </c:pt>
                <c:pt idx="132">
                  <c:v>73.010988197768583</c:v>
                </c:pt>
                <c:pt idx="133">
                  <c:v>72.481802592179875</c:v>
                </c:pt>
                <c:pt idx="134">
                  <c:v>71.960232889319684</c:v>
                </c:pt>
                <c:pt idx="135">
                  <c:v>71.446115854641505</c:v>
                </c:pt>
                <c:pt idx="136">
                  <c:v>70.93929288539816</c:v>
                </c:pt>
                <c:pt idx="137">
                  <c:v>70.439609847514163</c:v>
                </c:pt>
                <c:pt idx="138">
                  <c:v>69.946916919304101</c:v>
                </c:pt>
                <c:pt idx="139">
                  <c:v>69.461068441704256</c:v>
                </c:pt>
                <c:pt idx="140">
                  <c:v>68.981922774702724</c:v>
                </c:pt>
                <c:pt idx="141">
                  <c:v>68.509342159671149</c:v>
                </c:pt>
                <c:pt idx="142">
                  <c:v>68.04319258731654</c:v>
                </c:pt>
                <c:pt idx="143">
                  <c:v>67.583343670987716</c:v>
                </c:pt>
                <c:pt idx="144">
                  <c:v>67.129668525084469</c:v>
                </c:pt>
                <c:pt idx="145">
                  <c:v>66.682043648331444</c:v>
                </c:pt>
                <c:pt idx="146">
                  <c:v>66.240348811691064</c:v>
                </c:pt>
                <c:pt idx="147">
                  <c:v>65.804466950701865</c:v>
                </c:pt>
                <c:pt idx="148">
                  <c:v>65.374284062039749</c:v>
                </c:pt>
                <c:pt idx="149">
                  <c:v>64.949689104110178</c:v>
                </c:pt>
                <c:pt idx="150">
                  <c:v>64.530573901489021</c:v>
                </c:pt>
                <c:pt idx="151">
                  <c:v>64.116833053039755</c:v>
                </c:pt>
                <c:pt idx="152">
                  <c:v>63.708363843542543</c:v>
                </c:pt>
                <c:pt idx="153">
                  <c:v>63.305066158680063</c:v>
                </c:pt>
                <c:pt idx="154">
                  <c:v>62.906842403231927</c:v>
                </c:pt>
                <c:pt idx="155">
                  <c:v>62.513597422337412</c:v>
                </c:pt>
                <c:pt idx="156">
                  <c:v>62.125238425693134</c:v>
                </c:pt>
                <c:pt idx="157">
                  <c:v>61.741674914558715</c:v>
                </c:pt>
                <c:pt idx="158">
                  <c:v>61.362818611449896</c:v>
                </c:pt>
                <c:pt idx="159">
                  <c:v>60.988583392404323</c:v>
                </c:pt>
                <c:pt idx="160">
                  <c:v>60.618885221710897</c:v>
                </c:pt>
                <c:pt idx="161">
                  <c:v>60.253642088998724</c:v>
                </c:pt>
                <c:pt idx="162">
                  <c:v>59.892773948586786</c:v>
                </c:pt>
                <c:pt idx="163">
                  <c:v>59.536202661000068</c:v>
                </c:pt>
                <c:pt idx="164">
                  <c:v>59.183851936562483</c:v>
                </c:pt>
                <c:pt idx="165">
                  <c:v>58.835647280980908</c:v>
                </c:pt>
                <c:pt idx="166">
                  <c:v>58.491515942839015</c:v>
                </c:pt>
                <c:pt idx="167">
                  <c:v>58.151386862922983</c:v>
                </c:pt>
                <c:pt idx="168">
                  <c:v>57.815190625305</c:v>
                </c:pt>
                <c:pt idx="169">
                  <c:v>57.482859410113882</c:v>
                </c:pt>
                <c:pt idx="170">
                  <c:v>57.154326947925284</c:v>
                </c:pt>
                <c:pt idx="171">
                  <c:v>56.82952847570705</c:v>
                </c:pt>
                <c:pt idx="172">
                  <c:v>56.508400694258171</c:v>
                </c:pt>
                <c:pt idx="173">
                  <c:v>56.190881727082719</c:v>
                </c:pt>
                <c:pt idx="174">
                  <c:v>55.876911080642479</c:v>
                </c:pt>
                <c:pt idx="175">
                  <c:v>55.566429605934765</c:v>
                </c:pt>
                <c:pt idx="176">
                  <c:v>55.259379461344096</c:v>
                </c:pt>
                <c:pt idx="177">
                  <c:v>54.95570407671876</c:v>
                </c:pt>
                <c:pt idx="178">
                  <c:v>54.655348118625433</c:v>
                </c:pt>
                <c:pt idx="179">
                  <c:v>54.358257456736915</c:v>
                </c:pt>
                <c:pt idx="180">
                  <c:v>54.064379131310254</c:v>
                </c:pt>
                <c:pt idx="181">
                  <c:v>53.773661321714108</c:v>
                </c:pt>
                <c:pt idx="182">
                  <c:v>53.486053315966103</c:v>
                </c:pt>
                <c:pt idx="183">
                  <c:v>53.201505481242542</c:v>
                </c:pt>
                <c:pt idx="184">
                  <c:v>52.919969235324508</c:v>
                </c:pt>
                <c:pt idx="185">
                  <c:v>52.641397018945781</c:v>
                </c:pt>
                <c:pt idx="186">
                  <c:v>52.36574226900958</c:v>
                </c:pt>
                <c:pt idx="187">
                  <c:v>52.092959392642371</c:v>
                </c:pt>
                <c:pt idx="188">
                  <c:v>51.823003742054524</c:v>
                </c:pt>
                <c:pt idx="189">
                  <c:v>51.555831590178471</c:v>
                </c:pt>
                <c:pt idx="190">
                  <c:v>51.291400107056674</c:v>
                </c:pt>
                <c:pt idx="191">
                  <c:v>51.029667336952492</c:v>
                </c:pt>
                <c:pt idx="192">
                  <c:v>50.770592176158281</c:v>
                </c:pt>
                <c:pt idx="193">
                  <c:v>50.514134351476123</c:v>
                </c:pt>
                <c:pt idx="194">
                  <c:v>50.260254399347438</c:v>
                </c:pt>
                <c:pt idx="195">
                  <c:v>50.008913645608793</c:v>
                </c:pt>
                <c:pt idx="196">
                  <c:v>49.76007418585219</c:v>
                </c:pt>
                <c:pt idx="197">
                  <c:v>49.513698866368721</c:v>
                </c:pt>
                <c:pt idx="198">
                  <c:v>49.269751265655572</c:v>
                </c:pt>
                <c:pt idx="199">
                  <c:v>49.028195676467043</c:v>
                </c:pt>
                <c:pt idx="200">
                  <c:v>48.788997088390985</c:v>
                </c:pt>
                <c:pt idx="201">
                  <c:v>48.55212117093275</c:v>
                </c:pt>
                <c:pt idx="202">
                  <c:v>48.317534257089605</c:v>
                </c:pt>
                <c:pt idx="203">
                  <c:v>48.085203327398986</c:v>
                </c:pt>
                <c:pt idx="204">
                  <c:v>47.85509599444476</c:v>
                </c:pt>
                <c:pt idx="205">
                  <c:v>47.627180487806278</c:v>
                </c:pt>
                <c:pt idx="206">
                  <c:v>47.401425639435423</c:v>
                </c:pt>
                <c:pt idx="207">
                  <c:v>47.177800869447637</c:v>
                </c:pt>
                <c:pt idx="208">
                  <c:v>46.956276172313203</c:v>
                </c:pt>
                <c:pt idx="209">
                  <c:v>46.73682210343577</c:v>
                </c:pt>
                <c:pt idx="210">
                  <c:v>46.519409766105497</c:v>
                </c:pt>
                <c:pt idx="211">
                  <c:v>46.304010798814637</c:v>
                </c:pt>
                <c:pt idx="212">
                  <c:v>46.090597362923923</c:v>
                </c:pt>
                <c:pt idx="213">
                  <c:v>45.879142130668441</c:v>
                </c:pt>
                <c:pt idx="214">
                  <c:v>45.669618273492105</c:v>
                </c:pt>
                <c:pt idx="215">
                  <c:v>45.461999450700482</c:v>
                </c:pt>
                <c:pt idx="216">
                  <c:v>45.256259798421546</c:v>
                </c:pt>
                <c:pt idx="217">
                  <c:v>45.052373918864937</c:v>
                </c:pt>
                <c:pt idx="218">
                  <c:v>44.850316869870248</c:v>
                </c:pt>
                <c:pt idx="219">
                  <c:v>44.650064154735261</c:v>
                </c:pt>
                <c:pt idx="220">
                  <c:v>44.451591712315505</c:v>
                </c:pt>
                <c:pt idx="221">
                  <c:v>44.25487590738669</c:v>
                </c:pt>
                <c:pt idx="222">
                  <c:v>44.059893521261877</c:v>
                </c:pt>
                <c:pt idx="223">
                  <c:v>43.866621742655674</c:v>
                </c:pt>
                <c:pt idx="224">
                  <c:v>43.675038158787743</c:v>
                </c:pt>
                <c:pt idx="225">
                  <c:v>43.485120746718493</c:v>
                </c:pt>
                <c:pt idx="226">
                  <c:v>43.296847864909793</c:v>
                </c:pt>
                <c:pt idx="227">
                  <c:v>43.110198245004028</c:v>
                </c:pt>
                <c:pt idx="228">
                  <c:v>42.925150983814852</c:v>
                </c:pt>
                <c:pt idx="229">
                  <c:v>42.741685535523281</c:v>
                </c:pt>
                <c:pt idx="230">
                  <c:v>42.559781704073195</c:v>
                </c:pt>
                <c:pt idx="231">
                  <c:v>42.379419635760087</c:v>
                </c:pt>
                <c:pt idx="232">
                  <c:v>42.200579812007476</c:v>
                </c:pt>
                <c:pt idx="233">
                  <c:v>42.02324304232549</c:v>
                </c:pt>
                <c:pt idx="234">
                  <c:v>41.847390457446252</c:v>
                </c:pt>
                <c:pt idx="235">
                  <c:v>41.673003502630841</c:v>
                </c:pt>
                <c:pt idx="236">
                  <c:v>41.500063931142961</c:v>
                </c:pt>
                <c:pt idx="237">
                  <c:v>41.32855379788441</c:v>
                </c:pt>
                <c:pt idx="238">
                  <c:v>41.15845545318777</c:v>
                </c:pt>
                <c:pt idx="239">
                  <c:v>40.989751536761673</c:v>
                </c:pt>
                <c:pt idx="240">
                  <c:v>40.822424971784436</c:v>
                </c:pt>
                <c:pt idx="241">
                  <c:v>40.656458959141737</c:v>
                </c:pt>
                <c:pt idx="242">
                  <c:v>40.491836971804297</c:v>
                </c:pt>
                <c:pt idx="243">
                  <c:v>40.328542749341608</c:v>
                </c:pt>
                <c:pt idx="244">
                  <c:v>40.166560292567851</c:v>
                </c:pt>
                <c:pt idx="245">
                  <c:v>40.005873858316335</c:v>
                </c:pt>
                <c:pt idx="246">
                  <c:v>39.84646795433892</c:v>
                </c:pt>
                <c:pt idx="247">
                  <c:v>39.688327334326829</c:v>
                </c:pt>
                <c:pt idx="248">
                  <c:v>39.53143699304956</c:v>
                </c:pt>
                <c:pt idx="249">
                  <c:v>39.375782161608711</c:v>
                </c:pt>
                <c:pt idx="250">
                  <c:v>39.221348302803392</c:v>
                </c:pt>
                <c:pt idx="251">
                  <c:v>39.06812110660438</c:v>
                </c:pt>
                <c:pt idx="252">
                  <c:v>38.916086485733864</c:v>
                </c:pt>
                <c:pt idx="253">
                  <c:v>38.765230571348035</c:v>
                </c:pt>
                <c:pt idx="254">
                  <c:v>38.615539708819711</c:v>
                </c:pt>
                <c:pt idx="255">
                  <c:v>38.46700045361829</c:v>
                </c:pt>
                <c:pt idx="256">
                  <c:v>38.319599567284406</c:v>
                </c:pt>
                <c:pt idx="257">
                  <c:v>38.173324013496838</c:v>
                </c:pt>
                <c:pt idx="258">
                  <c:v>38.028160954229065</c:v>
                </c:pt>
                <c:pt idx="259">
                  <c:v>37.884097745993316</c:v>
                </c:pt>
                <c:pt idx="260">
                  <c:v>37.741121936169492</c:v>
                </c:pt>
                <c:pt idx="261">
                  <c:v>37.599221259417099</c:v>
                </c:pt>
                <c:pt idx="262">
                  <c:v>37.458383634167674</c:v>
                </c:pt>
                <c:pt idx="263">
                  <c:v>37.318597159195804</c:v>
                </c:pt>
                <c:pt idx="264">
                  <c:v>37.179850110266663</c:v>
                </c:pt>
                <c:pt idx="265">
                  <c:v>37.04213093685798</c:v>
                </c:pt>
                <c:pt idx="266">
                  <c:v>36.905428258954686</c:v>
                </c:pt>
                <c:pt idx="267">
                  <c:v>36.769730863914191</c:v>
                </c:pt>
                <c:pt idx="268">
                  <c:v>36.635027703400624</c:v>
                </c:pt>
                <c:pt idx="269">
                  <c:v>36.501307890386187</c:v>
                </c:pt>
                <c:pt idx="270">
                  <c:v>36.368560696217941</c:v>
                </c:pt>
                <c:pt idx="271">
                  <c:v>36.236775547748366</c:v>
                </c:pt>
                <c:pt idx="272">
                  <c:v>36.105942024528105</c:v>
                </c:pt>
                <c:pt idx="273">
                  <c:v>35.976049856059255</c:v>
                </c:pt>
                <c:pt idx="274">
                  <c:v>35.847088919107783</c:v>
                </c:pt>
                <c:pt idx="275">
                  <c:v>35.71904923507352</c:v>
                </c:pt>
                <c:pt idx="276">
                  <c:v>35.5919209674163</c:v>
                </c:pt>
                <c:pt idx="277">
                  <c:v>35.465694419136895</c:v>
                </c:pt>
                <c:pt idx="278">
                  <c:v>35.340360030311373</c:v>
                </c:pt>
                <c:pt idx="279">
                  <c:v>35.215908375677493</c:v>
                </c:pt>
                <c:pt idx="280">
                  <c:v>35.092330162271985</c:v>
                </c:pt>
                <c:pt idx="281">
                  <c:v>34.969616227117385</c:v>
                </c:pt>
                <c:pt idx="282">
                  <c:v>34.847757534957196</c:v>
                </c:pt>
                <c:pt idx="283">
                  <c:v>34.726745176038293</c:v>
                </c:pt>
                <c:pt idx="284">
                  <c:v>34.60657036393934</c:v>
                </c:pt>
                <c:pt idx="285">
                  <c:v>34.487224433444155</c:v>
                </c:pt>
                <c:pt idx="286">
                  <c:v>34.368698838458904</c:v>
                </c:pt>
                <c:pt idx="287">
                  <c:v>34.250985149972145</c:v>
                </c:pt>
                <c:pt idx="288">
                  <c:v>34.134075054056602</c:v>
                </c:pt>
                <c:pt idx="289">
                  <c:v>34.017960349911732</c:v>
                </c:pt>
                <c:pt idx="290">
                  <c:v>33.902632947946138</c:v>
                </c:pt>
                <c:pt idx="291">
                  <c:v>33.788084867898831</c:v>
                </c:pt>
                <c:pt idx="292">
                  <c:v>33.674308236998456</c:v>
                </c:pt>
                <c:pt idx="293">
                  <c:v>33.561295288159577</c:v>
                </c:pt>
                <c:pt idx="294">
                  <c:v>33.449038358215184</c:v>
                </c:pt>
                <c:pt idx="295">
                  <c:v>33.337529886184527</c:v>
                </c:pt>
                <c:pt idx="296">
                  <c:v>33.226762411575478</c:v>
                </c:pt>
                <c:pt idx="297">
                  <c:v>33.116728572720682</c:v>
                </c:pt>
                <c:pt idx="298">
                  <c:v>33.007421105146562</c:v>
                </c:pt>
                <c:pt idx="299">
                  <c:v>32.898832839974624</c:v>
                </c:pt>
                <c:pt idx="300">
                  <c:v>32.790956702354109</c:v>
                </c:pt>
                <c:pt idx="301">
                  <c:v>32.683785709925495</c:v>
                </c:pt>
                <c:pt idx="302">
                  <c:v>32.577312971313923</c:v>
                </c:pt>
                <c:pt idx="303">
                  <c:v>32.471531684652028</c:v>
                </c:pt>
                <c:pt idx="304">
                  <c:v>32.366435136131486</c:v>
                </c:pt>
                <c:pt idx="305">
                  <c:v>32.262016698582514</c:v>
                </c:pt>
                <c:pt idx="306">
                  <c:v>32.158269830080876</c:v>
                </c:pt>
                <c:pt idx="307">
                  <c:v>32.055188072581579</c:v>
                </c:pt>
                <c:pt idx="308">
                  <c:v>31.952765050578851</c:v>
                </c:pt>
                <c:pt idx="309">
                  <c:v>31.850994469791704</c:v>
                </c:pt>
                <c:pt idx="310">
                  <c:v>31.749870115874458</c:v>
                </c:pt>
                <c:pt idx="311">
                  <c:v>31.649385853151902</c:v>
                </c:pt>
                <c:pt idx="312">
                  <c:v>31.549535623378222</c:v>
                </c:pt>
                <c:pt idx="313">
                  <c:v>31.450313444519523</c:v>
                </c:pt>
                <c:pt idx="314">
                  <c:v>31.351713409559107</c:v>
                </c:pt>
                <c:pt idx="315">
                  <c:v>31.25372968532524</c:v>
                </c:pt>
                <c:pt idx="316">
                  <c:v>31.156356511340803</c:v>
                </c:pt>
                <c:pt idx="317">
                  <c:v>31.059588198694374</c:v>
                </c:pt>
                <c:pt idx="318">
                  <c:v>30.963419128932308</c:v>
                </c:pt>
                <c:pt idx="319">
                  <c:v>30.867843752971307</c:v>
                </c:pt>
                <c:pt idx="320">
                  <c:v>30.772856590031097</c:v>
                </c:pt>
                <c:pt idx="321">
                  <c:v>30.678452226586693</c:v>
                </c:pt>
                <c:pt idx="322">
                  <c:v>30.584625315339999</c:v>
                </c:pt>
                <c:pt idx="323">
                  <c:v>30.491370574210094</c:v>
                </c:pt>
                <c:pt idx="324">
                  <c:v>30.398682785342025</c:v>
                </c:pt>
                <c:pt idx="325">
                  <c:v>30.306556794133591</c:v>
                </c:pt>
                <c:pt idx="326">
                  <c:v>30.214987508279769</c:v>
                </c:pt>
                <c:pt idx="327">
                  <c:v>30.12396989683441</c:v>
                </c:pt>
                <c:pt idx="328">
                  <c:v>30.033498989288852</c:v>
                </c:pt>
                <c:pt idx="329">
                  <c:v>29.943569874667091</c:v>
                </c:pt>
                <c:pt idx="330">
                  <c:v>29.854177700637134</c:v>
                </c:pt>
                <c:pt idx="331">
                  <c:v>29.76531767263825</c:v>
                </c:pt>
                <c:pt idx="332">
                  <c:v>29.676985053023749</c:v>
                </c:pt>
                <c:pt idx="333">
                  <c:v>29.589175160218971</c:v>
                </c:pt>
                <c:pt idx="334">
                  <c:v>29.501883367894202</c:v>
                </c:pt>
                <c:pt idx="335">
                  <c:v>29.415105104152161</c:v>
                </c:pt>
                <c:pt idx="336">
                  <c:v>29.32883585072981</c:v>
                </c:pt>
                <c:pt idx="337">
                  <c:v>29.243071142214131</c:v>
                </c:pt>
                <c:pt idx="338">
                  <c:v>29.157806565271681</c:v>
                </c:pt>
                <c:pt idx="339">
                  <c:v>29.073037757891527</c:v>
                </c:pt>
                <c:pt idx="340">
                  <c:v>28.988760408641383</c:v>
                </c:pt>
                <c:pt idx="341">
                  <c:v>28.904970255936632</c:v>
                </c:pt>
                <c:pt idx="342">
                  <c:v>28.821663087322019</c:v>
                </c:pt>
                <c:pt idx="343">
                  <c:v>28.738834738765654</c:v>
                </c:pt>
                <c:pt idx="344">
                  <c:v>28.656481093965265</c:v>
                </c:pt>
                <c:pt idx="345">
                  <c:v>28.574598083666249</c:v>
                </c:pt>
                <c:pt idx="346">
                  <c:v>28.49318168499142</c:v>
                </c:pt>
                <c:pt idx="347">
                  <c:v>28.412227920782197</c:v>
                </c:pt>
                <c:pt idx="348">
                  <c:v>28.331732858950954</c:v>
                </c:pt>
                <c:pt idx="349">
                  <c:v>28.25169261184438</c:v>
                </c:pt>
                <c:pt idx="350">
                  <c:v>28.172103335617585</c:v>
                </c:pt>
                <c:pt idx="351">
                  <c:v>28.092961229618762</c:v>
                </c:pt>
                <c:pt idx="352">
                  <c:v>28.014262535784187</c:v>
                </c:pt>
                <c:pt idx="353">
                  <c:v>27.936003538043348</c:v>
                </c:pt>
                <c:pt idx="354">
                  <c:v>27.858180561734059</c:v>
                </c:pt>
                <c:pt idx="355">
                  <c:v>27.780789973027264</c:v>
                </c:pt>
                <c:pt idx="356">
                  <c:v>27.703828178361452</c:v>
                </c:pt>
                <c:pt idx="357">
                  <c:v>27.627291623886418</c:v>
                </c:pt>
                <c:pt idx="358">
                  <c:v>27.551176794916238</c:v>
                </c:pt>
                <c:pt idx="359">
                  <c:v>27.475480215391226</c:v>
                </c:pt>
                <c:pt idx="360">
                  <c:v>27.400198447348796</c:v>
                </c:pt>
                <c:pt idx="361">
                  <c:v>27.325328090402948</c:v>
                </c:pt>
                <c:pt idx="362">
                  <c:v>27.250865781232275</c:v>
                </c:pt>
                <c:pt idx="363">
                  <c:v>27.176808193076333</c:v>
                </c:pt>
                <c:pt idx="364">
                  <c:v>27.103152035240207</c:v>
                </c:pt>
                <c:pt idx="365">
                  <c:v>27.029894052607062</c:v>
                </c:pt>
                <c:pt idx="366">
                  <c:v>26.957031025158649</c:v>
                </c:pt>
                <c:pt idx="367">
                  <c:v>26.884559767503493</c:v>
                </c:pt>
                <c:pt idx="368">
                  <c:v>26.812477128412688</c:v>
                </c:pt>
                <c:pt idx="369">
                  <c:v>26.740779990363141</c:v>
                </c:pt>
                <c:pt idx="370">
                  <c:v>26.669465269088125</c:v>
                </c:pt>
                <c:pt idx="371">
                  <c:v>26.598529913135014</c:v>
                </c:pt>
                <c:pt idx="372">
                  <c:v>26.527970903430013</c:v>
                </c:pt>
                <c:pt idx="373">
                  <c:v>26.457785252849877</c:v>
                </c:pt>
                <c:pt idx="374">
                  <c:v>26.387970005800334</c:v>
                </c:pt>
                <c:pt idx="375">
                  <c:v>26.318522237801186</c:v>
                </c:pt>
                <c:pt idx="376">
                  <c:v>26.249439055077996</c:v>
                </c:pt>
                <c:pt idx="377">
                  <c:v>26.180717594160111</c:v>
                </c:pt>
                <c:pt idx="378">
                  <c:v>26.112355021485026</c:v>
                </c:pt>
                <c:pt idx="379">
                  <c:v>26.044348533008936</c:v>
                </c:pt>
                <c:pt idx="380">
                  <c:v>25.976695353823331</c:v>
                </c:pt>
                <c:pt idx="381">
                  <c:v>25.909392737777566</c:v>
                </c:pt>
                <c:pt idx="382">
                  <c:v>25.842437967107298</c:v>
                </c:pt>
                <c:pt idx="383">
                  <c:v>25.775828352068633</c:v>
                </c:pt>
                <c:pt idx="384">
                  <c:v>25.709561230577947</c:v>
                </c:pt>
                <c:pt idx="385">
                  <c:v>25.643633967857237</c:v>
                </c:pt>
                <c:pt idx="386">
                  <c:v>25.578043956084926</c:v>
                </c:pt>
                <c:pt idx="387">
                  <c:v>25.512788614051981</c:v>
                </c:pt>
                <c:pt idx="388">
                  <c:v>25.447865386823324</c:v>
                </c:pt>
                <c:pt idx="389">
                  <c:v>25.383271745404368</c:v>
                </c:pt>
                <c:pt idx="390">
                  <c:v>25.319005186412642</c:v>
                </c:pt>
                <c:pt idx="391">
                  <c:v>25.255063231754367</c:v>
                </c:pt>
                <c:pt idx="392">
                  <c:v>25.191443428305938</c:v>
                </c:pt>
                <c:pt idx="393">
                  <c:v>25.128143347600219</c:v>
                </c:pt>
                <c:pt idx="394">
                  <c:v>25.065160585517503</c:v>
                </c:pt>
                <c:pt idx="395">
                  <c:v>25.002492761981184</c:v>
                </c:pt>
                <c:pt idx="396">
                  <c:v>24.940137520657935</c:v>
                </c:pt>
                <c:pt idx="397">
                  <c:v>24.878092528662339</c:v>
                </c:pt>
                <c:pt idx="398">
                  <c:v>24.816355476266004</c:v>
                </c:pt>
                <c:pt idx="399">
                  <c:v>24.754924076610894</c:v>
                </c:pt>
                <c:pt idx="400">
                  <c:v>24.693796065426987</c:v>
                </c:pt>
                <c:pt idx="401">
                  <c:v>24.632969200754061</c:v>
                </c:pt>
                <c:pt idx="402">
                  <c:v>24.572441262667606</c:v>
                </c:pt>
                <c:pt idx="403">
                  <c:v>24.512210053008754</c:v>
                </c:pt>
                <c:pt idx="404">
                  <c:v>24.452273395118173</c:v>
                </c:pt>
                <c:pt idx="405">
                  <c:v>24.392629133573855</c:v>
                </c:pt>
                <c:pt idx="406">
                  <c:v>24.333275133932748</c:v>
                </c:pt>
                <c:pt idx="407">
                  <c:v>24.274209282476122</c:v>
                </c:pt>
                <c:pt idx="408">
                  <c:v>24.215429485958659</c:v>
                </c:pt>
                <c:pt idx="409">
                  <c:v>24.156933671361166</c:v>
                </c:pt>
                <c:pt idx="410">
                  <c:v>24.098719785646868</c:v>
                </c:pt>
                <c:pt idx="411">
                  <c:v>24.040785795521231</c:v>
                </c:pt>
                <c:pt idx="412">
                  <c:v>23.983129687195202</c:v>
                </c:pt>
                <c:pt idx="413">
                  <c:v>23.925749466151895</c:v>
                </c:pt>
                <c:pt idx="414">
                  <c:v>23.868643156916573</c:v>
                </c:pt>
                <c:pt idx="415">
                  <c:v>23.811808802829965</c:v>
                </c:pt>
                <c:pt idx="416">
                  <c:v>23.75524446582477</c:v>
                </c:pt>
                <c:pt idx="417">
                  <c:v>23.698948226205363</c:v>
                </c:pt>
                <c:pt idx="418">
                  <c:v>23.642918182430602</c:v>
                </c:pt>
                <c:pt idx="419">
                  <c:v>23.587152450899762</c:v>
                </c:pt>
                <c:pt idx="420">
                  <c:v>23.531649165741424</c:v>
                </c:pt>
                <c:pt idx="421">
                  <c:v>23.476406478605387</c:v>
                </c:pt>
                <c:pt idx="422">
                  <c:v>23.421422558457476</c:v>
                </c:pt>
                <c:pt idx="423">
                  <c:v>23.366695591377248</c:v>
                </c:pt>
                <c:pt idx="424">
                  <c:v>23.31222378035849</c:v>
                </c:pt>
                <c:pt idx="425">
                  <c:v>23.258005345112572</c:v>
                </c:pt>
                <c:pt idx="426">
                  <c:v>23.204038521874452</c:v>
                </c:pt>
                <c:pt idx="427">
                  <c:v>23.150321563211445</c:v>
                </c:pt>
                <c:pt idx="428">
                  <c:v>23.096852737834595</c:v>
                </c:pt>
                <c:pt idx="429">
                  <c:v>23.043630330412679</c:v>
                </c:pt>
                <c:pt idx="430">
                  <c:v>22.990652641388788</c:v>
                </c:pt>
                <c:pt idx="431">
                  <c:v>22.937917986799384</c:v>
                </c:pt>
                <c:pt idx="432">
                  <c:v>22.8854246980959</c:v>
                </c:pt>
                <c:pt idx="433">
                  <c:v>22.83317112196875</c:v>
                </c:pt>
                <c:pt idx="434">
                  <c:v>22.781155620173745</c:v>
                </c:pt>
                <c:pt idx="435">
                  <c:v>22.729376569360898</c:v>
                </c:pt>
                <c:pt idx="436">
                  <c:v>22.677832360905526</c:v>
                </c:pt>
                <c:pt idx="437">
                  <c:v>22.626521400741666</c:v>
                </c:pt>
                <c:pt idx="438">
                  <c:v>22.575442109197759</c:v>
                </c:pt>
                <c:pt idx="439">
                  <c:v>22.524592920834522</c:v>
                </c:pt>
                <c:pt idx="440">
                  <c:v>22.473972284285026</c:v>
                </c:pt>
                <c:pt idx="441">
                  <c:v>22.42357866209694</c:v>
                </c:pt>
                <c:pt idx="442">
                  <c:v>22.373410530576852</c:v>
                </c:pt>
                <c:pt idx="443">
                  <c:v>22.323466379636717</c:v>
                </c:pt>
                <c:pt idx="444">
                  <c:v>22.273744712642316</c:v>
                </c:pt>
                <c:pt idx="445">
                  <c:v>22.224244046263792</c:v>
                </c:pt>
                <c:pt idx="446">
                  <c:v>22.174962910328112</c:v>
                </c:pt>
                <c:pt idx="447">
                  <c:v>22.125899847673537</c:v>
                </c:pt>
                <c:pt idx="448">
                  <c:v>22.077053414005984</c:v>
                </c:pt>
                <c:pt idx="449">
                  <c:v>22.028422177757317</c:v>
                </c:pt>
                <c:pt idx="450">
                  <c:v>21.980004719945466</c:v>
                </c:pt>
                <c:pt idx="451">
                  <c:v>21.931799634036448</c:v>
                </c:pt>
                <c:pt idx="452">
                  <c:v>21.883805525808139</c:v>
                </c:pt>
                <c:pt idx="453">
                  <c:v>21.836021013215863</c:v>
                </c:pt>
                <c:pt idx="454">
                  <c:v>21.788444726259726</c:v>
                </c:pt>
                <c:pt idx="455">
                  <c:v>21.741075306853705</c:v>
                </c:pt>
                <c:pt idx="456">
                  <c:v>21.693911408696383</c:v>
                </c:pt>
                <c:pt idx="457">
                  <c:v>21.64695169714345</c:v>
                </c:pt>
                <c:pt idx="458">
                  <c:v>21.600194849081763</c:v>
                </c:pt>
                <c:pt idx="459">
                  <c:v>21.553639552805112</c:v>
                </c:pt>
                <c:pt idx="460">
                  <c:v>21.507284507891541</c:v>
                </c:pt>
                <c:pt idx="461">
                  <c:v>21.461128425082261</c:v>
                </c:pt>
                <c:pt idx="462">
                  <c:v>21.415170026162141</c:v>
                </c:pt>
                <c:pt idx="463">
                  <c:v>21.369408043841677</c:v>
                </c:pt>
                <c:pt idx="464">
                  <c:v>21.323841221640546</c:v>
                </c:pt>
                <c:pt idx="465">
                  <c:v>21.278468313772585</c:v>
                </c:pt>
                <c:pt idx="466">
                  <c:v>21.233288085032264</c:v>
                </c:pt>
                <c:pt idx="467">
                  <c:v>21.188299310682588</c:v>
                </c:pt>
                <c:pt idx="468">
                  <c:v>21.143500776344442</c:v>
                </c:pt>
                <c:pt idx="469">
                  <c:v>21.098891277887304</c:v>
                </c:pt>
                <c:pt idx="470">
                  <c:v>21.054469621321374</c:v>
                </c:pt>
                <c:pt idx="471">
                  <c:v>21.010234622691044</c:v>
                </c:pt>
                <c:pt idx="472">
                  <c:v>20.966185107969711</c:v>
                </c:pt>
                <c:pt idx="473">
                  <c:v>20.922319912955906</c:v>
                </c:pt>
                <c:pt idx="474">
                  <c:v>20.878637883170725</c:v>
                </c:pt>
                <c:pt idx="475">
                  <c:v>20.835137873756562</c:v>
                </c:pt>
                <c:pt idx="476">
                  <c:v>20.791818749377065</c:v>
                </c:pt>
                <c:pt idx="477">
                  <c:v>20.748679384118386</c:v>
                </c:pt>
                <c:pt idx="478">
                  <c:v>20.705718661391618</c:v>
                </c:pt>
                <c:pt idx="479">
                  <c:v>20.662935473836459</c:v>
                </c:pt>
                <c:pt idx="480">
                  <c:v>20.62032872322607</c:v>
                </c:pt>
                <c:pt idx="481">
                  <c:v>20.577897320373097</c:v>
                </c:pt>
                <c:pt idx="482">
                  <c:v>20.535640185036865</c:v>
                </c:pt>
                <c:pt idx="483">
                  <c:v>20.493556245831691</c:v>
                </c:pt>
                <c:pt idx="484">
                  <c:v>20.451644440136363</c:v>
                </c:pt>
                <c:pt idx="485">
                  <c:v>20.409903714004663</c:v>
                </c:pt>
                <c:pt idx="486">
                  <c:v>20.368333022077067</c:v>
                </c:pt>
                <c:pt idx="487">
                  <c:v>20.32693132749343</c:v>
                </c:pt>
                <c:pt idx="488">
                  <c:v>20.28569760180681</c:v>
                </c:pt>
                <c:pt idx="489">
                  <c:v>20.244630824898302</c:v>
                </c:pt>
                <c:pt idx="490">
                  <c:v>20.203729984892906</c:v>
                </c:pt>
                <c:pt idx="491">
                  <c:v>20.162994078076423</c:v>
                </c:pt>
                <c:pt idx="492">
                  <c:v>20.122422108813346</c:v>
                </c:pt>
                <c:pt idx="493">
                  <c:v>20.08201308946575</c:v>
                </c:pt>
                <c:pt idx="494">
                  <c:v>20.041766040313142</c:v>
                </c:pt>
                <c:pt idx="495">
                  <c:v>20.001679989473274</c:v>
                </c:pt>
                <c:pt idx="496">
                  <c:v>19.961753972823946</c:v>
                </c:pt>
                <c:pt idx="497">
                  <c:v>19.921987033925671</c:v>
                </c:pt>
                <c:pt idx="498">
                  <c:v>19.882378223945324</c:v>
                </c:pt>
                <c:pt idx="499">
                  <c:v>19.842926601580668</c:v>
                </c:pt>
                <c:pt idx="500">
                  <c:v>19.803631232985797</c:v>
                </c:pt>
                <c:pt idx="501">
                  <c:v>19.764491191697427</c:v>
                </c:pt>
                <c:pt idx="502">
                  <c:v>19.725505558562123</c:v>
                </c:pt>
                <c:pt idx="503">
                  <c:v>19.686673421664313</c:v>
                </c:pt>
                <c:pt idx="504">
                  <c:v>19.647993876255203</c:v>
                </c:pt>
                <c:pt idx="505">
                  <c:v>19.609466024682501</c:v>
                </c:pt>
                <c:pt idx="506">
                  <c:v>19.57108897632099</c:v>
                </c:pt>
                <c:pt idx="507">
                  <c:v>19.53286184750387</c:v>
                </c:pt>
                <c:pt idx="508">
                  <c:v>19.494783761454968</c:v>
                </c:pt>
                <c:pt idx="509">
                  <c:v>19.456853848221687</c:v>
                </c:pt>
                <c:pt idx="510">
                  <c:v>19.419071244608755</c:v>
                </c:pt>
                <c:pt idx="511">
                  <c:v>19.381435094112739</c:v>
                </c:pt>
                <c:pt idx="512">
                  <c:v>19.343944546857333</c:v>
                </c:pt>
                <c:pt idx="513">
                  <c:v>19.306598759529383</c:v>
                </c:pt>
                <c:pt idx="514">
                  <c:v>19.269396895315637</c:v>
                </c:pt>
                <c:pt idx="515">
                  <c:v>19.232338123840272</c:v>
                </c:pt>
                <c:pt idx="516">
                  <c:v>19.195421621103094</c:v>
                </c:pt>
                <c:pt idx="517">
                  <c:v>19.158646569418458</c:v>
                </c:pt>
                <c:pt idx="518">
                  <c:v>19.122012157354913</c:v>
                </c:pt>
                <c:pt idx="519">
                  <c:v>19.085517579675518</c:v>
                </c:pt>
                <c:pt idx="520">
                  <c:v>19.049162037278816</c:v>
                </c:pt>
                <c:pt idx="521">
                  <c:v>19.012944737140547</c:v>
                </c:pt>
                <c:pt idx="522">
                  <c:v>18.976864892255971</c:v>
                </c:pt>
                <c:pt idx="523">
                  <c:v>18.940921721582853</c:v>
                </c:pt>
                <c:pt idx="524">
                  <c:v>18.905114449985113</c:v>
                </c:pt>
                <c:pt idx="525">
                  <c:v>18.869442308177099</c:v>
                </c:pt>
                <c:pt idx="526">
                  <c:v>18.833904532668502</c:v>
                </c:pt>
                <c:pt idx="527">
                  <c:v>18.798500365709874</c:v>
                </c:pt>
                <c:pt idx="528">
                  <c:v>18.763229055238781</c:v>
                </c:pt>
                <c:pt idx="529">
                  <c:v>18.72808985482655</c:v>
                </c:pt>
                <c:pt idx="530">
                  <c:v>18.693082023625603</c:v>
                </c:pt>
                <c:pt idx="531">
                  <c:v>18.658204826317405</c:v>
                </c:pt>
                <c:pt idx="532">
                  <c:v>18.623457533060982</c:v>
                </c:pt>
                <c:pt idx="533">
                  <c:v>18.588839419441985</c:v>
                </c:pt>
                <c:pt idx="534">
                  <c:v>18.55434976642238</c:v>
                </c:pt>
                <c:pt idx="535">
                  <c:v>18.519987860290644</c:v>
                </c:pt>
                <c:pt idx="536">
                  <c:v>18.48575299261255</c:v>
                </c:pt>
                <c:pt idx="537">
                  <c:v>18.451644460182461</c:v>
                </c:pt>
                <c:pt idx="538">
                  <c:v>18.417661564975198</c:v>
                </c:pt>
                <c:pt idx="539">
                  <c:v>18.383803614098404</c:v>
                </c:pt>
                <c:pt idx="540">
                  <c:v>18.350069919745483</c:v>
                </c:pt>
                <c:pt idx="541">
                  <c:v>18.316459799148991</c:v>
                </c:pt>
                <c:pt idx="542">
                  <c:v>18.28297257453459</c:v>
                </c:pt>
                <c:pt idx="543">
                  <c:v>18.249607573075483</c:v>
                </c:pt>
                <c:pt idx="544">
                  <c:v>18.216364126847356</c:v>
                </c:pt>
                <c:pt idx="545">
                  <c:v>18.183241572783803</c:v>
                </c:pt>
                <c:pt idx="546">
                  <c:v>18.150239252632236</c:v>
                </c:pt>
                <c:pt idx="547">
                  <c:v>18.117356512910284</c:v>
                </c:pt>
                <c:pt idx="548">
                  <c:v>18.084592704862672</c:v>
                </c:pt>
                <c:pt idx="549">
                  <c:v>18.051947184418538</c:v>
                </c:pt>
                <c:pt idx="550">
                  <c:v>18.019419312149228</c:v>
                </c:pt>
                <c:pt idx="551">
                  <c:v>17.987008453226572</c:v>
                </c:pt>
                <c:pt idx="552">
                  <c:v>17.954713977381541</c:v>
                </c:pt>
                <c:pt idx="553">
                  <c:v>17.922535258863444</c:v>
                </c:pt>
                <c:pt idx="554">
                  <c:v>17.890471676399468</c:v>
                </c:pt>
                <c:pt idx="555">
                  <c:v>17.858522613154719</c:v>
                </c:pt>
                <c:pt idx="556">
                  <c:v>17.826687456692657</c:v>
                </c:pt>
                <c:pt idx="557">
                  <c:v>17.794965598935971</c:v>
                </c:pt>
                <c:pt idx="558">
                  <c:v>17.763356436127843</c:v>
                </c:pt>
                <c:pt idx="559">
                  <c:v>17.731859368793668</c:v>
                </c:pt>
                <c:pt idx="560">
                  <c:v>17.70047380170314</c:v>
                </c:pt>
                <c:pt idx="561">
                  <c:v>17.66919914383276</c:v>
                </c:pt>
                <c:pt idx="562">
                  <c:v>17.638034808328747</c:v>
                </c:pt>
                <c:pt idx="563">
                  <c:v>17.606980212470308</c:v>
                </c:pt>
                <c:pt idx="564">
                  <c:v>17.57603477763335</c:v>
                </c:pt>
                <c:pt idx="565">
                  <c:v>17.545197929254496</c:v>
                </c:pt>
                <c:pt idx="566">
                  <c:v>17.514469096795583</c:v>
                </c:pt>
                <c:pt idx="567">
                  <c:v>17.483847713708421</c:v>
                </c:pt>
                <c:pt idx="568">
                  <c:v>17.453333217400019</c:v>
                </c:pt>
                <c:pt idx="569">
                  <c:v>17.422925049198088</c:v>
                </c:pt>
                <c:pt idx="570">
                  <c:v>17.392622654316984</c:v>
                </c:pt>
                <c:pt idx="571">
                  <c:v>17.362425481823941</c:v>
                </c:pt>
                <c:pt idx="572">
                  <c:v>17.332332984605699</c:v>
                </c:pt>
                <c:pt idx="573">
                  <c:v>17.302344619335447</c:v>
                </c:pt>
                <c:pt idx="574">
                  <c:v>17.272459846440139</c:v>
                </c:pt>
                <c:pt idx="575">
                  <c:v>17.242678130068121</c:v>
                </c:pt>
                <c:pt idx="576">
                  <c:v>17.212998938057105</c:v>
                </c:pt>
                <c:pt idx="577">
                  <c:v>17.183421741902475</c:v>
                </c:pt>
                <c:pt idx="578">
                  <c:v>17.153946016725911</c:v>
                </c:pt>
                <c:pt idx="579">
                  <c:v>17.124571241244347</c:v>
                </c:pt>
                <c:pt idx="580">
                  <c:v>17.095296897739235</c:v>
                </c:pt>
                <c:pt idx="581">
                  <c:v>17.066122472026134</c:v>
                </c:pt>
                <c:pt idx="582">
                  <c:v>17.037047453424599</c:v>
                </c:pt>
                <c:pt idx="583">
                  <c:v>17.008071334728395</c:v>
                </c:pt>
                <c:pt idx="584">
                  <c:v>16.97919361217598</c:v>
                </c:pt>
                <c:pt idx="585">
                  <c:v>16.950413785421343</c:v>
                </c:pt>
                <c:pt idx="586">
                  <c:v>16.921731357505077</c:v>
                </c:pt>
                <c:pt idx="587">
                  <c:v>16.893145834825798</c:v>
                </c:pt>
                <c:pt idx="588">
                  <c:v>16.864656727111814</c:v>
                </c:pt>
                <c:pt idx="589">
                  <c:v>16.836263547393091</c:v>
                </c:pt>
                <c:pt idx="590">
                  <c:v>16.807965811973538</c:v>
                </c:pt>
                <c:pt idx="591">
                  <c:v>16.779763040403495</c:v>
                </c:pt>
                <c:pt idx="592">
                  <c:v>16.751654755452574</c:v>
                </c:pt>
                <c:pt idx="593">
                  <c:v>16.723640483082733</c:v>
                </c:pt>
                <c:pt idx="594">
                  <c:v>16.695719752421628</c:v>
                </c:pt>
                <c:pt idx="595">
                  <c:v>16.667892095736217</c:v>
                </c:pt>
                <c:pt idx="596">
                  <c:v>16.640157048406664</c:v>
                </c:pt>
                <c:pt idx="597">
                  <c:v>16.612514148900463</c:v>
                </c:pt>
                <c:pt idx="598">
                  <c:v>16.584962938746848</c:v>
                </c:pt>
                <c:pt idx="599">
                  <c:v>16.557502962511432</c:v>
                </c:pt>
                <c:pt idx="600">
                  <c:v>16.530133767771133</c:v>
                </c:pt>
                <c:pt idx="601">
                  <c:v>16.502854905089308</c:v>
                </c:pt>
                <c:pt idx="602">
                  <c:v>16.475665927991159</c:v>
                </c:pt>
                <c:pt idx="603">
                  <c:v>16.448566392939366</c:v>
                </c:pt>
                <c:pt idx="604">
                  <c:v>16.421555859309997</c:v>
                </c:pt>
                <c:pt idx="605">
                  <c:v>16.394633889368585</c:v>
                </c:pt>
                <c:pt idx="606">
                  <c:v>16.367800048246515</c:v>
                </c:pt>
                <c:pt idx="607">
                  <c:v>16.34105390391759</c:v>
                </c:pt>
                <c:pt idx="608">
                  <c:v>16.314395027174857</c:v>
                </c:pt>
                <c:pt idx="609">
                  <c:v>16.287822991607644</c:v>
                </c:pt>
                <c:pt idx="610">
                  <c:v>16.261337373578812</c:v>
                </c:pt>
                <c:pt idx="611">
                  <c:v>16.23493775220226</c:v>
                </c:pt>
                <c:pt idx="612">
                  <c:v>16.20862370932063</c:v>
                </c:pt>
                <c:pt idx="613">
                  <c:v>16.182394829483208</c:v>
                </c:pt>
                <c:pt idx="614">
                  <c:v>16.156250699924083</c:v>
                </c:pt>
                <c:pt idx="615">
                  <c:v>16.130190910540488</c:v>
                </c:pt>
                <c:pt idx="616">
                  <c:v>16.104215053871339</c:v>
                </c:pt>
                <c:pt idx="617">
                  <c:v>16.078322725076028</c:v>
                </c:pt>
                <c:pt idx="618">
                  <c:v>16.052513521913362</c:v>
                </c:pt>
                <c:pt idx="619">
                  <c:v>16.026787044720759</c:v>
                </c:pt>
                <c:pt idx="620">
                  <c:v>16.001142896393606</c:v>
                </c:pt>
                <c:pt idx="621">
                  <c:v>15.975580682364816</c:v>
                </c:pt>
                <c:pt idx="622">
                  <c:v>15.95010001058461</c:v>
                </c:pt>
                <c:pt idx="623">
                  <c:v>15.924700491500467</c:v>
                </c:pt>
                <c:pt idx="624">
                  <c:v>15.899381738037267</c:v>
                </c:pt>
                <c:pt idx="625">
                  <c:v>15.874143365577636</c:v>
                </c:pt>
                <c:pt idx="626">
                  <c:v>15.848984991942466</c:v>
                </c:pt>
                <c:pt idx="627">
                  <c:v>15.823906237371624</c:v>
                </c:pt>
                <c:pt idx="628">
                  <c:v>15.798906724504841</c:v>
                </c:pt>
                <c:pt idx="629">
                  <c:v>15.773986078362796</c:v>
                </c:pt>
                <c:pt idx="630">
                  <c:v>15.749143926328349</c:v>
                </c:pt>
                <c:pt idx="631">
                  <c:v>15.724379898127987</c:v>
                </c:pt>
                <c:pt idx="632">
                  <c:v>15.699693625813419</c:v>
                </c:pt>
                <c:pt idx="633">
                  <c:v>15.675084743743348</c:v>
                </c:pt>
                <c:pt idx="634">
                  <c:v>15.650552888565434</c:v>
                </c:pt>
                <c:pt idx="635">
                  <c:v>15.626097699198391</c:v>
                </c:pt>
                <c:pt idx="636">
                  <c:v>15.601718816814287</c:v>
                </c:pt>
                <c:pt idx="637">
                  <c:v>15.577415884820985</c:v>
                </c:pt>
                <c:pt idx="638">
                  <c:v>15.553188548844757</c:v>
                </c:pt>
                <c:pt idx="639">
                  <c:v>15.529036456713063</c:v>
                </c:pt>
                <c:pt idx="640">
                  <c:v>15.50495925843749</c:v>
                </c:pt>
                <c:pt idx="641">
                  <c:v>15.480956606196834</c:v>
                </c:pt>
                <c:pt idx="642">
                  <c:v>15.457028154320364</c:v>
                </c:pt>
                <c:pt idx="643">
                  <c:v>15.433173559271216</c:v>
                </c:pt>
                <c:pt idx="644">
                  <c:v>15.409392479629963</c:v>
                </c:pt>
                <c:pt idx="645">
                  <c:v>15.385684576078326</c:v>
                </c:pt>
                <c:pt idx="646">
                  <c:v>15.362049511383022</c:v>
                </c:pt>
                <c:pt idx="647">
                  <c:v>15.338486950379794</c:v>
                </c:pt>
                <c:pt idx="648">
                  <c:v>15.314996559957549</c:v>
                </c:pt>
                <c:pt idx="649">
                  <c:v>15.291578009042675</c:v>
                </c:pt>
                <c:pt idx="650">
                  <c:v>15.268230968583476</c:v>
                </c:pt>
                <c:pt idx="651">
                  <c:v>15.244955111534763</c:v>
                </c:pt>
                <c:pt idx="652">
                  <c:v>15.221750112842592</c:v>
                </c:pt>
                <c:pt idx="653">
                  <c:v>15.198615649429122</c:v>
                </c:pt>
                <c:pt idx="654">
                  <c:v>15.175551400177621</c:v>
                </c:pt>
                <c:pt idx="655">
                  <c:v>15.15255704591762</c:v>
                </c:pt>
                <c:pt idx="656">
                  <c:v>15.129632269410168</c:v>
                </c:pt>
                <c:pt idx="657">
                  <c:v>15.10677675533327</c:v>
                </c:pt>
                <c:pt idx="658">
                  <c:v>15.083990190267409</c:v>
                </c:pt>
                <c:pt idx="659">
                  <c:v>15.06127226268123</c:v>
                </c:pt>
                <c:pt idx="660">
                  <c:v>15.038622662917339</c:v>
                </c:pt>
                <c:pt idx="661">
                  <c:v>15.016041083178235</c:v>
                </c:pt>
                <c:pt idx="662">
                  <c:v>14.993527217512359</c:v>
                </c:pt>
                <c:pt idx="663">
                  <c:v>14.971080761800291</c:v>
                </c:pt>
                <c:pt idx="664">
                  <c:v>14.948701413741047</c:v>
                </c:pt>
                <c:pt idx="665">
                  <c:v>14.926388872838507</c:v>
                </c:pt>
                <c:pt idx="666">
                  <c:v>14.904142840387971</c:v>
                </c:pt>
                <c:pt idx="667">
                  <c:v>14.881963019462825</c:v>
                </c:pt>
                <c:pt idx="668">
                  <c:v>14.859849114901335</c:v>
                </c:pt>
                <c:pt idx="669">
                  <c:v>14.837800833293542</c:v>
                </c:pt>
                <c:pt idx="670">
                  <c:v>14.8158178829683</c:v>
                </c:pt>
                <c:pt idx="671">
                  <c:v>14.793899973980407</c:v>
                </c:pt>
                <c:pt idx="672">
                  <c:v>14.772046818097857</c:v>
                </c:pt>
                <c:pt idx="673">
                  <c:v>14.750258128789211</c:v>
                </c:pt>
                <c:pt idx="674">
                  <c:v>14.728533621211064</c:v>
                </c:pt>
                <c:pt idx="675">
                  <c:v>14.706873012195638</c:v>
                </c:pt>
                <c:pt idx="676">
                  <c:v>14.685276020238481</c:v>
                </c:pt>
                <c:pt idx="677">
                  <c:v>14.663742365486272</c:v>
                </c:pt>
                <c:pt idx="678">
                  <c:v>14.642271769724724</c:v>
                </c:pt>
                <c:pt idx="679">
                  <c:v>14.620863956366616</c:v>
                </c:pt>
                <c:pt idx="680">
                  <c:v>14.599518650439903</c:v>
                </c:pt>
                <c:pt idx="681">
                  <c:v>14.578235578575955</c:v>
                </c:pt>
                <c:pt idx="682">
                  <c:v>14.55701446899787</c:v>
                </c:pt>
                <c:pt idx="683">
                  <c:v>14.535855051508932</c:v>
                </c:pt>
                <c:pt idx="684">
                  <c:v>14.514757057481113</c:v>
                </c:pt>
                <c:pt idx="685">
                  <c:v>14.49372021984373</c:v>
                </c:pt>
                <c:pt idx="686">
                  <c:v>14.472744273072161</c:v>
                </c:pt>
                <c:pt idx="687">
                  <c:v>14.45182895317668</c:v>
                </c:pt>
                <c:pt idx="688">
                  <c:v>14.430973997691376</c:v>
                </c:pt>
                <c:pt idx="689">
                  <c:v>14.410179145663184</c:v>
                </c:pt>
                <c:pt idx="690">
                  <c:v>14.389444137640991</c:v>
                </c:pt>
                <c:pt idx="691">
                  <c:v>14.368768715664851</c:v>
                </c:pt>
                <c:pt idx="692">
                  <c:v>14.348152623255288</c:v>
                </c:pt>
                <c:pt idx="693">
                  <c:v>14.327595605402689</c:v>
                </c:pt>
                <c:pt idx="694">
                  <c:v>14.30709740855678</c:v>
                </c:pt>
                <c:pt idx="695">
                  <c:v>14.286657780616224</c:v>
                </c:pt>
                <c:pt idx="696">
                  <c:v>14.266276470918262</c:v>
                </c:pt>
                <c:pt idx="697">
                  <c:v>14.245953230228483</c:v>
                </c:pt>
                <c:pt idx="698">
                  <c:v>14.225687810730658</c:v>
                </c:pt>
                <c:pt idx="699">
                  <c:v>14.205479966016663</c:v>
                </c:pt>
                <c:pt idx="700">
                  <c:v>14.185329451076502</c:v>
                </c:pt>
                <c:pt idx="701">
                  <c:v>14.165236022288394</c:v>
                </c:pt>
                <c:pt idx="702">
                  <c:v>14.145199437408966</c:v>
                </c:pt>
                <c:pt idx="703">
                  <c:v>14.125219455563506</c:v>
                </c:pt>
                <c:pt idx="704">
                  <c:v>14.105295837236325</c:v>
                </c:pt>
                <c:pt idx="705">
                  <c:v>14.085428344261169</c:v>
                </c:pt>
                <c:pt idx="706">
                  <c:v>14.065616739811746</c:v>
                </c:pt>
                <c:pt idx="707">
                  <c:v>14.0458607883923</c:v>
                </c:pt>
                <c:pt idx="708">
                  <c:v>14.026160255828295</c:v>
                </c:pt>
                <c:pt idx="709">
                  <c:v>14.006514909257145</c:v>
                </c:pt>
                <c:pt idx="710">
                  <c:v>13.986924517119061</c:v>
                </c:pt>
                <c:pt idx="711">
                  <c:v>13.967388849147932</c:v>
                </c:pt>
                <c:pt idx="712">
                  <c:v>13.947907676362316</c:v>
                </c:pt>
                <c:pt idx="713">
                  <c:v>13.928480771056487</c:v>
                </c:pt>
                <c:pt idx="714">
                  <c:v>13.909107906791567</c:v>
                </c:pt>
                <c:pt idx="715">
                  <c:v>13.889788858386726</c:v>
                </c:pt>
                <c:pt idx="716">
                  <c:v>13.870523401910461</c:v>
                </c:pt>
                <c:pt idx="717">
                  <c:v>13.851311314671936</c:v>
                </c:pt>
                <c:pt idx="718">
                  <c:v>13.832152375212409</c:v>
                </c:pt>
                <c:pt idx="719">
                  <c:v>13.813046363296722</c:v>
                </c:pt>
                <c:pt idx="720">
                  <c:v>13.793993059904855</c:v>
                </c:pt>
                <c:pt idx="721">
                  <c:v>13.774992247223564</c:v>
                </c:pt>
                <c:pt idx="722">
                  <c:v>13.756043708638082</c:v>
                </c:pt>
                <c:pt idx="723">
                  <c:v>13.737147228723881</c:v>
                </c:pt>
                <c:pt idx="724">
                  <c:v>13.718302593238516</c:v>
                </c:pt>
                <c:pt idx="725">
                  <c:v>13.699509589113518</c:v>
                </c:pt>
                <c:pt idx="726">
                  <c:v>13.680768004446373</c:v>
                </c:pt>
                <c:pt idx="727">
                  <c:v>13.66207762849255</c:v>
                </c:pt>
                <c:pt idx="728">
                  <c:v>13.643438251657612</c:v>
                </c:pt>
                <c:pt idx="729">
                  <c:v>13.624849665489371</c:v>
                </c:pt>
                <c:pt idx="730">
                  <c:v>13.606311662670123</c:v>
                </c:pt>
                <c:pt idx="731">
                  <c:v>13.587824037008934</c:v>
                </c:pt>
                <c:pt idx="732">
                  <c:v>13.569386583434008</c:v>
                </c:pt>
                <c:pt idx="733">
                  <c:v>13.550999097985088</c:v>
                </c:pt>
                <c:pt idx="734">
                  <c:v>13.532661377805949</c:v>
                </c:pt>
                <c:pt idx="735">
                  <c:v>13.514373221136932</c:v>
                </c:pt>
                <c:pt idx="736">
                  <c:v>13.496134427307545</c:v>
                </c:pt>
                <c:pt idx="737">
                  <c:v>13.477944796729123</c:v>
                </c:pt>
                <c:pt idx="738">
                  <c:v>13.45980413088755</c:v>
                </c:pt>
                <c:pt idx="739">
                  <c:v>13.441712232336029</c:v>
                </c:pt>
                <c:pt idx="740">
                  <c:v>13.423668904687931</c:v>
                </c:pt>
                <c:pt idx="741">
                  <c:v>13.405673952609682</c:v>
                </c:pt>
                <c:pt idx="742">
                  <c:v>13.387727181813712</c:v>
                </c:pt>
                <c:pt idx="743">
                  <c:v>13.369828399051471</c:v>
                </c:pt>
                <c:pt idx="744">
                  <c:v>13.35197741210648</c:v>
                </c:pt>
                <c:pt idx="745">
                  <c:v>13.334174029787462</c:v>
                </c:pt>
                <c:pt idx="746">
                  <c:v>13.316418061921512</c:v>
                </c:pt>
                <c:pt idx="747">
                  <c:v>13.298709319347322</c:v>
                </c:pt>
                <c:pt idx="748">
                  <c:v>13.28104761390847</c:v>
                </c:pt>
                <c:pt idx="749">
                  <c:v>13.263432758446752</c:v>
                </c:pt>
                <c:pt idx="750">
                  <c:v>13.245864566795571</c:v>
                </c:pt>
                <c:pt idx="751">
                  <c:v>13.228342853773384</c:v>
                </c:pt>
                <c:pt idx="752">
                  <c:v>13.21086743517718</c:v>
                </c:pt>
                <c:pt idx="753">
                  <c:v>13.193438127776048</c:v>
                </c:pt>
                <c:pt idx="754">
                  <c:v>13.176054749304754</c:v>
                </c:pt>
                <c:pt idx="755">
                  <c:v>13.158717118457396</c:v>
                </c:pt>
                <c:pt idx="756">
                  <c:v>13.141425054881097</c:v>
                </c:pt>
                <c:pt idx="757">
                  <c:v>13.124178379169761</c:v>
                </c:pt>
                <c:pt idx="758">
                  <c:v>13.106976912857847</c:v>
                </c:pt>
                <c:pt idx="759">
                  <c:v>13.089820478414241</c:v>
                </c:pt>
                <c:pt idx="760">
                  <c:v>13.072708899236126</c:v>
                </c:pt>
                <c:pt idx="761">
                  <c:v>13.055641999642933</c:v>
                </c:pt>
                <c:pt idx="762">
                  <c:v>13.038619604870327</c:v>
                </c:pt>
                <c:pt idx="763">
                  <c:v>13.021641541064239</c:v>
                </c:pt>
                <c:pt idx="764">
                  <c:v>13.004707635274956</c:v>
                </c:pt>
                <c:pt idx="765">
                  <c:v>12.98781771545123</c:v>
                </c:pt>
                <c:pt idx="766">
                  <c:v>12.970971610434475</c:v>
                </c:pt>
                <c:pt idx="767">
                  <c:v>12.954169149952964</c:v>
                </c:pt>
                <c:pt idx="768">
                  <c:v>12.937410164616107</c:v>
                </c:pt>
                <c:pt idx="769">
                  <c:v>12.920694485908752</c:v>
                </c:pt>
                <c:pt idx="770">
                  <c:v>12.904021946185537</c:v>
                </c:pt>
                <c:pt idx="771">
                  <c:v>12.887392378665286</c:v>
                </c:pt>
                <c:pt idx="772">
                  <c:v>12.870805617425447</c:v>
                </c:pt>
                <c:pt idx="773">
                  <c:v>12.854261497396578</c:v>
                </c:pt>
                <c:pt idx="774">
                  <c:v>12.837759854356866</c:v>
                </c:pt>
                <c:pt idx="775">
                  <c:v>12.821300524926697</c:v>
                </c:pt>
                <c:pt idx="776">
                  <c:v>12.804883346563258</c:v>
                </c:pt>
                <c:pt idx="777">
                  <c:v>12.78850815755519</c:v>
                </c:pt>
                <c:pt idx="778">
                  <c:v>12.772174797017287</c:v>
                </c:pt>
                <c:pt idx="779">
                  <c:v>12.755883104885211</c:v>
                </c:pt>
                <c:pt idx="780">
                  <c:v>12.739632921910271</c:v>
                </c:pt>
                <c:pt idx="781">
                  <c:v>12.723424089654239</c:v>
                </c:pt>
                <c:pt idx="782">
                  <c:v>12.707256450484195</c:v>
                </c:pt>
                <c:pt idx="783">
                  <c:v>12.691129847567415</c:v>
                </c:pt>
                <c:pt idx="784">
                  <c:v>12.675044124866304</c:v>
                </c:pt>
                <c:pt idx="785">
                  <c:v>12.658999127133363</c:v>
                </c:pt>
                <c:pt idx="786">
                  <c:v>12.642994699906193</c:v>
                </c:pt>
                <c:pt idx="787">
                  <c:v>12.627030689502542</c:v>
                </c:pt>
                <c:pt idx="788">
                  <c:v>12.611106943015379</c:v>
                </c:pt>
                <c:pt idx="789">
                  <c:v>12.595223308308018</c:v>
                </c:pt>
                <c:pt idx="790">
                  <c:v>12.579379634009268</c:v>
                </c:pt>
                <c:pt idx="791">
                  <c:v>12.563575769508631</c:v>
                </c:pt>
                <c:pt idx="792">
                  <c:v>12.547811564951525</c:v>
                </c:pt>
                <c:pt idx="793">
                  <c:v>12.532086871234549</c:v>
                </c:pt>
                <c:pt idx="794">
                  <c:v>12.516401540000777</c:v>
                </c:pt>
                <c:pt idx="795">
                  <c:v>12.500755423635102</c:v>
                </c:pt>
                <c:pt idx="796">
                  <c:v>12.485148375259598</c:v>
                </c:pt>
                <c:pt idx="797">
                  <c:v>12.469580248728926</c:v>
                </c:pt>
                <c:pt idx="798">
                  <c:v>12.45405089862577</c:v>
                </c:pt>
                <c:pt idx="799">
                  <c:v>12.438560180256317</c:v>
                </c:pt>
                <c:pt idx="800">
                  <c:v>12.42310794964575</c:v>
                </c:pt>
                <c:pt idx="801">
                  <c:v>12.407694063533803</c:v>
                </c:pt>
                <c:pt idx="802">
                  <c:v>12.392318379370323</c:v>
                </c:pt>
                <c:pt idx="803">
                  <c:v>12.376980755310871</c:v>
                </c:pt>
                <c:pt idx="804">
                  <c:v>12.361681050212379</c:v>
                </c:pt>
                <c:pt idx="805">
                  <c:v>12.346419123628801</c:v>
                </c:pt>
                <c:pt idx="806">
                  <c:v>12.331194835806826</c:v>
                </c:pt>
                <c:pt idx="807">
                  <c:v>12.316008047681612</c:v>
                </c:pt>
                <c:pt idx="808">
                  <c:v>12.300858620872544</c:v>
                </c:pt>
                <c:pt idx="809">
                  <c:v>12.285746417679039</c:v>
                </c:pt>
                <c:pt idx="810">
                  <c:v>12.270671301076373</c:v>
                </c:pt>
                <c:pt idx="811">
                  <c:v>12.255633134711534</c:v>
                </c:pt>
                <c:pt idx="812">
                  <c:v>12.240631782899117</c:v>
                </c:pt>
                <c:pt idx="813">
                  <c:v>12.225667110617241</c:v>
                </c:pt>
                <c:pt idx="814">
                  <c:v>12.210738983503497</c:v>
                </c:pt>
                <c:pt idx="815">
                  <c:v>12.195847267850926</c:v>
                </c:pt>
                <c:pt idx="816">
                  <c:v>12.180991830604032</c:v>
                </c:pt>
                <c:pt idx="817">
                  <c:v>12.166172539354815</c:v>
                </c:pt>
                <c:pt idx="818">
                  <c:v>12.151389262338832</c:v>
                </c:pt>
                <c:pt idx="819">
                  <c:v>12.136641868431306</c:v>
                </c:pt>
                <c:pt idx="820">
                  <c:v>12.121930227143238</c:v>
                </c:pt>
                <c:pt idx="821">
                  <c:v>12.10725420861756</c:v>
                </c:pt>
                <c:pt idx="822">
                  <c:v>12.092613683625313</c:v>
                </c:pt>
                <c:pt idx="823">
                  <c:v>12.078008523561858</c:v>
                </c:pt>
                <c:pt idx="824">
                  <c:v>12.063438600443112</c:v>
                </c:pt>
                <c:pt idx="825">
                  <c:v>12.0489037869018</c:v>
                </c:pt>
                <c:pt idx="826">
                  <c:v>12.034403956183757</c:v>
                </c:pt>
                <c:pt idx="827">
                  <c:v>12.019938982144227</c:v>
                </c:pt>
                <c:pt idx="828">
                  <c:v>12.005508739244226</c:v>
                </c:pt>
                <c:pt idx="829">
                  <c:v>11.991113102546882</c:v>
                </c:pt>
                <c:pt idx="830">
                  <c:v>11.976751947713861</c:v>
                </c:pt>
                <c:pt idx="831">
                  <c:v>11.962425151001765</c:v>
                </c:pt>
                <c:pt idx="832">
                  <c:v>11.948132589258579</c:v>
                </c:pt>
                <c:pt idx="833">
                  <c:v>11.93387413992016</c:v>
                </c:pt>
                <c:pt idx="834">
                  <c:v>11.91964968100671</c:v>
                </c:pt>
                <c:pt idx="835">
                  <c:v>11.905459091119319</c:v>
                </c:pt>
                <c:pt idx="836">
                  <c:v>11.891302249436491</c:v>
                </c:pt>
                <c:pt idx="837">
                  <c:v>11.877179035710732</c:v>
                </c:pt>
                <c:pt idx="838">
                  <c:v>11.863089330265137</c:v>
                </c:pt>
                <c:pt idx="839">
                  <c:v>11.84903301399001</c:v>
                </c:pt>
                <c:pt idx="840">
                  <c:v>11.835009968339511</c:v>
                </c:pt>
                <c:pt idx="841">
                  <c:v>11.821020075328317</c:v>
                </c:pt>
                <c:pt idx="842">
                  <c:v>11.807063217528327</c:v>
                </c:pt>
                <c:pt idx="843">
                  <c:v>11.793139278065356</c:v>
                </c:pt>
                <c:pt idx="844">
                  <c:v>11.779248140615884</c:v>
                </c:pt>
                <c:pt idx="845">
                  <c:v>11.765389689403827</c:v>
                </c:pt>
                <c:pt idx="846">
                  <c:v>11.751563809197293</c:v>
                </c:pt>
                <c:pt idx="847">
                  <c:v>11.737770385305424</c:v>
                </c:pt>
                <c:pt idx="848">
                  <c:v>11.724009303575185</c:v>
                </c:pt>
                <c:pt idx="849">
                  <c:v>11.710280450388254</c:v>
                </c:pt>
                <c:pt idx="850">
                  <c:v>11.696583712657862</c:v>
                </c:pt>
                <c:pt idx="851">
                  <c:v>11.682918977825707</c:v>
                </c:pt>
                <c:pt idx="852">
                  <c:v>11.669286133858872</c:v>
                </c:pt>
                <c:pt idx="853">
                  <c:v>11.655685069246747</c:v>
                </c:pt>
                <c:pt idx="854">
                  <c:v>11.642115672998006</c:v>
                </c:pt>
                <c:pt idx="855">
                  <c:v>11.628577834637575</c:v>
                </c:pt>
                <c:pt idx="856">
                  <c:v>11.615071444203648</c:v>
                </c:pt>
                <c:pt idx="857">
                  <c:v>11.601596392244694</c:v>
                </c:pt>
                <c:pt idx="858">
                  <c:v>11.588152569816504</c:v>
                </c:pt>
                <c:pt idx="859">
                  <c:v>11.574739868479272</c:v>
                </c:pt>
                <c:pt idx="860">
                  <c:v>11.561358180294652</c:v>
                </c:pt>
                <c:pt idx="861">
                  <c:v>11.548007397822888</c:v>
                </c:pt>
                <c:pt idx="862">
                  <c:v>11.534687414119917</c:v>
                </c:pt>
                <c:pt idx="863">
                  <c:v>11.521398122734531</c:v>
                </c:pt>
                <c:pt idx="864">
                  <c:v>11.508139417705534</c:v>
                </c:pt>
                <c:pt idx="865">
                  <c:v>11.494911193558917</c:v>
                </c:pt>
                <c:pt idx="866">
                  <c:v>11.481713345305078</c:v>
                </c:pt>
                <c:pt idx="867">
                  <c:v>11.468545768436034</c:v>
                </c:pt>
                <c:pt idx="868">
                  <c:v>11.455408358922664</c:v>
                </c:pt>
                <c:pt idx="869">
                  <c:v>11.442301013211971</c:v>
                </c:pt>
                <c:pt idx="870">
                  <c:v>11.429223628224353</c:v>
                </c:pt>
                <c:pt idx="871">
                  <c:v>11.416176101350922</c:v>
                </c:pt>
                <c:pt idx="872">
                  <c:v>11.403158330450793</c:v>
                </c:pt>
                <c:pt idx="873">
                  <c:v>11.390170213848441</c:v>
                </c:pt>
                <c:pt idx="874">
                  <c:v>11.377211650331038</c:v>
                </c:pt>
                <c:pt idx="875">
                  <c:v>11.364282539145835</c:v>
                </c:pt>
                <c:pt idx="876">
                  <c:v>11.351382779997547</c:v>
                </c:pt>
                <c:pt idx="877">
                  <c:v>11.338512273045751</c:v>
                </c:pt>
                <c:pt idx="878">
                  <c:v>11.325670918902334</c:v>
                </c:pt>
                <c:pt idx="879">
                  <c:v>11.312858618628901</c:v>
                </c:pt>
                <c:pt idx="880">
                  <c:v>11.300075273734269</c:v>
                </c:pt>
                <c:pt idx="881">
                  <c:v>11.287320786171911</c:v>
                </c:pt>
                <c:pt idx="882">
                  <c:v>11.274595058337477</c:v>
                </c:pt>
                <c:pt idx="883">
                  <c:v>11.261897993066283</c:v>
                </c:pt>
                <c:pt idx="884">
                  <c:v>11.24922949363085</c:v>
                </c:pt>
                <c:pt idx="885">
                  <c:v>11.236589463738447</c:v>
                </c:pt>
                <c:pt idx="886">
                  <c:v>11.223977807528643</c:v>
                </c:pt>
                <c:pt idx="887">
                  <c:v>11.211394429570898</c:v>
                </c:pt>
                <c:pt idx="888">
                  <c:v>11.198839234862142</c:v>
                </c:pt>
                <c:pt idx="889">
                  <c:v>11.186312128824387</c:v>
                </c:pt>
                <c:pt idx="890">
                  <c:v>11.173813017302361</c:v>
                </c:pt>
                <c:pt idx="891">
                  <c:v>11.161341806561136</c:v>
                </c:pt>
                <c:pt idx="892">
                  <c:v>11.148898403283802</c:v>
                </c:pt>
                <c:pt idx="893">
                  <c:v>11.136482714569116</c:v>
                </c:pt>
                <c:pt idx="894">
                  <c:v>11.124094647929216</c:v>
                </c:pt>
                <c:pt idx="895">
                  <c:v>11.1117341112873</c:v>
                </c:pt>
                <c:pt idx="896">
                  <c:v>11.099401012975362</c:v>
                </c:pt>
                <c:pt idx="897">
                  <c:v>11.087095261731921</c:v>
                </c:pt>
                <c:pt idx="898">
                  <c:v>11.074816766699767</c:v>
                </c:pt>
                <c:pt idx="899">
                  <c:v>11.06256543742373</c:v>
                </c:pt>
                <c:pt idx="900">
                  <c:v>11.050341183848451</c:v>
                </c:pt>
                <c:pt idx="901">
                  <c:v>11.038143916316184</c:v>
                </c:pt>
                <c:pt idx="902">
                  <c:v>11.0259735455646</c:v>
                </c:pt>
                <c:pt idx="903">
                  <c:v>11.013829982724603</c:v>
                </c:pt>
                <c:pt idx="904">
                  <c:v>11.001713139318188</c:v>
                </c:pt>
                <c:pt idx="905">
                  <c:v>10.98962292725626</c:v>
                </c:pt>
                <c:pt idx="906">
                  <c:v>10.977559258836534</c:v>
                </c:pt>
                <c:pt idx="907">
                  <c:v>10.965522046741386</c:v>
                </c:pt>
                <c:pt idx="908">
                  <c:v>10.95351120403576</c:v>
                </c:pt>
                <c:pt idx="909">
                  <c:v>10.941526644165076</c:v>
                </c:pt>
                <c:pt idx="910">
                  <c:v>10.929568280953145</c:v>
                </c:pt>
                <c:pt idx="911">
                  <c:v>10.917636028600107</c:v>
                </c:pt>
                <c:pt idx="912">
                  <c:v>10.905729801680378</c:v>
                </c:pt>
                <c:pt idx="913">
                  <c:v>10.893849515140614</c:v>
                </c:pt>
                <c:pt idx="914">
                  <c:v>10.881995084297678</c:v>
                </c:pt>
                <c:pt idx="915">
                  <c:v>10.870166424836635</c:v>
                </c:pt>
                <c:pt idx="916">
                  <c:v>10.858363452808755</c:v>
                </c:pt>
                <c:pt idx="917">
                  <c:v>10.846586084629516</c:v>
                </c:pt>
                <c:pt idx="918">
                  <c:v>10.834834237076647</c:v>
                </c:pt>
                <c:pt idx="919">
                  <c:v>10.823107827288151</c:v>
                </c:pt>
                <c:pt idx="920">
                  <c:v>10.811406772760371</c:v>
                </c:pt>
                <c:pt idx="921">
                  <c:v>10.799730991346046</c:v>
                </c:pt>
                <c:pt idx="922">
                  <c:v>10.788080401252389</c:v>
                </c:pt>
                <c:pt idx="923">
                  <c:v>10.776454921039187</c:v>
                </c:pt>
                <c:pt idx="924">
                  <c:v>10.764854469616894</c:v>
                </c:pt>
                <c:pt idx="925">
                  <c:v>10.753278966244746</c:v>
                </c:pt>
                <c:pt idx="926">
                  <c:v>10.741728330528892</c:v>
                </c:pt>
                <c:pt idx="927">
                  <c:v>10.730202482420529</c:v>
                </c:pt>
                <c:pt idx="928">
                  <c:v>10.718701342214056</c:v>
                </c:pt>
                <c:pt idx="929">
                  <c:v>10.707224830545229</c:v>
                </c:pt>
                <c:pt idx="930">
                  <c:v>10.695772868389355</c:v>
                </c:pt>
                <c:pt idx="931">
                  <c:v>10.684345377059451</c:v>
                </c:pt>
                <c:pt idx="932">
                  <c:v>10.672942278204463</c:v>
                </c:pt>
                <c:pt idx="933">
                  <c:v>10.661563493807465</c:v>
                </c:pt>
                <c:pt idx="934">
                  <c:v>10.650208946183884</c:v>
                </c:pt>
                <c:pt idx="935">
                  <c:v>10.63887855797973</c:v>
                </c:pt>
                <c:pt idx="936">
                  <c:v>10.627572252169839</c:v>
                </c:pt>
                <c:pt idx="937">
                  <c:v>10.616289952056134</c:v>
                </c:pt>
                <c:pt idx="938">
                  <c:v>10.605031581265875</c:v>
                </c:pt>
                <c:pt idx="939">
                  <c:v>10.593797063749959</c:v>
                </c:pt>
                <c:pt idx="940">
                  <c:v>10.582586323781182</c:v>
                </c:pt>
                <c:pt idx="941">
                  <c:v>10.571399285952559</c:v>
                </c:pt>
                <c:pt idx="942">
                  <c:v>10.560235875175623</c:v>
                </c:pt>
                <c:pt idx="943">
                  <c:v>10.549096016678741</c:v>
                </c:pt>
                <c:pt idx="944">
                  <c:v>10.537979636005458</c:v>
                </c:pt>
                <c:pt idx="945">
                  <c:v>10.526886659012824</c:v>
                </c:pt>
                <c:pt idx="946">
                  <c:v>10.515817011869759</c:v>
                </c:pt>
                <c:pt idx="947">
                  <c:v>10.504770621055398</c:v>
                </c:pt>
                <c:pt idx="948">
                  <c:v>10.493747413357479</c:v>
                </c:pt>
                <c:pt idx="949">
                  <c:v>10.482747315870723</c:v>
                </c:pt>
                <c:pt idx="950">
                  <c:v>10.471770255995214</c:v>
                </c:pt>
                <c:pt idx="951">
                  <c:v>10.460816161434824</c:v>
                </c:pt>
                <c:pt idx="952">
                  <c:v>10.4498849601956</c:v>
                </c:pt>
                <c:pt idx="953">
                  <c:v>10.438976580584209</c:v>
                </c:pt>
                <c:pt idx="954">
                  <c:v>10.428090951206357</c:v>
                </c:pt>
                <c:pt idx="955">
                  <c:v>10.417228000965238</c:v>
                </c:pt>
                <c:pt idx="956">
                  <c:v>10.406387659059986</c:v>
                </c:pt>
                <c:pt idx="957">
                  <c:v>10.395569854984128</c:v>
                </c:pt>
                <c:pt idx="958">
                  <c:v>10.38477451852407</c:v>
                </c:pt>
                <c:pt idx="959">
                  <c:v>10.374001579757568</c:v>
                </c:pt>
                <c:pt idx="960">
                  <c:v>10.363250969052215</c:v>
                </c:pt>
                <c:pt idx="961">
                  <c:v>10.352522617063956</c:v>
                </c:pt>
                <c:pt idx="962">
                  <c:v>10.341816454735579</c:v>
                </c:pt>
                <c:pt idx="963">
                  <c:v>10.331132413295247</c:v>
                </c:pt>
                <c:pt idx="964">
                  <c:v>10.320470424255015</c:v>
                </c:pt>
                <c:pt idx="965">
                  <c:v>10.309830419409378</c:v>
                </c:pt>
                <c:pt idx="966">
                  <c:v>10.299212330833807</c:v>
                </c:pt>
                <c:pt idx="967">
                  <c:v>10.288616090883302</c:v>
                </c:pt>
                <c:pt idx="968">
                  <c:v>10.278041632190972</c:v>
                </c:pt>
                <c:pt idx="969">
                  <c:v>10.26748888766658</c:v>
                </c:pt>
                <c:pt idx="970">
                  <c:v>10.256957790495159</c:v>
                </c:pt>
                <c:pt idx="971">
                  <c:v>10.246448274135565</c:v>
                </c:pt>
                <c:pt idx="972">
                  <c:v>10.235960272319101</c:v>
                </c:pt>
                <c:pt idx="973">
                  <c:v>10.225493719048121</c:v>
                </c:pt>
                <c:pt idx="974">
                  <c:v>10.215048548594627</c:v>
                </c:pt>
                <c:pt idx="975">
                  <c:v>10.204624695498925</c:v>
                </c:pt>
                <c:pt idx="976">
                  <c:v>10.194222094568225</c:v>
                </c:pt>
                <c:pt idx="977">
                  <c:v>10.183840680875306</c:v>
                </c:pt>
                <c:pt idx="978">
                  <c:v>10.173480389757149</c:v>
                </c:pt>
                <c:pt idx="979">
                  <c:v>10.163141156813603</c:v>
                </c:pt>
                <c:pt idx="980">
                  <c:v>10.152822917906054</c:v>
                </c:pt>
                <c:pt idx="981">
                  <c:v>10.142525609156085</c:v>
                </c:pt>
                <c:pt idx="982">
                  <c:v>10.132249166944174</c:v>
                </c:pt>
                <c:pt idx="983">
                  <c:v>10.121993527908369</c:v>
                </c:pt>
                <c:pt idx="984">
                  <c:v>10.111758628943003</c:v>
                </c:pt>
                <c:pt idx="985">
                  <c:v>10.101544407197379</c:v>
                </c:pt>
                <c:pt idx="986">
                  <c:v>10.091350800074496</c:v>
                </c:pt>
                <c:pt idx="987">
                  <c:v>10.081177745229775</c:v>
                </c:pt>
                <c:pt idx="988">
                  <c:v>10.071025180569771</c:v>
                </c:pt>
                <c:pt idx="989">
                  <c:v>10.060893044250934</c:v>
                </c:pt>
                <c:pt idx="990">
                  <c:v>10.050781274678325</c:v>
                </c:pt>
                <c:pt idx="991">
                  <c:v>10.040689810504386</c:v>
                </c:pt>
                <c:pt idx="992">
                  <c:v>10.030618590627702</c:v>
                </c:pt>
                <c:pt idx="993">
                  <c:v>10.020567554191754</c:v>
                </c:pt>
                <c:pt idx="994">
                  <c:v>10.010536640583702</c:v>
                </c:pt>
                <c:pt idx="995">
                  <c:v>10.000525789433166</c:v>
                </c:pt>
                <c:pt idx="996">
                  <c:v>9.9905349406110151</c:v>
                </c:pt>
                <c:pt idx="997">
                  <c:v>9.9805640342281592</c:v>
                </c:pt>
                <c:pt idx="998">
                  <c:v>9.9706130106343558</c:v>
                </c:pt>
                <c:pt idx="999">
                  <c:v>9.9606818104170269</c:v>
                </c:pt>
                <c:pt idx="1000">
                  <c:v>9.950770374400058</c:v>
                </c:pt>
                <c:pt idx="1001">
                  <c:v>9.9408786436426446</c:v>
                </c:pt>
                <c:pt idx="1002">
                  <c:v>9.9310065594381083</c:v>
                </c:pt>
                <c:pt idx="1003">
                  <c:v>9.9211540633127484</c:v>
                </c:pt>
                <c:pt idx="1004">
                  <c:v>9.9113210970246683</c:v>
                </c:pt>
                <c:pt idx="1005">
                  <c:v>9.9015076025626474</c:v>
                </c:pt>
                <c:pt idx="1006">
                  <c:v>9.8917135221449932</c:v>
                </c:pt>
                <c:pt idx="1007">
                  <c:v>9.8819387982184015</c:v>
                </c:pt>
                <c:pt idx="1008">
                  <c:v>9.8721833734568385</c:v>
                </c:pt>
                <c:pt idx="1009">
                  <c:v>9.8624471907604114</c:v>
                </c:pt>
                <c:pt idx="1010">
                  <c:v>9.8527301932542652</c:v>
                </c:pt>
                <c:pt idx="1011">
                  <c:v>9.84303232428746</c:v>
                </c:pt>
                <c:pt idx="1012">
                  <c:v>9.833353527431882</c:v>
                </c:pt>
                <c:pt idx="1013">
                  <c:v>9.8236937464811511</c:v>
                </c:pt>
                <c:pt idx="1014">
                  <c:v>9.8140529254495199</c:v>
                </c:pt>
                <c:pt idx="1015">
                  <c:v>9.8044310085708037</c:v>
                </c:pt>
                <c:pt idx="1016">
                  <c:v>9.7948279402973011</c:v>
                </c:pt>
                <c:pt idx="1017">
                  <c:v>9.7852436652987222</c:v>
                </c:pt>
                <c:pt idx="1018">
                  <c:v>9.7756781284611343</c:v>
                </c:pt>
                <c:pt idx="1019">
                  <c:v>9.7661312748858933</c:v>
                </c:pt>
                <c:pt idx="1020">
                  <c:v>9.7566030498886089</c:v>
                </c:pt>
                <c:pt idx="1021">
                  <c:v>9.7470933989980821</c:v>
                </c:pt>
                <c:pt idx="1022">
                  <c:v>9.7376022679552854</c:v>
                </c:pt>
                <c:pt idx="1023">
                  <c:v>9.7281296027123165</c:v>
                </c:pt>
                <c:pt idx="1024">
                  <c:v>9.7186753494313809</c:v>
                </c:pt>
                <c:pt idx="1025">
                  <c:v>9.7092394544837717</c:v>
                </c:pt>
                <c:pt idx="1026">
                  <c:v>9.699821864448845</c:v>
                </c:pt>
                <c:pt idx="1027">
                  <c:v>9.6904225261130303</c:v>
                </c:pt>
                <c:pt idx="1028">
                  <c:v>9.6810413864688112</c:v>
                </c:pt>
                <c:pt idx="1029">
                  <c:v>9.6716783927137371</c:v>
                </c:pt>
                <c:pt idx="1030">
                  <c:v>9.6623334922494326</c:v>
                </c:pt>
                <c:pt idx="1031">
                  <c:v>9.6530066326806061</c:v>
                </c:pt>
                <c:pt idx="1032">
                  <c:v>9.6436977618140833</c:v>
                </c:pt>
                <c:pt idx="1033">
                  <c:v>9.6344068276578181</c:v>
                </c:pt>
                <c:pt idx="1034">
                  <c:v>9.6251337784199382</c:v>
                </c:pt>
                <c:pt idx="1035">
                  <c:v>9.6158785625077741</c:v>
                </c:pt>
                <c:pt idx="1036">
                  <c:v>9.6066411285269027</c:v>
                </c:pt>
                <c:pt idx="1037">
                  <c:v>9.5974214252802028</c:v>
                </c:pt>
                <c:pt idx="1038">
                  <c:v>9.5882194017669029</c:v>
                </c:pt>
                <c:pt idx="1039">
                  <c:v>9.579035007181643</c:v>
                </c:pt>
                <c:pt idx="1040">
                  <c:v>9.569868190913537</c:v>
                </c:pt>
                <c:pt idx="1041">
                  <c:v>9.5607189025452488</c:v>
                </c:pt>
                <c:pt idx="1042">
                  <c:v>9.5515870918520633</c:v>
                </c:pt>
                <c:pt idx="1043">
                  <c:v>9.5424727088009629</c:v>
                </c:pt>
                <c:pt idx="1044">
                  <c:v>9.53337570354973</c:v>
                </c:pt>
                <c:pt idx="1045">
                  <c:v>9.5242960264460201</c:v>
                </c:pt>
                <c:pt idx="1046">
                  <c:v>9.5152336280264684</c:v>
                </c:pt>
                <c:pt idx="1047">
                  <c:v>9.5061884590157888</c:v>
                </c:pt>
                <c:pt idx="1048">
                  <c:v>9.4971604703258823</c:v>
                </c:pt>
                <c:pt idx="1049">
                  <c:v>9.4881496130549472</c:v>
                </c:pt>
                <c:pt idx="1050">
                  <c:v>9.4791558384865979</c:v>
                </c:pt>
                <c:pt idx="1051">
                  <c:v>9.4701790980889839</c:v>
                </c:pt>
                <c:pt idx="1052">
                  <c:v>9.4612193435139211</c:v>
                </c:pt>
                <c:pt idx="1053">
                  <c:v>9.4522765265960249</c:v>
                </c:pt>
                <c:pt idx="1054">
                  <c:v>9.4433505993518345</c:v>
                </c:pt>
                <c:pt idx="1055">
                  <c:v>9.4344415139789728</c:v>
                </c:pt>
                <c:pt idx="1056">
                  <c:v>9.4255492228552811</c:v>
                </c:pt>
                <c:pt idx="1057">
                  <c:v>9.4166736785379719</c:v>
                </c:pt>
                <c:pt idx="1058">
                  <c:v>9.4078148337627923</c:v>
                </c:pt>
                <c:pt idx="1059">
                  <c:v>9.3989726414431765</c:v>
                </c:pt>
                <c:pt idx="1060">
                  <c:v>9.3901470546694128</c:v>
                </c:pt>
                <c:pt idx="1061">
                  <c:v>9.381338026707823</c:v>
                </c:pt>
                <c:pt idx="1062">
                  <c:v>9.3725455109999185</c:v>
                </c:pt>
                <c:pt idx="1063">
                  <c:v>9.363769461161608</c:v>
                </c:pt>
                <c:pt idx="1064">
                  <c:v>9.3550098309823522</c:v>
                </c:pt>
                <c:pt idx="1065">
                  <c:v>9.3462665744243747</c:v>
                </c:pt>
                <c:pt idx="1066">
                  <c:v>9.3375396456218436</c:v>
                </c:pt>
                <c:pt idx="1067">
                  <c:v>9.3288289988800752</c:v>
                </c:pt>
                <c:pt idx="1068">
                  <c:v>9.3201345886747333</c:v>
                </c:pt>
                <c:pt idx="1069">
                  <c:v>9.3114563696510348</c:v>
                </c:pt>
                <c:pt idx="1070">
                  <c:v>9.302794296622972</c:v>
                </c:pt>
                <c:pt idx="1071">
                  <c:v>9.2941483245725074</c:v>
                </c:pt>
                <c:pt idx="1072">
                  <c:v>9.2855184086488176</c:v>
                </c:pt>
                <c:pt idx="1073">
                  <c:v>9.2769045041675007</c:v>
                </c:pt>
                <c:pt idx="1074">
                  <c:v>9.2683065666098088</c:v>
                </c:pt>
                <c:pt idx="1075">
                  <c:v>9.2597245516218898</c:v>
                </c:pt>
                <c:pt idx="1076">
                  <c:v>9.2511584150140127</c:v>
                </c:pt>
                <c:pt idx="1077">
                  <c:v>9.2426081127598163</c:v>
                </c:pt>
                <c:pt idx="1078">
                  <c:v>9.2340736009955506</c:v>
                </c:pt>
                <c:pt idx="1079">
                  <c:v>9.2255548360193345</c:v>
                </c:pt>
                <c:pt idx="1080">
                  <c:v>9.2170517742904003</c:v>
                </c:pt>
                <c:pt idx="1081">
                  <c:v>9.2085643724283539</c:v>
                </c:pt>
                <c:pt idx="1082">
                  <c:v>9.2000925872124455</c:v>
                </c:pt>
                <c:pt idx="1083">
                  <c:v>9.1916363755808241</c:v>
                </c:pt>
                <c:pt idx="1084">
                  <c:v>9.1831956946298181</c:v>
                </c:pt>
                <c:pt idx="1085">
                  <c:v>9.1747705016132013</c:v>
                </c:pt>
                <c:pt idx="1086">
                  <c:v>9.1663607539414773</c:v>
                </c:pt>
                <c:pt idx="1087">
                  <c:v>9.1579664091811601</c:v>
                </c:pt>
                <c:pt idx="1088">
                  <c:v>9.1495874250540581</c:v>
                </c:pt>
                <c:pt idx="1089">
                  <c:v>9.1412237594365671</c:v>
                </c:pt>
                <c:pt idx="1090">
                  <c:v>9.1328753703589616</c:v>
                </c:pt>
                <c:pt idx="1091">
                  <c:v>9.1245422160047003</c:v>
                </c:pt>
                <c:pt idx="1092">
                  <c:v>9.1162242547097154</c:v>
                </c:pt>
                <c:pt idx="1093">
                  <c:v>9.1079214449617307</c:v>
                </c:pt>
                <c:pt idx="1094">
                  <c:v>9.0996337453995615</c:v>
                </c:pt>
                <c:pt idx="1095">
                  <c:v>9.0913611148124307</c:v>
                </c:pt>
                <c:pt idx="1096">
                  <c:v>9.083103512139294</c:v>
                </c:pt>
                <c:pt idx="1097">
                  <c:v>9.0748608964681434</c:v>
                </c:pt>
                <c:pt idx="1098">
                  <c:v>9.0666332270353518</c:v>
                </c:pt>
                <c:pt idx="1099">
                  <c:v>9.0584204632249818</c:v>
                </c:pt>
                <c:pt idx="1100">
                  <c:v>9.0502225645681289</c:v>
                </c:pt>
                <c:pt idx="1101">
                  <c:v>9.0420394907422565</c:v>
                </c:pt>
                <c:pt idx="1102">
                  <c:v>9.0338712015705305</c:v>
                </c:pt>
                <c:pt idx="1103">
                  <c:v>9.025717657021163</c:v>
                </c:pt>
                <c:pt idx="1104">
                  <c:v>9.0175788172067612</c:v>
                </c:pt>
                <c:pt idx="1105">
                  <c:v>9.0094546423836714</c:v>
                </c:pt>
                <c:pt idx="1106">
                  <c:v>9.0013450929513397</c:v>
                </c:pt>
                <c:pt idx="1107">
                  <c:v>8.9932501294516598</c:v>
                </c:pt>
                <c:pt idx="1108">
                  <c:v>8.9851697125683394</c:v>
                </c:pt>
                <c:pt idx="1109">
                  <c:v>8.9771038031262638</c:v>
                </c:pt>
                <c:pt idx="1110">
                  <c:v>8.9690523620908582</c:v>
                </c:pt>
                <c:pt idx="1111">
                  <c:v>8.9610153505674592</c:v>
                </c:pt>
                <c:pt idx="1112">
                  <c:v>8.9529927298006946</c:v>
                </c:pt>
                <c:pt idx="1113">
                  <c:v>8.9449844611738545</c:v>
                </c:pt>
                <c:pt idx="1114">
                  <c:v>8.9369905062082662</c:v>
                </c:pt>
                <c:pt idx="1115">
                  <c:v>8.9290108265626973</c:v>
                </c:pt>
                <c:pt idx="1116">
                  <c:v>8.9210453840327162</c:v>
                </c:pt>
                <c:pt idx="1117">
                  <c:v>8.9130941405501076</c:v>
                </c:pt>
                <c:pt idx="1118">
                  <c:v>8.9051570581822475</c:v>
                </c:pt>
                <c:pt idx="1119">
                  <c:v>8.8972340991315111</c:v>
                </c:pt>
                <c:pt idx="1120">
                  <c:v>8.8893252257346678</c:v>
                </c:pt>
                <c:pt idx="1121">
                  <c:v>8.8814304004622837</c:v>
                </c:pt>
                <c:pt idx="1122">
                  <c:v>8.8735495859181324</c:v>
                </c:pt>
                <c:pt idx="1123">
                  <c:v>8.8656827448386011</c:v>
                </c:pt>
                <c:pt idx="1124">
                  <c:v>8.8578298400921049</c:v>
                </c:pt>
                <c:pt idx="1125">
                  <c:v>8.8499908346785006</c:v>
                </c:pt>
                <c:pt idx="1126">
                  <c:v>8.8421656917285034</c:v>
                </c:pt>
                <c:pt idx="1127">
                  <c:v>8.8343543745031212</c:v>
                </c:pt>
                <c:pt idx="1128">
                  <c:v>8.8265568463930624</c:v>
                </c:pt>
                <c:pt idx="1129">
                  <c:v>8.8187730709181764</c:v>
                </c:pt>
                <c:pt idx="1130">
                  <c:v>8.8110030117268767</c:v>
                </c:pt>
                <c:pt idx="1131">
                  <c:v>8.8032466325955863</c:v>
                </c:pt>
                <c:pt idx="1132">
                  <c:v>8.7955038974281585</c:v>
                </c:pt>
                <c:pt idx="1133">
                  <c:v>8.7877747702553322</c:v>
                </c:pt>
                <c:pt idx="1134">
                  <c:v>8.7800592152341661</c:v>
                </c:pt>
                <c:pt idx="1135">
                  <c:v>8.7723571966474871</c:v>
                </c:pt>
                <c:pt idx="1136">
                  <c:v>8.7646686789033392</c:v>
                </c:pt>
                <c:pt idx="1137">
                  <c:v>8.7569936265344364</c:v>
                </c:pt>
                <c:pt idx="1138">
                  <c:v>8.7493320041976119</c:v>
                </c:pt>
                <c:pt idx="1139">
                  <c:v>8.7416837766732858</c:v>
                </c:pt>
                <c:pt idx="1140">
                  <c:v>8.7340489088649154</c:v>
                </c:pt>
                <c:pt idx="1141">
                  <c:v>8.7264273657984646</c:v>
                </c:pt>
                <c:pt idx="1142">
                  <c:v>8.7188191126218637</c:v>
                </c:pt>
                <c:pt idx="1143">
                  <c:v>8.7112241146044891</c:v>
                </c:pt>
                <c:pt idx="1144">
                  <c:v>8.7036423371366212</c:v>
                </c:pt>
                <c:pt idx="1145">
                  <c:v>8.6960737457289259</c:v>
                </c:pt>
                <c:pt idx="1146">
                  <c:v>8.6885183060119378</c:v>
                </c:pt>
                <c:pt idx="1147">
                  <c:v>8.6809759837355234</c:v>
                </c:pt>
                <c:pt idx="1148">
                  <c:v>8.6734467447683805</c:v>
                </c:pt>
                <c:pt idx="1149">
                  <c:v>8.6659305550975141</c:v>
                </c:pt>
                <c:pt idx="1150">
                  <c:v>8.6584273808277281</c:v>
                </c:pt>
                <c:pt idx="1151">
                  <c:v>8.6509371881811088</c:v>
                </c:pt>
                <c:pt idx="1152">
                  <c:v>8.6434599434965254</c:v>
                </c:pt>
                <c:pt idx="1153">
                  <c:v>8.6359956132291291</c:v>
                </c:pt>
                <c:pt idx="1154">
                  <c:v>8.6285441639498384</c:v>
                </c:pt>
                <c:pt idx="1155">
                  <c:v>8.6211055623448534</c:v>
                </c:pt>
                <c:pt idx="1156">
                  <c:v>8.6136797752151466</c:v>
                </c:pt>
                <c:pt idx="1157">
                  <c:v>8.6062667694759849</c:v>
                </c:pt>
                <c:pt idx="1158">
                  <c:v>8.5988665121564232</c:v>
                </c:pt>
                <c:pt idx="1159">
                  <c:v>8.5914789703988212</c:v>
                </c:pt>
                <c:pt idx="1160">
                  <c:v>8.5841041114583607</c:v>
                </c:pt>
                <c:pt idx="1161">
                  <c:v>8.5767419027025582</c:v>
                </c:pt>
                <c:pt idx="1162">
                  <c:v>8.569392311610784</c:v>
                </c:pt>
                <c:pt idx="1163">
                  <c:v>8.5620553057737805</c:v>
                </c:pt>
                <c:pt idx="1164">
                  <c:v>8.55473085289319</c:v>
                </c:pt>
                <c:pt idx="1165">
                  <c:v>8.5474189207810856</c:v>
                </c:pt>
                <c:pt idx="1166">
                  <c:v>8.5401194773594824</c:v>
                </c:pt>
                <c:pt idx="1167">
                  <c:v>8.5328324906598905</c:v>
                </c:pt>
                <c:pt idx="1168">
                  <c:v>8.5255579288228294</c:v>
                </c:pt>
                <c:pt idx="1169">
                  <c:v>8.5182957600973772</c:v>
                </c:pt>
                <c:pt idx="1170">
                  <c:v>8.5110459528406981</c:v>
                </c:pt>
                <c:pt idx="1171">
                  <c:v>8.5038084755175927</c:v>
                </c:pt>
                <c:pt idx="1172">
                  <c:v>8.4965832967000328</c:v>
                </c:pt>
                <c:pt idx="1173">
                  <c:v>8.4893703850667084</c:v>
                </c:pt>
                <c:pt idx="1174">
                  <c:v>8.4821697094025836</c:v>
                </c:pt>
                <c:pt idx="1175">
                  <c:v>8.4749812385984296</c:v>
                </c:pt>
                <c:pt idx="1176">
                  <c:v>8.4678049416503924</c:v>
                </c:pt>
                <c:pt idx="1177">
                  <c:v>8.4606407876595391</c:v>
                </c:pt>
                <c:pt idx="1178">
                  <c:v>8.4534887458314127</c:v>
                </c:pt>
                <c:pt idx="1179">
                  <c:v>8.4463487854755996</c:v>
                </c:pt>
                <c:pt idx="1180">
                  <c:v>8.4392208760052831</c:v>
                </c:pt>
                <c:pt idx="1181">
                  <c:v>8.4321049869368103</c:v>
                </c:pt>
                <c:pt idx="1182">
                  <c:v>8.4250010878892514</c:v>
                </c:pt>
                <c:pt idx="1183">
                  <c:v>8.4179091485839752</c:v>
                </c:pt>
                <c:pt idx="1184">
                  <c:v>8.4108291388442176</c:v>
                </c:pt>
                <c:pt idx="1185">
                  <c:v>8.4037610285946478</c:v>
                </c:pt>
                <c:pt idx="1186">
                  <c:v>8.3967047878609513</c:v>
                </c:pt>
                <c:pt idx="1187">
                  <c:v>8.3896603867693944</c:v>
                </c:pt>
                <c:pt idx="1188">
                  <c:v>8.3826277955464157</c:v>
                </c:pt>
                <c:pt idx="1189">
                  <c:v>8.3756069845181962</c:v>
                </c:pt>
                <c:pt idx="1190">
                  <c:v>8.3685979241102491</c:v>
                </c:pt>
                <c:pt idx="1191">
                  <c:v>8.3616005848469985</c:v>
                </c:pt>
                <c:pt idx="1192">
                  <c:v>8.3546149373513714</c:v>
                </c:pt>
                <c:pt idx="1193">
                  <c:v>8.3476409523443849</c:v>
                </c:pt>
                <c:pt idx="1194">
                  <c:v>8.3406786006447327</c:v>
                </c:pt>
                <c:pt idx="1195">
                  <c:v>8.3337278531683907</c:v>
                </c:pt>
                <c:pt idx="1196">
                  <c:v>8.3267886809281926</c:v>
                </c:pt>
                <c:pt idx="1197">
                  <c:v>8.319861055033444</c:v>
                </c:pt>
                <c:pt idx="1198">
                  <c:v>8.3129449466895142</c:v>
                </c:pt>
                <c:pt idx="1199">
                  <c:v>8.3060403271974383</c:v>
                </c:pt>
                <c:pt idx="1200">
                  <c:v>8.2991471679535209</c:v>
                </c:pt>
                <c:pt idx="1201">
                  <c:v>8.2922654404489382</c:v>
                </c:pt>
                <c:pt idx="1202">
                  <c:v>8.2853951162693473</c:v>
                </c:pt>
                <c:pt idx="1203">
                  <c:v>8.278536167094499</c:v>
                </c:pt>
                <c:pt idx="1204">
                  <c:v>8.2716885646978362</c:v>
                </c:pt>
                <c:pt idx="1205">
                  <c:v>8.2648522809461262</c:v>
                </c:pt>
                <c:pt idx="1206">
                  <c:v>8.2580272877990559</c:v>
                </c:pt>
                <c:pt idx="1207">
                  <c:v>8.2512135573088603</c:v>
                </c:pt>
                <c:pt idx="1208">
                  <c:v>8.2444110616199371</c:v>
                </c:pt>
                <c:pt idx="1209">
                  <c:v>8.2376197729684666</c:v>
                </c:pt>
                <c:pt idx="1210">
                  <c:v>8.2308396636820369</c:v>
                </c:pt>
                <c:pt idx="1211">
                  <c:v>8.2240707061792637</c:v>
                </c:pt>
                <c:pt idx="1212">
                  <c:v>8.2173128729694227</c:v>
                </c:pt>
                <c:pt idx="1213">
                  <c:v>8.2105661366520675</c:v>
                </c:pt>
                <c:pt idx="1214">
                  <c:v>8.2038304699166709</c:v>
                </c:pt>
                <c:pt idx="1215">
                  <c:v>8.1971058455422483</c:v>
                </c:pt>
                <c:pt idx="1216">
                  <c:v>8.1903922363969919</c:v>
                </c:pt>
                <c:pt idx="1217">
                  <c:v>8.1836896154379097</c:v>
                </c:pt>
                <c:pt idx="1218">
                  <c:v>8.1769979557104602</c:v>
                </c:pt>
                <c:pt idx="1219">
                  <c:v>8.1703172303481892</c:v>
                </c:pt>
                <c:pt idx="1220">
                  <c:v>8.1636474125723755</c:v>
                </c:pt>
                <c:pt idx="1221">
                  <c:v>8.1569884756916604</c:v>
                </c:pt>
                <c:pt idx="1222">
                  <c:v>8.1503403931017147</c:v>
                </c:pt>
                <c:pt idx="1223">
                  <c:v>8.1437031382848559</c:v>
                </c:pt>
                <c:pt idx="1224">
                  <c:v>8.137076684809724</c:v>
                </c:pt>
                <c:pt idx="1225">
                  <c:v>8.1304610063309042</c:v>
                </c:pt>
                <c:pt idx="1226">
                  <c:v>8.1238560765886003</c:v>
                </c:pt>
                <c:pt idx="1227">
                  <c:v>8.1172618694082743</c:v>
                </c:pt>
                <c:pt idx="1228">
                  <c:v>8.110678358700298</c:v>
                </c:pt>
                <c:pt idx="1229">
                  <c:v>8.1041055184596225</c:v>
                </c:pt>
                <c:pt idx="1230">
                  <c:v>8.097543322765425</c:v>
                </c:pt>
                <c:pt idx="1231">
                  <c:v>8.090991745780773</c:v>
                </c:pt>
                <c:pt idx="1232">
                  <c:v>8.0844507617522758</c:v>
                </c:pt>
                <c:pt idx="1233">
                  <c:v>8.0779203450097654</c:v>
                </c:pt>
                <c:pt idx="1234">
                  <c:v>8.0714004699659405</c:v>
                </c:pt>
                <c:pt idx="1235">
                  <c:v>8.0648911111160455</c:v>
                </c:pt>
                <c:pt idx="1236">
                  <c:v>8.0583922430375345</c:v>
                </c:pt>
                <c:pt idx="1237">
                  <c:v>8.0519038403897376</c:v>
                </c:pt>
                <c:pt idx="1238">
                  <c:v>8.045425877913539</c:v>
                </c:pt>
                <c:pt idx="1239">
                  <c:v>8.0389583304310364</c:v>
                </c:pt>
                <c:pt idx="1240">
                  <c:v>8.0325011728452278</c:v>
                </c:pt>
                <c:pt idx="1241">
                  <c:v>8.0260543801396782</c:v>
                </c:pt>
                <c:pt idx="1242">
                  <c:v>8.0196179273782029</c:v>
                </c:pt>
                <c:pt idx="1243">
                  <c:v>8.0131917897045408</c:v>
                </c:pt>
                <c:pt idx="1244">
                  <c:v>8.0067759423420366</c:v>
                </c:pt>
                <c:pt idx="1245">
                  <c:v>8.0003703605933261</c:v>
                </c:pt>
                <c:pt idx="1246">
                  <c:v>7.9939750198400077</c:v>
                </c:pt>
                <c:pt idx="1247">
                  <c:v>7.9875898955423423</c:v>
                </c:pt>
                <c:pt idx="1248">
                  <c:v>7.9812149632389255</c:v>
                </c:pt>
                <c:pt idx="1249">
                  <c:v>7.9748501985463891</c:v>
                </c:pt>
                <c:pt idx="1250">
                  <c:v>7.9684955771590769</c:v>
                </c:pt>
                <c:pt idx="1251">
                  <c:v>7.9621510748487436</c:v>
                </c:pt>
                <c:pt idx="1252">
                  <c:v>7.9558166674642417</c:v>
                </c:pt>
                <c:pt idx="1253">
                  <c:v>7.9494923309312222</c:v>
                </c:pt>
                <c:pt idx="1254">
                  <c:v>7.9431780412518238</c:v>
                </c:pt>
                <c:pt idx="1255">
                  <c:v>7.9368737745043667</c:v>
                </c:pt>
                <c:pt idx="1256">
                  <c:v>7.9305795068430598</c:v>
                </c:pt>
                <c:pt idx="1257">
                  <c:v>7.9242952144976941</c:v>
                </c:pt>
                <c:pt idx="1258">
                  <c:v>7.9180208737733402</c:v>
                </c:pt>
                <c:pt idx="1259">
                  <c:v>7.911756461050059</c:v>
                </c:pt>
                <c:pt idx="1260">
                  <c:v>7.9055019527826005</c:v>
                </c:pt>
                <c:pt idx="1261">
                  <c:v>7.8992573255001055</c:v>
                </c:pt>
                <c:pt idx="1262">
                  <c:v>7.8930225558058185</c:v>
                </c:pt>
                <c:pt idx="1263">
                  <c:v>7.8867976203767931</c:v>
                </c:pt>
                <c:pt idx="1264">
                  <c:v>7.8805824959635986</c:v>
                </c:pt>
                <c:pt idx="1265">
                  <c:v>7.8743771593900336</c:v>
                </c:pt>
                <c:pt idx="1266">
                  <c:v>7.8681815875528383</c:v>
                </c:pt>
                <c:pt idx="1267">
                  <c:v>7.8619957574214032</c:v>
                </c:pt>
                <c:pt idx="1268">
                  <c:v>7.8558196460374914</c:v>
                </c:pt>
                <c:pt idx="1269">
                  <c:v>7.8496532305149467</c:v>
                </c:pt>
                <c:pt idx="1270">
                  <c:v>7.8434964880394151</c:v>
                </c:pt>
                <c:pt idx="1271">
                  <c:v>7.8373493958680633</c:v>
                </c:pt>
                <c:pt idx="1272">
                  <c:v>7.8312119313292996</c:v>
                </c:pt>
                <c:pt idx="1273">
                  <c:v>7.8250840718224888</c:v>
                </c:pt>
                <c:pt idx="1274">
                  <c:v>7.8189657948176849</c:v>
                </c:pt>
                <c:pt idx="1275">
                  <c:v>7.8128570778553481</c:v>
                </c:pt>
                <c:pt idx="1276">
                  <c:v>7.8067578985460688</c:v>
                </c:pt>
                <c:pt idx="1277">
                  <c:v>7.8006682345703</c:v>
                </c:pt>
                <c:pt idx="1278">
                  <c:v>7.7945880636780824</c:v>
                </c:pt>
                <c:pt idx="1279">
                  <c:v>7.7885173636887703</c:v>
                </c:pt>
                <c:pt idx="1280">
                  <c:v>7.782456112490765</c:v>
                </c:pt>
                <c:pt idx="1281">
                  <c:v>7.7764042880412489</c:v>
                </c:pt>
                <c:pt idx="1282">
                  <c:v>7.7703618683659101</c:v>
                </c:pt>
                <c:pt idx="1283">
                  <c:v>7.7643288315586858</c:v>
                </c:pt>
                <c:pt idx="1284">
                  <c:v>7.7583051557814935</c:v>
                </c:pt>
                <c:pt idx="1285">
                  <c:v>7.7522908192639619</c:v>
                </c:pt>
                <c:pt idx="1286">
                  <c:v>7.7462858003031805</c:v>
                </c:pt>
                <c:pt idx="1287">
                  <c:v>7.7402900772634302</c:v>
                </c:pt>
                <c:pt idx="1288">
                  <c:v>7.7343036285759226</c:v>
                </c:pt>
                <c:pt idx="1289">
                  <c:v>7.7283264327385464</c:v>
                </c:pt>
                <c:pt idx="1290">
                  <c:v>7.7223584683156092</c:v>
                </c:pt>
                <c:pt idx="1291">
                  <c:v>7.7163997139375766</c:v>
                </c:pt>
                <c:pt idx="1292">
                  <c:v>7.7104501483008221</c:v>
                </c:pt>
                <c:pt idx="1293">
                  <c:v>7.7045097501673725</c:v>
                </c:pt>
                <c:pt idx="1294">
                  <c:v>7.6985784983646495</c:v>
                </c:pt>
                <c:pt idx="1295">
                  <c:v>7.6926563717852288</c:v>
                </c:pt>
                <c:pt idx="1296">
                  <c:v>7.68674334938658</c:v>
                </c:pt>
                <c:pt idx="1297">
                  <c:v>7.6808394101908215</c:v>
                </c:pt>
                <c:pt idx="1298">
                  <c:v>7.6749445332844717</c:v>
                </c:pt>
                <c:pt idx="1299">
                  <c:v>7.6690586978182047</c:v>
                </c:pt>
                <c:pt idx="1300">
                  <c:v>7.6631818830065992</c:v>
                </c:pt>
                <c:pt idx="1301">
                  <c:v>7.6573140681278975</c:v>
                </c:pt>
                <c:pt idx="1302">
                  <c:v>7.6514552325237641</c:v>
                </c:pt>
                <c:pt idx="1303">
                  <c:v>7.6456053555990344</c:v>
                </c:pt>
                <c:pt idx="1304">
                  <c:v>7.6397644168214853</c:v>
                </c:pt>
                <c:pt idx="1305">
                  <c:v>7.6339323957215859</c:v>
                </c:pt>
                <c:pt idx="1306">
                  <c:v>7.628109271892261</c:v>
                </c:pt>
                <c:pt idx="1307">
                  <c:v>7.6222950249886559</c:v>
                </c:pt>
                <c:pt idx="1308">
                  <c:v>7.6164896347278974</c:v>
                </c:pt>
                <c:pt idx="1309">
                  <c:v>7.6106930808888533</c:v>
                </c:pt>
                <c:pt idx="1310">
                  <c:v>7.6049053433119065</c:v>
                </c:pt>
                <c:pt idx="1311">
                  <c:v>7.5991264018987152</c:v>
                </c:pt>
                <c:pt idx="1312">
                  <c:v>7.5933562366119816</c:v>
                </c:pt>
                <c:pt idx="1313">
                  <c:v>7.587594827475221</c:v>
                </c:pt>
                <c:pt idx="1314">
                  <c:v>7.5818421545725325</c:v>
                </c:pt>
                <c:pt idx="1315">
                  <c:v>7.5760981980483626</c:v>
                </c:pt>
                <c:pt idx="1316">
                  <c:v>7.5703629381072881</c:v>
                </c:pt>
                <c:pt idx="1317">
                  <c:v>7.5646363550137794</c:v>
                </c:pt>
                <c:pt idx="1318">
                  <c:v>7.5589184290919773</c:v>
                </c:pt>
                <c:pt idx="1319">
                  <c:v>7.5532091407254693</c:v>
                </c:pt>
                <c:pt idx="1320">
                  <c:v>7.5475084703570623</c:v>
                </c:pt>
                <c:pt idx="1321">
                  <c:v>7.5418163984885611</c:v>
                </c:pt>
                <c:pt idx="1322">
                  <c:v>7.5361329056805451</c:v>
                </c:pt>
                <c:pt idx="1323">
                  <c:v>7.5304579725521501</c:v>
                </c:pt>
                <c:pt idx="1324">
                  <c:v>7.5247915797808398</c:v>
                </c:pt>
                <c:pt idx="1325">
                  <c:v>7.5191337081021992</c:v>
                </c:pt>
                <c:pt idx="1326">
                  <c:v>7.5134843383097047</c:v>
                </c:pt>
                <c:pt idx="1327">
                  <c:v>7.5078434512545114</c:v>
                </c:pt>
                <c:pt idx="1328">
                  <c:v>7.5022110278452381</c:v>
                </c:pt>
                <c:pt idx="1329">
                  <c:v>7.4965870490477515</c:v>
                </c:pt>
                <c:pt idx="1330">
                  <c:v>7.4909714958849483</c:v>
                </c:pt>
                <c:pt idx="1331">
                  <c:v>7.4853643494365452</c:v>
                </c:pt>
                <c:pt idx="1332">
                  <c:v>7.4797655908388645</c:v>
                </c:pt>
                <c:pt idx="1333">
                  <c:v>7.474175201284627</c:v>
                </c:pt>
                <c:pt idx="1334">
                  <c:v>7.4685931620227324</c:v>
                </c:pt>
                <c:pt idx="1335">
                  <c:v>7.4630194543580588</c:v>
                </c:pt>
                <c:pt idx="1336">
                  <c:v>7.4574540596512522</c:v>
                </c:pt>
                <c:pt idx="1337">
                  <c:v>7.4518969593185096</c:v>
                </c:pt>
                <c:pt idx="1338">
                  <c:v>7.4463481348313874</c:v>
                </c:pt>
                <c:pt idx="1339">
                  <c:v>7.4408075677165844</c:v>
                </c:pt>
                <c:pt idx="1340">
                  <c:v>7.4352752395557369</c:v>
                </c:pt>
                <c:pt idx="1341">
                  <c:v>7.4297511319852214</c:v>
                </c:pt>
                <c:pt idx="1342">
                  <c:v>7.4242352266959477</c:v>
                </c:pt>
                <c:pt idx="1343">
                  <c:v>7.4187275054331536</c:v>
                </c:pt>
                <c:pt idx="1344">
                  <c:v>7.4132279499962079</c:v>
                </c:pt>
                <c:pt idx="1345">
                  <c:v>7.4077365422384114</c:v>
                </c:pt>
                <c:pt idx="1346">
                  <c:v>7.402253264066788</c:v>
                </c:pt>
                <c:pt idx="1347">
                  <c:v>7.3967780974418975</c:v>
                </c:pt>
                <c:pt idx="1348">
                  <c:v>7.3913110243776323</c:v>
                </c:pt>
                <c:pt idx="1349">
                  <c:v>7.3858520269410173</c:v>
                </c:pt>
                <c:pt idx="1350">
                  <c:v>7.3804010872520207</c:v>
                </c:pt>
                <c:pt idx="1351">
                  <c:v>7.3749581874833554</c:v>
                </c:pt>
                <c:pt idx="1352">
                  <c:v>7.3695233098602806</c:v>
                </c:pt>
                <c:pt idx="1353">
                  <c:v>7.3640964366604162</c:v>
                </c:pt>
                <c:pt idx="1354">
                  <c:v>7.3586775502135477</c:v>
                </c:pt>
                <c:pt idx="1355">
                  <c:v>7.3532666329014269</c:v>
                </c:pt>
                <c:pt idx="1356">
                  <c:v>7.3478636671575925</c:v>
                </c:pt>
                <c:pt idx="1357">
                  <c:v>7.3424686354671742</c:v>
                </c:pt>
                <c:pt idx="1358">
                  <c:v>7.3370815203667012</c:v>
                </c:pt>
                <c:pt idx="1359">
                  <c:v>7.3317023044439171</c:v>
                </c:pt>
                <c:pt idx="1360">
                  <c:v>7.3263309703375938</c:v>
                </c:pt>
                <c:pt idx="1361">
                  <c:v>7.3209675007373392</c:v>
                </c:pt>
                <c:pt idx="1362">
                  <c:v>7.3156118783834172</c:v>
                </c:pt>
                <c:pt idx="1363">
                  <c:v>7.3102640860665602</c:v>
                </c:pt>
                <c:pt idx="1364">
                  <c:v>7.304924106627781</c:v>
                </c:pt>
                <c:pt idx="1365">
                  <c:v>7.2995919229581965</c:v>
                </c:pt>
                <c:pt idx="1366">
                  <c:v>7.2942675179988399</c:v>
                </c:pt>
                <c:pt idx="1367">
                  <c:v>7.2889508747404799</c:v>
                </c:pt>
                <c:pt idx="1368">
                  <c:v>7.2836419762234401</c:v>
                </c:pt>
                <c:pt idx="1369">
                  <c:v>7.2783408055374181</c:v>
                </c:pt>
                <c:pt idx="1370">
                  <c:v>7.2730473458213067</c:v>
                </c:pt>
                <c:pt idx="1371">
                  <c:v>7.2677615802630138</c:v>
                </c:pt>
                <c:pt idx="1372">
                  <c:v>7.2624834920992871</c:v>
                </c:pt>
                <c:pt idx="1373">
                  <c:v>7.2572130646155326</c:v>
                </c:pt>
                <c:pt idx="1374">
                  <c:v>7.2519502811456418</c:v>
                </c:pt>
                <c:pt idx="1375">
                  <c:v>7.2466951250718168</c:v>
                </c:pt>
                <c:pt idx="1376">
                  <c:v>7.2414475798243885</c:v>
                </c:pt>
                <c:pt idx="1377">
                  <c:v>7.2362076288816528</c:v>
                </c:pt>
                <c:pt idx="1378">
                  <c:v>7.2309752557696898</c:v>
                </c:pt>
                <c:pt idx="1379">
                  <c:v>7.2257504440621911</c:v>
                </c:pt>
                <c:pt idx="1380">
                  <c:v>7.2205331773802932</c:v>
                </c:pt>
                <c:pt idx="1381">
                  <c:v>7.2153234393924013</c:v>
                </c:pt>
                <c:pt idx="1382">
                  <c:v>7.2101212138140207</c:v>
                </c:pt>
                <c:pt idx="1383">
                  <c:v>7.2049264844075864</c:v>
                </c:pt>
                <c:pt idx="1384">
                  <c:v>7.1997392349822995</c:v>
                </c:pt>
                <c:pt idx="1385">
                  <c:v>7.1945594493939478</c:v>
                </c:pt>
                <c:pt idx="1386">
                  <c:v>7.1893871115447476</c:v>
                </c:pt>
                <c:pt idx="1387">
                  <c:v>7.1842222053831781</c:v>
                </c:pt>
                <c:pt idx="1388">
                  <c:v>7.1790647149038049</c:v>
                </c:pt>
                <c:pt idx="1389">
                  <c:v>7.173914624147125</c:v>
                </c:pt>
                <c:pt idx="1390">
                  <c:v>7.1687719171994004</c:v>
                </c:pt>
                <c:pt idx="1391">
                  <c:v>7.1636365781924853</c:v>
                </c:pt>
                <c:pt idx="1392">
                  <c:v>7.1585085913036774</c:v>
                </c:pt>
                <c:pt idx="1393">
                  <c:v>7.153387940755545</c:v>
                </c:pt>
                <c:pt idx="1394">
                  <c:v>7.1482746108157649</c:v>
                </c:pt>
                <c:pt idx="1395">
                  <c:v>7.1431685857969693</c:v>
                </c:pt>
                <c:pt idx="1396">
                  <c:v>7.1380698500565778</c:v>
                </c:pt>
                <c:pt idx="1397">
                  <c:v>7.1329783879966406</c:v>
                </c:pt>
                <c:pt idx="1398">
                  <c:v>7.1278941840636802</c:v>
                </c:pt>
                <c:pt idx="1399">
                  <c:v>7.1228172227485311</c:v>
                </c:pt>
                <c:pt idx="1400">
                  <c:v>7.1177474885861818</c:v>
                </c:pt>
                <c:pt idx="1401">
                  <c:v>7.1126849661556211</c:v>
                </c:pt>
                <c:pt idx="1402">
                  <c:v>7.1076296400796801</c:v>
                </c:pt>
                <c:pt idx="1403">
                  <c:v>7.1025814950248733</c:v>
                </c:pt>
                <c:pt idx="1404">
                  <c:v>7.0975405157012474</c:v>
                </c:pt>
                <c:pt idx="1405">
                  <c:v>7.0925066868622269</c:v>
                </c:pt>
                <c:pt idx="1406">
                  <c:v>7.0874799933044583</c:v>
                </c:pt>
                <c:pt idx="1407">
                  <c:v>7.0824604198676582</c:v>
                </c:pt>
                <c:pt idx="1408">
                  <c:v>7.0774479514344621</c:v>
                </c:pt>
                <c:pt idx="1409">
                  <c:v>7.0724425729302673</c:v>
                </c:pt>
                <c:pt idx="1410">
                  <c:v>7.0674442693230901</c:v>
                </c:pt>
                <c:pt idx="1411">
                  <c:v>7.0624530256234106</c:v>
                </c:pt>
                <c:pt idx="1412">
                  <c:v>7.0574688268840191</c:v>
                </c:pt>
                <c:pt idx="1413">
                  <c:v>7.0524916581998758</c:v>
                </c:pt>
                <c:pt idx="1414">
                  <c:v>7.047521504707956</c:v>
                </c:pt>
                <c:pt idx="1415">
                  <c:v>7.0425583515871013</c:v>
                </c:pt>
                <c:pt idx="1416">
                  <c:v>7.037602184057878</c:v>
                </c:pt>
                <c:pt idx="1417">
                  <c:v>7.0326529873824244</c:v>
                </c:pt>
                <c:pt idx="1418">
                  <c:v>7.027710746864309</c:v>
                </c:pt>
                <c:pt idx="1419">
                  <c:v>7.0227754478483817</c:v>
                </c:pt>
                <c:pt idx="1420">
                  <c:v>7.017847075720633</c:v>
                </c:pt>
                <c:pt idx="1421">
                  <c:v>7.0129256159080438</c:v>
                </c:pt>
                <c:pt idx="1422">
                  <c:v>7.008011053878449</c:v>
                </c:pt>
                <c:pt idx="1423">
                  <c:v>7.0031033751403893</c:v>
                </c:pt>
                <c:pt idx="1424">
                  <c:v>6.998202565242968</c:v>
                </c:pt>
                <c:pt idx="1425">
                  <c:v>6.9933086097757142</c:v>
                </c:pt>
                <c:pt idx="1426">
                  <c:v>6.9884214943684393</c:v>
                </c:pt>
                <c:pt idx="1427">
                  <c:v>6.9835412046910923</c:v>
                </c:pt>
                <c:pt idx="1428">
                  <c:v>6.978667726453625</c:v>
                </c:pt>
                <c:pt idx="1429">
                  <c:v>6.9738010454058541</c:v>
                </c:pt>
                <c:pt idx="1430">
                  <c:v>6.9689411473373122</c:v>
                </c:pt>
                <c:pt idx="1431">
                  <c:v>6.9640880180771214</c:v>
                </c:pt>
                <c:pt idx="1432">
                  <c:v>6.9592416434938498</c:v>
                </c:pt>
                <c:pt idx="1433">
                  <c:v>6.9544020094953716</c:v>
                </c:pt>
                <c:pt idx="1434">
                  <c:v>6.9495691020287378</c:v>
                </c:pt>
                <c:pt idx="1435">
                  <c:v>6.9447429070800357</c:v>
                </c:pt>
                <c:pt idx="1436">
                  <c:v>6.9399234106742504</c:v>
                </c:pt>
                <c:pt idx="1437">
                  <c:v>6.9351105988751369</c:v>
                </c:pt>
                <c:pt idx="1438">
                  <c:v>6.9303044577850832</c:v>
                </c:pt>
                <c:pt idx="1439">
                  <c:v>6.9255049735449719</c:v>
                </c:pt>
                <c:pt idx="1440">
                  <c:v>6.920712132334053</c:v>
                </c:pt>
                <c:pt idx="1441">
                  <c:v>6.9159259203698102</c:v>
                </c:pt>
                <c:pt idx="1442">
                  <c:v>6.9111463239078246</c:v>
                </c:pt>
                <c:pt idx="1443">
                  <c:v>6.9063733292416476</c:v>
                </c:pt>
                <c:pt idx="1444">
                  <c:v>6.9016069227026708</c:v>
                </c:pt>
                <c:pt idx="1445">
                  <c:v>6.8968470906599881</c:v>
                </c:pt>
                <c:pt idx="1446">
                  <c:v>6.8920938195202748</c:v>
                </c:pt>
                <c:pt idx="1447">
                  <c:v>6.8873470957276544</c:v>
                </c:pt>
                <c:pt idx="1448">
                  <c:v>6.8826069057635655</c:v>
                </c:pt>
                <c:pt idx="1449">
                  <c:v>6.877873236146641</c:v>
                </c:pt>
                <c:pt idx="1450">
                  <c:v>6.8731460734325767</c:v>
                </c:pt>
                <c:pt idx="1451">
                  <c:v>6.8684254042140021</c:v>
                </c:pt>
                <c:pt idx="1452">
                  <c:v>6.8637112151203574</c:v>
                </c:pt>
                <c:pt idx="1453">
                  <c:v>6.8590034928177648</c:v>
                </c:pt>
                <c:pt idx="1454">
                  <c:v>6.8543022240089035</c:v>
                </c:pt>
                <c:pt idx="1455">
                  <c:v>6.8496073954328844</c:v>
                </c:pt>
                <c:pt idx="1456">
                  <c:v>6.844918993865126</c:v>
                </c:pt>
                <c:pt idx="1457">
                  <c:v>6.8402370061172295</c:v>
                </c:pt>
                <c:pt idx="1458">
                  <c:v>6.8355614190368543</c:v>
                </c:pt>
                <c:pt idx="1459">
                  <c:v>6.8308922195075992</c:v>
                </c:pt>
                <c:pt idx="1460">
                  <c:v>6.8262293944488723</c:v>
                </c:pt>
                <c:pt idx="1461">
                  <c:v>6.8215729308157753</c:v>
                </c:pt>
                <c:pt idx="1462">
                  <c:v>6.8169228155989803</c:v>
                </c:pt>
                <c:pt idx="1463">
                  <c:v>6.8122790358246048</c:v>
                </c:pt>
                <c:pt idx="1464">
                  <c:v>6.8076415785540974</c:v>
                </c:pt>
                <c:pt idx="1465">
                  <c:v>6.8030104308841137</c:v>
                </c:pt>
                <c:pt idx="1466">
                  <c:v>6.7983855799463973</c:v>
                </c:pt>
                <c:pt idx="1467">
                  <c:v>6.7937670129076579</c:v>
                </c:pt>
                <c:pt idx="1468">
                  <c:v>6.7891547169694588</c:v>
                </c:pt>
                <c:pt idx="1469">
                  <c:v>6.7845486793680951</c:v>
                </c:pt>
                <c:pt idx="1470">
                  <c:v>6.7799488873744735</c:v>
                </c:pt>
                <c:pt idx="1471">
                  <c:v>6.7753553282939993</c:v>
                </c:pt>
                <c:pt idx="1472">
                  <c:v>6.7707679894664592</c:v>
                </c:pt>
                <c:pt idx="1473">
                  <c:v>6.7661868582659004</c:v>
                </c:pt>
                <c:pt idx="1474">
                  <c:v>6.7616119221005206</c:v>
                </c:pt>
                <c:pt idx="1475">
                  <c:v>6.75704316841255</c:v>
                </c:pt>
                <c:pt idx="1476">
                  <c:v>6.7524805846781355</c:v>
                </c:pt>
                <c:pt idx="1477">
                  <c:v>6.7479241584072271</c:v>
                </c:pt>
                <c:pt idx="1478">
                  <c:v>6.7433738771434673</c:v>
                </c:pt>
                <c:pt idx="1479">
                  <c:v>6.7388297284640695</c:v>
                </c:pt>
                <c:pt idx="1480">
                  <c:v>6.7342916999797122</c:v>
                </c:pt>
                <c:pt idx="1481">
                  <c:v>6.7297597793344268</c:v>
                </c:pt>
                <c:pt idx="1482">
                  <c:v>6.7252339542054766</c:v>
                </c:pt>
                <c:pt idx="1483">
                  <c:v>6.7207142123032568</c:v>
                </c:pt>
                <c:pt idx="1484">
                  <c:v>6.7162005413711752</c:v>
                </c:pt>
                <c:pt idx="1485">
                  <c:v>6.7116929291855438</c:v>
                </c:pt>
                <c:pt idx="1486">
                  <c:v>6.7071913635554692</c:v>
                </c:pt>
                <c:pt idx="1487">
                  <c:v>6.7026958323227426</c:v>
                </c:pt>
                <c:pt idx="1488">
                  <c:v>6.6982063233617275</c:v>
                </c:pt>
                <c:pt idx="1489">
                  <c:v>6.6937228245792557</c:v>
                </c:pt>
                <c:pt idx="1490">
                  <c:v>6.6892453239145153</c:v>
                </c:pt>
                <c:pt idx="1491">
                  <c:v>6.6847738093389406</c:v>
                </c:pt>
                <c:pt idx="1492">
                  <c:v>6.6803082688561108</c:v>
                </c:pt>
                <c:pt idx="1493">
                  <c:v>6.6758486905016383</c:v>
                </c:pt>
                <c:pt idx="1494">
                  <c:v>6.6713950623430582</c:v>
                </c:pt>
                <c:pt idx="1495">
                  <c:v>6.6669473724797328</c:v>
                </c:pt>
                <c:pt idx="1496">
                  <c:v>6.6625056090427339</c:v>
                </c:pt>
                <c:pt idx="1497">
                  <c:v>6.6580697601947438</c:v>
                </c:pt>
                <c:pt idx="1498">
                  <c:v>6.6536398141299502</c:v>
                </c:pt>
                <c:pt idx="1499">
                  <c:v>6.6492157590739378</c:v>
                </c:pt>
                <c:pt idx="1500">
                  <c:v>6.6447975832835864</c:v>
                </c:pt>
                <c:pt idx="1501">
                  <c:v>6.6403852750469676</c:v>
                </c:pt>
                <c:pt idx="1502">
                  <c:v>6.6359788226832395</c:v>
                </c:pt>
                <c:pt idx="1503">
                  <c:v>6.6315782145425457</c:v>
                </c:pt>
                <c:pt idx="1504">
                  <c:v>6.6271834390059094</c:v>
                </c:pt>
                <c:pt idx="1505">
                  <c:v>6.6227944844851354</c:v>
                </c:pt>
                <c:pt idx="1506">
                  <c:v>6.6184113394227042</c:v>
                </c:pt>
                <c:pt idx="1507">
                  <c:v>6.6140339922916738</c:v>
                </c:pt>
                <c:pt idx="1508">
                  <c:v>6.6096624315955781</c:v>
                </c:pt>
                <c:pt idx="1509">
                  <c:v>6.6052966458683207</c:v>
                </c:pt>
                <c:pt idx="1510">
                  <c:v>6.6009366236740847</c:v>
                </c:pt>
                <c:pt idx="1511">
                  <c:v>6.5965823536072259</c:v>
                </c:pt>
                <c:pt idx="1512">
                  <c:v>6.5922338242921725</c:v>
                </c:pt>
                <c:pt idx="1513">
                  <c:v>6.5878910243833317</c:v>
                </c:pt>
                <c:pt idx="1514">
                  <c:v>6.5835539425649872</c:v>
                </c:pt>
                <c:pt idx="1515">
                  <c:v>6.5792225675511986</c:v>
                </c:pt>
                <c:pt idx="1516">
                  <c:v>6.5748968880857097</c:v>
                </c:pt>
                <c:pt idx="1517">
                  <c:v>6.5705768929418475</c:v>
                </c:pt>
                <c:pt idx="1518">
                  <c:v>6.5662625709224232</c:v>
                </c:pt>
                <c:pt idx="1519">
                  <c:v>6.5619539108596401</c:v>
                </c:pt>
                <c:pt idx="1520">
                  <c:v>6.5576509016149922</c:v>
                </c:pt>
                <c:pt idx="1521">
                  <c:v>6.5533535320791723</c:v>
                </c:pt>
                <c:pt idx="1522">
                  <c:v>6.5490617911719733</c:v>
                </c:pt>
                <c:pt idx="1523">
                  <c:v>6.5447756678421989</c:v>
                </c:pt>
                <c:pt idx="1524">
                  <c:v>6.5404951510675566</c:v>
                </c:pt>
                <c:pt idx="1525">
                  <c:v>6.5362202298545782</c:v>
                </c:pt>
                <c:pt idx="1526">
                  <c:v>6.5319508932385153</c:v>
                </c:pt>
                <c:pt idx="1527">
                  <c:v>6.5276871302832467</c:v>
                </c:pt>
                <c:pt idx="1528">
                  <c:v>6.5234289300811916</c:v>
                </c:pt>
                <c:pt idx="1529">
                  <c:v>6.5191762817532091</c:v>
                </c:pt>
                <c:pt idx="1530">
                  <c:v>6.5149291744485085</c:v>
                </c:pt>
                <c:pt idx="1531">
                  <c:v>6.5106875973445568</c:v>
                </c:pt>
                <c:pt idx="1532">
                  <c:v>6.5064515396469886</c:v>
                </c:pt>
                <c:pt idx="1533">
                  <c:v>6.5022209905895103</c:v>
                </c:pt>
                <c:pt idx="1534">
                  <c:v>6.4979959394338147</c:v>
                </c:pt>
                <c:pt idx="1535">
                  <c:v>6.4937763754694835</c:v>
                </c:pt>
                <c:pt idx="1536">
                  <c:v>6.4895622880139019</c:v>
                </c:pt>
                <c:pt idx="1537">
                  <c:v>6.4853536664121672</c:v>
                </c:pt>
                <c:pt idx="1538">
                  <c:v>6.481150500036998</c:v>
                </c:pt>
                <c:pt idx="1539">
                  <c:v>6.476952778288644</c:v>
                </c:pt>
                <c:pt idx="1540">
                  <c:v>6.4727604905948004</c:v>
                </c:pt>
                <c:pt idx="1541">
                  <c:v>6.4685736264105156</c:v>
                </c:pt>
                <c:pt idx="1542">
                  <c:v>6.4643921752181033</c:v>
                </c:pt>
                <c:pt idx="1543">
                  <c:v>6.4602161265270563</c:v>
                </c:pt>
                <c:pt idx="1544">
                  <c:v>6.4560454698739607</c:v>
                </c:pt>
                <c:pt idx="1545">
                  <c:v>6.4518801948223983</c:v>
                </c:pt>
                <c:pt idx="1546">
                  <c:v>6.4477202909628737</c:v>
                </c:pt>
                <c:pt idx="1547">
                  <c:v>6.443565747912718</c:v>
                </c:pt>
                <c:pt idx="1548">
                  <c:v>6.4394165553160025</c:v>
                </c:pt>
                <c:pt idx="1549">
                  <c:v>6.4352727028434593</c:v>
                </c:pt>
                <c:pt idx="1550">
                  <c:v>6.4311341801923909</c:v>
                </c:pt>
                <c:pt idx="1551">
                  <c:v>6.4270009770865819</c:v>
                </c:pt>
                <c:pt idx="1552">
                  <c:v>6.4228730832762224</c:v>
                </c:pt>
                <c:pt idx="1553">
                  <c:v>6.4187504885378148</c:v>
                </c:pt>
                <c:pt idx="1554">
                  <c:v>6.4146331826740939</c:v>
                </c:pt>
                <c:pt idx="1555">
                  <c:v>6.4105211555139414</c:v>
                </c:pt>
                <c:pt idx="1556">
                  <c:v>6.4064143969123055</c:v>
                </c:pt>
                <c:pt idx="1557">
                  <c:v>6.4023128967501099</c:v>
                </c:pt>
                <c:pt idx="1558">
                  <c:v>6.3982166449341786</c:v>
                </c:pt>
                <c:pt idx="1559">
                  <c:v>6.3941256313971495</c:v>
                </c:pt>
                <c:pt idx="1560">
                  <c:v>6.3900398460973911</c:v>
                </c:pt>
                <c:pt idx="1561">
                  <c:v>6.3859592790189224</c:v>
                </c:pt>
                <c:pt idx="1562">
                  <c:v>6.3818839201713304</c:v>
                </c:pt>
                <c:pt idx="1563">
                  <c:v>6.3778137595896878</c:v>
                </c:pt>
                <c:pt idx="1564">
                  <c:v>6.3737487873344723</c:v>
                </c:pt>
                <c:pt idx="1565">
                  <c:v>6.3696889934914864</c:v>
                </c:pt>
                <c:pt idx="1566">
                  <c:v>6.3656343681717749</c:v>
                </c:pt>
                <c:pt idx="1567">
                  <c:v>6.3615849015115478</c:v>
                </c:pt>
                <c:pt idx="1568">
                  <c:v>6.3575405836720966</c:v>
                </c:pt>
                <c:pt idx="1569">
                  <c:v>6.3535014048397169</c:v>
                </c:pt>
                <c:pt idx="1570">
                  <c:v>6.3494673552256282</c:v>
                </c:pt>
                <c:pt idx="1571">
                  <c:v>6.3454384250658959</c:v>
                </c:pt>
                <c:pt idx="1572">
                  <c:v>6.3414146046213515</c:v>
                </c:pt>
                <c:pt idx="1573">
                  <c:v>6.3373958841775133</c:v>
                </c:pt>
                <c:pt idx="1574">
                  <c:v>6.3333822540445119</c:v>
                </c:pt>
                <c:pt idx="1575">
                  <c:v>6.329373704557006</c:v>
                </c:pt>
                <c:pt idx="1576">
                  <c:v>6.3253702260741109</c:v>
                </c:pt>
                <c:pt idx="1577">
                  <c:v>6.3213718089793201</c:v>
                </c:pt>
                <c:pt idx="1578">
                  <c:v>6.3173784436804228</c:v>
                </c:pt>
                <c:pt idx="1579">
                  <c:v>6.3133901206094363</c:v>
                </c:pt>
                <c:pt idx="1580">
                  <c:v>6.309406830222521</c:v>
                </c:pt>
                <c:pt idx="1581">
                  <c:v>6.3054285629999089</c:v>
                </c:pt>
                <c:pt idx="1582">
                  <c:v>6.3014553094458279</c:v>
                </c:pt>
                <c:pt idx="1583">
                  <c:v>6.2974870600884261</c:v>
                </c:pt>
                <c:pt idx="1584">
                  <c:v>6.2935238054796923</c:v>
                </c:pt>
                <c:pt idx="1585">
                  <c:v>6.2895655361953864</c:v>
                </c:pt>
                <c:pt idx="1586">
                  <c:v>6.2856122428349632</c:v>
                </c:pt>
                <c:pt idx="1587">
                  <c:v>6.281663916021496</c:v>
                </c:pt>
                <c:pt idx="1588">
                  <c:v>6.2777205464016053</c:v>
                </c:pt>
                <c:pt idx="1589">
                  <c:v>6.2737821246453818</c:v>
                </c:pt>
                <c:pt idx="1590">
                  <c:v>6.2698486414463162</c:v>
                </c:pt>
                <c:pt idx="1591">
                  <c:v>6.2659200875212235</c:v>
                </c:pt>
                <c:pt idx="1592">
                  <c:v>6.2619964536101707</c:v>
                </c:pt>
                <c:pt idx="1593">
                  <c:v>6.2580777304764039</c:v>
                </c:pt>
                <c:pt idx="1594">
                  <c:v>6.2541639089062775</c:v>
                </c:pt>
                <c:pt idx="1595">
                  <c:v>6.2502549797091778</c:v>
                </c:pt>
                <c:pt idx="1596">
                  <c:v>6.246350933717455</c:v>
                </c:pt>
                <c:pt idx="1597">
                  <c:v>6.2424517617863513</c:v>
                </c:pt>
                <c:pt idx="1598">
                  <c:v>6.238557454793928</c:v>
                </c:pt>
                <c:pt idx="1599">
                  <c:v>6.2346680036409925</c:v>
                </c:pt>
                <c:pt idx="1600">
                  <c:v>6.2307833992510337</c:v>
                </c:pt>
                <c:pt idx="1601">
                  <c:v>6.2269036325701439</c:v>
                </c:pt>
                <c:pt idx="1602">
                  <c:v>6.2230286945669553</c:v>
                </c:pt>
                <c:pt idx="1603">
                  <c:v>6.2191585762325623</c:v>
                </c:pt>
                <c:pt idx="1604">
                  <c:v>6.2152932685804601</c:v>
                </c:pt>
                <c:pt idx="1605">
                  <c:v>6.2114327626464698</c:v>
                </c:pt>
                <c:pt idx="1606">
                  <c:v>6.2075770494886688</c:v>
                </c:pt>
                <c:pt idx="1607">
                  <c:v>6.2037261201873255</c:v>
                </c:pt>
                <c:pt idx="1608">
                  <c:v>6.1998799658448283</c:v>
                </c:pt>
                <c:pt idx="1609">
                  <c:v>6.1960385775856137</c:v>
                </c:pt>
                <c:pt idx="1610">
                  <c:v>6.1922019465561062</c:v>
                </c:pt>
                <c:pt idx="1611">
                  <c:v>6.1883700639246433</c:v>
                </c:pt>
                <c:pt idx="1612">
                  <c:v>6.1845429208814089</c:v>
                </c:pt>
                <c:pt idx="1613">
                  <c:v>6.1807205086383679</c:v>
                </c:pt>
                <c:pt idx="1614">
                  <c:v>6.1769028184291983</c:v>
                </c:pt>
                <c:pt idx="1615">
                  <c:v>6.1730898415092232</c:v>
                </c:pt>
                <c:pt idx="1616">
                  <c:v>6.1692815691553449</c:v>
                </c:pt>
                <c:pt idx="1617">
                  <c:v>6.1654779926659788</c:v>
                </c:pt>
                <c:pt idx="1618">
                  <c:v>6.1616791033609841</c:v>
                </c:pt>
                <c:pt idx="1619">
                  <c:v>6.1578848925816008</c:v>
                </c:pt>
                <c:pt idx="1620">
                  <c:v>6.1540953516903869</c:v>
                </c:pt>
                <c:pt idx="1621">
                  <c:v>6.1503104720711432</c:v>
                </c:pt>
                <c:pt idx="1622">
                  <c:v>6.146530245128857</c:v>
                </c:pt>
                <c:pt idx="1623">
                  <c:v>6.1427546622896365</c:v>
                </c:pt>
                <c:pt idx="1624">
                  <c:v>6.1389837150006379</c:v>
                </c:pt>
                <c:pt idx="1625">
                  <c:v>6.1352173947300095</c:v>
                </c:pt>
                <c:pt idx="1626">
                  <c:v>6.131455692966826</c:v>
                </c:pt>
                <c:pt idx="1627">
                  <c:v>6.1276986012210184</c:v>
                </c:pt>
                <c:pt idx="1628">
                  <c:v>6.1239461110233169</c:v>
                </c:pt>
                <c:pt idx="1629">
                  <c:v>6.1201982139251863</c:v>
                </c:pt>
                <c:pt idx="1630">
                  <c:v>6.1164549014987566</c:v>
                </c:pt>
                <c:pt idx="1631">
                  <c:v>6.1127161653367672</c:v>
                </c:pt>
                <c:pt idx="1632">
                  <c:v>6.1089819970525019</c:v>
                </c:pt>
                <c:pt idx="1633">
                  <c:v>6.1052523882797214</c:v>
                </c:pt>
                <c:pt idx="1634">
                  <c:v>6.1015273306726092</c:v>
                </c:pt>
                <c:pt idx="1635">
                  <c:v>6.0978068159057024</c:v>
                </c:pt>
                <c:pt idx="1636">
                  <c:v>6.094090835673831</c:v>
                </c:pt>
                <c:pt idx="1637">
                  <c:v>6.0903793816920606</c:v>
                </c:pt>
                <c:pt idx="1638">
                  <c:v>6.0866724456956245</c:v>
                </c:pt>
                <c:pt idx="1639">
                  <c:v>6.0829700194398661</c:v>
                </c:pt>
                <c:pt idx="1640">
                  <c:v>6.0792720947001788</c:v>
                </c:pt>
                <c:pt idx="1641">
                  <c:v>6.0755786632719397</c:v>
                </c:pt>
                <c:pt idx="1642">
                  <c:v>6.071889716970456</c:v>
                </c:pt>
                <c:pt idx="1643">
                  <c:v>6.0682052476308987</c:v>
                </c:pt>
                <c:pt idx="1644">
                  <c:v>6.0645252471082465</c:v>
                </c:pt>
                <c:pt idx="1645">
                  <c:v>6.0608497072772218</c:v>
                </c:pt>
                <c:pt idx="1646">
                  <c:v>6.0571786200322348</c:v>
                </c:pt>
                <c:pt idx="1647">
                  <c:v>6.0535119772873234</c:v>
                </c:pt>
                <c:pt idx="1648">
                  <c:v>6.0498497709760874</c:v>
                </c:pt>
                <c:pt idx="1649">
                  <c:v>6.0461919930516412</c:v>
                </c:pt>
                <c:pt idx="1650">
                  <c:v>6.0425386354865447</c:v>
                </c:pt>
                <c:pt idx="1651">
                  <c:v>6.0388896902727476</c:v>
                </c:pt>
                <c:pt idx="1652">
                  <c:v>6.0352451494215318</c:v>
                </c:pt>
                <c:pt idx="1653">
                  <c:v>6.0316050049634562</c:v>
                </c:pt>
                <c:pt idx="1654">
                  <c:v>6.0279692489482892</c:v>
                </c:pt>
                <c:pt idx="1655">
                  <c:v>6.0243378734449617</c:v>
                </c:pt>
                <c:pt idx="1656">
                  <c:v>6.0207108705415022</c:v>
                </c:pt>
                <c:pt idx="1657">
                  <c:v>6.0170882323449817</c:v>
                </c:pt>
                <c:pt idx="1658">
                  <c:v>6.013469950981456</c:v>
                </c:pt>
                <c:pt idx="1659">
                  <c:v>6.0098560185959098</c:v>
                </c:pt>
                <c:pt idx="1660">
                  <c:v>6.0062464273521989</c:v>
                </c:pt>
                <c:pt idx="1661">
                  <c:v>6.0026411694329953</c:v>
                </c:pt>
                <c:pt idx="1662">
                  <c:v>5.9990402370397247</c:v>
                </c:pt>
                <c:pt idx="1663">
                  <c:v>5.9954436223925214</c:v>
                </c:pt>
                <c:pt idx="1664">
                  <c:v>5.9918513177301591</c:v>
                </c:pt>
                <c:pt idx="1665">
                  <c:v>5.9882633153100047</c:v>
                </c:pt>
                <c:pt idx="1666">
                  <c:v>5.9846796074079593</c:v>
                </c:pt>
                <c:pt idx="1667">
                  <c:v>5.981100186318403</c:v>
                </c:pt>
                <c:pt idx="1668">
                  <c:v>5.9775250443541408</c:v>
                </c:pt>
                <c:pt idx="1669">
                  <c:v>5.9739541738463453</c:v>
                </c:pt>
                <c:pt idx="1670">
                  <c:v>5.9703875671445035</c:v>
                </c:pt>
                <c:pt idx="1671">
                  <c:v>5.9668252166163587</c:v>
                </c:pt>
                <c:pt idx="1672">
                  <c:v>5.9632671146478646</c:v>
                </c:pt>
                <c:pt idx="1673">
                  <c:v>5.9597132536431223</c:v>
                </c:pt>
                <c:pt idx="1674">
                  <c:v>5.9561636260243285</c:v>
                </c:pt>
                <c:pt idx="1675">
                  <c:v>5.9526182242317258</c:v>
                </c:pt>
                <c:pt idx="1676">
                  <c:v>5.9490770407235454</c:v>
                </c:pt>
                <c:pt idx="1677">
                  <c:v>5.9455400679759487</c:v>
                </c:pt>
                <c:pt idx="1678">
                  <c:v>5.9420072984829861</c:v>
                </c:pt>
                <c:pt idx="1679">
                  <c:v>5.9384787247565338</c:v>
                </c:pt>
                <c:pt idx="1680">
                  <c:v>5.9349543393262456</c:v>
                </c:pt>
                <c:pt idx="1681">
                  <c:v>5.9314341347394981</c:v>
                </c:pt>
                <c:pt idx="1682">
                  <c:v>5.92791810356134</c:v>
                </c:pt>
                <c:pt idx="1683">
                  <c:v>5.9244062383744369</c:v>
                </c:pt>
                <c:pt idx="1684">
                  <c:v>5.920898531779021</c:v>
                </c:pt>
                <c:pt idx="1685">
                  <c:v>5.917394976392842</c:v>
                </c:pt>
                <c:pt idx="1686">
                  <c:v>5.91389556485111</c:v>
                </c:pt>
                <c:pt idx="1687">
                  <c:v>5.9104002898064456</c:v>
                </c:pt>
                <c:pt idx="1688">
                  <c:v>5.9069091439288322</c:v>
                </c:pt>
                <c:pt idx="1689">
                  <c:v>5.9034221199055565</c:v>
                </c:pt>
                <c:pt idx="1690">
                  <c:v>5.8999392104411683</c:v>
                </c:pt>
                <c:pt idx="1691">
                  <c:v>5.896460408257421</c:v>
                </c:pt>
                <c:pt idx="1692">
                  <c:v>5.8929857060932234</c:v>
                </c:pt>
                <c:pt idx="1693">
                  <c:v>5.8895150967045922</c:v>
                </c:pt>
                <c:pt idx="1694">
                  <c:v>5.886048572864599</c:v>
                </c:pt>
                <c:pt idx="1695">
                  <c:v>5.8825861273633144</c:v>
                </c:pt>
                <c:pt idx="1696">
                  <c:v>5.8791277530077712</c:v>
                </c:pt>
                <c:pt idx="1697">
                  <c:v>5.8756734426219044</c:v>
                </c:pt>
                <c:pt idx="1698">
                  <c:v>5.8722231890465029</c:v>
                </c:pt>
                <c:pt idx="1699">
                  <c:v>5.8687769851391653</c:v>
                </c:pt>
                <c:pt idx="1700">
                  <c:v>5.8653348237742442</c:v>
                </c:pt>
                <c:pt idx="1701">
                  <c:v>5.8618966978427975</c:v>
                </c:pt>
                <c:pt idx="1702">
                  <c:v>5.8584626002525475</c:v>
                </c:pt>
                <c:pt idx="1703">
                  <c:v>5.8550325239278216</c:v>
                </c:pt>
                <c:pt idx="1704">
                  <c:v>5.8516064618095109</c:v>
                </c:pt>
                <c:pt idx="1705">
                  <c:v>5.8481844068550188</c:v>
                </c:pt>
                <c:pt idx="1706">
                  <c:v>5.8447663520382136</c:v>
                </c:pt>
                <c:pt idx="1707">
                  <c:v>5.841352290349378</c:v>
                </c:pt>
                <c:pt idx="1708">
                  <c:v>5.8379422147951647</c:v>
                </c:pt>
                <c:pt idx="1709">
                  <c:v>5.8345361183985496</c:v>
                </c:pt>
                <c:pt idx="1710">
                  <c:v>5.8311339941987779</c:v>
                </c:pt>
                <c:pt idx="1711">
                  <c:v>5.8277358352513229</c:v>
                </c:pt>
                <c:pt idx="1712">
                  <c:v>5.8243416346278369</c:v>
                </c:pt>
                <c:pt idx="1713">
                  <c:v>5.8209513854161008</c:v>
                </c:pt>
                <c:pt idx="1714">
                  <c:v>5.8175650807199837</c:v>
                </c:pt>
                <c:pt idx="1715">
                  <c:v>5.81418271365939</c:v>
                </c:pt>
                <c:pt idx="1716">
                  <c:v>5.8108042773702158</c:v>
                </c:pt>
                <c:pt idx="1717">
                  <c:v>5.8074297650043025</c:v>
                </c:pt>
                <c:pt idx="1718">
                  <c:v>5.8040591697293928</c:v>
                </c:pt>
                <c:pt idx="1719">
                  <c:v>5.8006924847290735</c:v>
                </c:pt>
                <c:pt idx="1720">
                  <c:v>5.7973297032027471</c:v>
                </c:pt>
                <c:pt idx="1721">
                  <c:v>5.7939708183655707</c:v>
                </c:pt>
                <c:pt idx="1722">
                  <c:v>5.7906158234484204</c:v>
                </c:pt>
                <c:pt idx="1723">
                  <c:v>5.7872647116978388</c:v>
                </c:pt>
                <c:pt idx="1724">
                  <c:v>5.7839174763759953</c:v>
                </c:pt>
                <c:pt idx="1725">
                  <c:v>5.780574110760635</c:v>
                </c:pt>
                <c:pt idx="1726">
                  <c:v>5.777234608145041</c:v>
                </c:pt>
                <c:pt idx="1727">
                  <c:v>5.7738989618379826</c:v>
                </c:pt>
                <c:pt idx="1728">
                  <c:v>5.7705671651636745</c:v>
                </c:pt>
                <c:pt idx="1729">
                  <c:v>5.7672392114617335</c:v>
                </c:pt>
                <c:pt idx="1730">
                  <c:v>5.76391509408713</c:v>
                </c:pt>
                <c:pt idx="1731">
                  <c:v>5.7605948064101451</c:v>
                </c:pt>
                <c:pt idx="1732">
                  <c:v>5.7572783418163276</c:v>
                </c:pt>
                <c:pt idx="1733">
                  <c:v>5.7539656937064514</c:v>
                </c:pt>
                <c:pt idx="1734">
                  <c:v>5.7506568554964694</c:v>
                </c:pt>
                <c:pt idx="1735">
                  <c:v>5.7473518206174692</c:v>
                </c:pt>
                <c:pt idx="1736">
                  <c:v>5.7440505825156336</c:v>
                </c:pt>
                <c:pt idx="1737">
                  <c:v>5.7407531346521896</c:v>
                </c:pt>
                <c:pt idx="1738">
                  <c:v>5.7374594705033752</c:v>
                </c:pt>
                <c:pt idx="1739">
                  <c:v>5.7341695835603899</c:v>
                </c:pt>
                <c:pt idx="1740">
                  <c:v>5.7308834673293534</c:v>
                </c:pt>
                <c:pt idx="1741">
                  <c:v>5.7276011153312618</c:v>
                </c:pt>
                <c:pt idx="1742">
                  <c:v>5.7243225211019491</c:v>
                </c:pt>
                <c:pt idx="1743">
                  <c:v>5.7210476781920363</c:v>
                </c:pt>
                <c:pt idx="1744">
                  <c:v>5.7177765801668992</c:v>
                </c:pt>
                <c:pt idx="1745">
                  <c:v>5.7145092206066197</c:v>
                </c:pt>
                <c:pt idx="1746">
                  <c:v>5.7112455931059465</c:v>
                </c:pt>
                <c:pt idx="1747">
                  <c:v>5.707985691274251</c:v>
                </c:pt>
                <c:pt idx="1748">
                  <c:v>5.7047295087354915</c:v>
                </c:pt>
                <c:pt idx="1749">
                  <c:v>5.7014770391281582</c:v>
                </c:pt>
                <c:pt idx="1750">
                  <c:v>5.6982282761052501</c:v>
                </c:pt>
                <c:pt idx="1751">
                  <c:v>5.6949832133342184</c:v>
                </c:pt>
                <c:pt idx="1752">
                  <c:v>5.6917418444969341</c:v>
                </c:pt>
                <c:pt idx="1753">
                  <c:v>5.6885041632896431</c:v>
                </c:pt>
                <c:pt idx="1754">
                  <c:v>5.6852701634229286</c:v>
                </c:pt>
                <c:pt idx="1755">
                  <c:v>5.6820398386216633</c:v>
                </c:pt>
                <c:pt idx="1756">
                  <c:v>5.6788131826249773</c:v>
                </c:pt>
                <c:pt idx="1757">
                  <c:v>5.6755901891862139</c:v>
                </c:pt>
                <c:pt idx="1758">
                  <c:v>5.6723708520728895</c:v>
                </c:pt>
                <c:pt idx="1759">
                  <c:v>5.6691551650666518</c:v>
                </c:pt>
                <c:pt idx="1760">
                  <c:v>5.6659431219632435</c:v>
                </c:pt>
                <c:pt idx="1761">
                  <c:v>5.6627347165724577</c:v>
                </c:pt>
                <c:pt idx="1762">
                  <c:v>5.6595299427181027</c:v>
                </c:pt>
                <c:pt idx="1763">
                  <c:v>5.6563287942379592</c:v>
                </c:pt>
                <c:pt idx="1764">
                  <c:v>5.6531312649837435</c:v>
                </c:pt>
                <c:pt idx="1765">
                  <c:v>5.6499373488210649</c:v>
                </c:pt>
                <c:pt idx="1766">
                  <c:v>5.6467470396293891</c:v>
                </c:pt>
                <c:pt idx="1767">
                  <c:v>5.6435603313019964</c:v>
                </c:pt>
                <c:pt idx="1768">
                  <c:v>5.6403772177459475</c:v>
                </c:pt>
                <c:pt idx="1769">
                  <c:v>5.6371976928820393</c:v>
                </c:pt>
                <c:pt idx="1770">
                  <c:v>5.6340217506447683</c:v>
                </c:pt>
                <c:pt idx="1771">
                  <c:v>5.6308493849822954</c:v>
                </c:pt>
                <c:pt idx="1772">
                  <c:v>5.6276805898564017</c:v>
                </c:pt>
                <c:pt idx="1773">
                  <c:v>5.6245153592424515</c:v>
                </c:pt>
                <c:pt idx="1774">
                  <c:v>5.6213536871293588</c:v>
                </c:pt>
                <c:pt idx="1775">
                  <c:v>5.6181955675195443</c:v>
                </c:pt>
                <c:pt idx="1776">
                  <c:v>5.6150409944288979</c:v>
                </c:pt>
                <c:pt idx="1777">
                  <c:v>5.611889961886745</c:v>
                </c:pt>
                <c:pt idx="1778">
                  <c:v>5.6087424639358057</c:v>
                </c:pt>
                <c:pt idx="1779">
                  <c:v>5.6055984946321518</c:v>
                </c:pt>
                <c:pt idx="1780">
                  <c:v>5.6024580480451815</c:v>
                </c:pt>
                <c:pt idx="1781">
                  <c:v>5.5993211182575742</c:v>
                </c:pt>
                <c:pt idx="1782">
                  <c:v>5.5961876993652524</c:v>
                </c:pt>
                <c:pt idx="1783">
                  <c:v>5.5930577854773498</c:v>
                </c:pt>
                <c:pt idx="1784">
                  <c:v>5.5899313707161715</c:v>
                </c:pt>
                <c:pt idx="1785">
                  <c:v>5.5868084492171537</c:v>
                </c:pt>
                <c:pt idx="1786">
                  <c:v>5.5836890151288348</c:v>
                </c:pt>
                <c:pt idx="1787">
                  <c:v>5.5805730626128138</c:v>
                </c:pt>
                <c:pt idx="1788">
                  <c:v>5.5774605858437134</c:v>
                </c:pt>
                <c:pt idx="1789">
                  <c:v>5.5743515790091456</c:v>
                </c:pt>
                <c:pt idx="1790">
                  <c:v>5.5712460363096783</c:v>
                </c:pt>
                <c:pt idx="1791">
                  <c:v>5.5681439519587892</c:v>
                </c:pt>
                <c:pt idx="1792">
                  <c:v>5.5650453201828425</c:v>
                </c:pt>
                <c:pt idx="1793">
                  <c:v>5.5619501352210454</c:v>
                </c:pt>
                <c:pt idx="1794">
                  <c:v>5.5588583913254128</c:v>
                </c:pt>
                <c:pt idx="1795">
                  <c:v>5.555770082760735</c:v>
                </c:pt>
                <c:pt idx="1796">
                  <c:v>5.5526852038045416</c:v>
                </c:pt>
                <c:pt idx="1797">
                  <c:v>5.5496037487470593</c:v>
                </c:pt>
                <c:pt idx="1798">
                  <c:v>5.5465257118911877</c:v>
                </c:pt>
                <c:pt idx="1799">
                  <c:v>5.5434510875524579</c:v>
                </c:pt>
                <c:pt idx="1800">
                  <c:v>5.5403798700589961</c:v>
                </c:pt>
                <c:pt idx="1801">
                  <c:v>5.5373120537514939</c:v>
                </c:pt>
                <c:pt idx="1802">
                  <c:v>5.5342476329831678</c:v>
                </c:pt>
                <c:pt idx="1803">
                  <c:v>5.5311866021197309</c:v>
                </c:pt>
                <c:pt idx="1804">
                  <c:v>5.5281289555393496</c:v>
                </c:pt>
                <c:pt idx="1805">
                  <c:v>5.5250746876326193</c:v>
                </c:pt>
                <c:pt idx="1806">
                  <c:v>5.522023792802524</c:v>
                </c:pt>
                <c:pt idx="1807">
                  <c:v>5.5189762654644019</c:v>
                </c:pt>
                <c:pt idx="1808">
                  <c:v>5.5159321000459149</c:v>
                </c:pt>
                <c:pt idx="1809">
                  <c:v>5.5128912909870111</c:v>
                </c:pt>
                <c:pt idx="1810">
                  <c:v>5.5098538327398918</c:v>
                </c:pt>
                <c:pt idx="1811">
                  <c:v>5.5068197197689797</c:v>
                </c:pt>
                <c:pt idx="1812">
                  <c:v>5.503788946550884</c:v>
                </c:pt>
                <c:pt idx="1813">
                  <c:v>5.5007615075743654</c:v>
                </c:pt>
                <c:pt idx="1814">
                  <c:v>5.4977373973403045</c:v>
                </c:pt>
                <c:pt idx="1815">
                  <c:v>5.4947166103616709</c:v>
                </c:pt>
                <c:pt idx="1816">
                  <c:v>5.4916991411634823</c:v>
                </c:pt>
                <c:pt idx="1817">
                  <c:v>5.488684984282779</c:v>
                </c:pt>
                <c:pt idx="1818">
                  <c:v>5.4856741342685886</c:v>
                </c:pt>
                <c:pt idx="1819">
                  <c:v>5.4826665856818924</c:v>
                </c:pt>
                <c:pt idx="1820">
                  <c:v>5.4796623330955923</c:v>
                </c:pt>
                <c:pt idx="1821">
                  <c:v>5.4766613710944814</c:v>
                </c:pt>
                <c:pt idx="1822">
                  <c:v>5.4736636942752037</c:v>
                </c:pt>
                <c:pt idx="1823">
                  <c:v>5.4706692972462321</c:v>
                </c:pt>
                <c:pt idx="1824">
                  <c:v>5.4676781746278298</c:v>
                </c:pt>
                <c:pt idx="1825">
                  <c:v>5.464690321052017</c:v>
                </c:pt>
                <c:pt idx="1826">
                  <c:v>5.4617057311625432</c:v>
                </c:pt>
                <c:pt idx="1827">
                  <c:v>5.4587243996148533</c:v>
                </c:pt>
                <c:pt idx="1828">
                  <c:v>5.4557463210760515</c:v>
                </c:pt>
                <c:pt idx="1829">
                  <c:v>5.4527714902248787</c:v>
                </c:pt>
                <c:pt idx="1830">
                  <c:v>5.4497999017516712</c:v>
                </c:pt>
                <c:pt idx="1831">
                  <c:v>5.4468315503583362</c:v>
                </c:pt>
                <c:pt idx="1832">
                  <c:v>5.443866430758316</c:v>
                </c:pt>
                <c:pt idx="1833">
                  <c:v>5.4409045376765608</c:v>
                </c:pt>
                <c:pt idx="1834">
                  <c:v>5.4379458658494881</c:v>
                </c:pt>
                <c:pt idx="1835">
                  <c:v>5.434990410024966</c:v>
                </c:pt>
                <c:pt idx="1836">
                  <c:v>5.4320381649622682</c:v>
                </c:pt>
                <c:pt idx="1837">
                  <c:v>5.4290891254320544</c:v>
                </c:pt>
                <c:pt idx="1838">
                  <c:v>5.4261432862163295</c:v>
                </c:pt>
                <c:pt idx="1839">
                  <c:v>5.423200642108422</c:v>
                </c:pt>
                <c:pt idx="1840">
                  <c:v>5.420261187912943</c:v>
                </c:pt>
                <c:pt idx="1841">
                  <c:v>5.4173249184457655</c:v>
                </c:pt>
                <c:pt idx="1842">
                  <c:v>5.4143918285339891</c:v>
                </c:pt>
                <c:pt idx="1843">
                  <c:v>5.411461913015911</c:v>
                </c:pt>
                <c:pt idx="1844">
                  <c:v>5.4085351667409931</c:v>
                </c:pt>
                <c:pt idx="1845">
                  <c:v>5.4056115845698365</c:v>
                </c:pt>
                <c:pt idx="1846">
                  <c:v>5.4026911613741451</c:v>
                </c:pt>
                <c:pt idx="1847">
                  <c:v>5.3997738920367011</c:v>
                </c:pt>
                <c:pt idx="1848">
                  <c:v>5.3968597714513349</c:v>
                </c:pt>
                <c:pt idx="1849">
                  <c:v>5.393948794522891</c:v>
                </c:pt>
                <c:pt idx="1850">
                  <c:v>5.3910409561672026</c:v>
                </c:pt>
                <c:pt idx="1851">
                  <c:v>5.3881362513110611</c:v>
                </c:pt>
                <c:pt idx="1852">
                  <c:v>5.3852346748921818</c:v>
                </c:pt>
                <c:pt idx="1853">
                  <c:v>5.3823362218591821</c:v>
                </c:pt>
                <c:pt idx="1854">
                  <c:v>5.3794408871715476</c:v>
                </c:pt>
                <c:pt idx="1855">
                  <c:v>5.3765486657996053</c:v>
                </c:pt>
                <c:pt idx="1856">
                  <c:v>5.373659552724491</c:v>
                </c:pt>
                <c:pt idx="1857">
                  <c:v>5.3707735429381236</c:v>
                </c:pt>
                <c:pt idx="1858">
                  <c:v>5.3678906314431734</c:v>
                </c:pt>
                <c:pt idx="1859">
                  <c:v>5.3650108132530372</c:v>
                </c:pt>
                <c:pt idx="1860">
                  <c:v>5.3621340833918039</c:v>
                </c:pt>
                <c:pt idx="1861">
                  <c:v>5.3592604368942327</c:v>
                </c:pt>
                <c:pt idx="1862">
                  <c:v>5.3563898688057181</c:v>
                </c:pt>
                <c:pt idx="1863">
                  <c:v>5.3535223741822664</c:v>
                </c:pt>
                <c:pt idx="1864">
                  <c:v>5.3506579480904621</c:v>
                </c:pt>
                <c:pt idx="1865">
                  <c:v>5.347796585607445</c:v>
                </c:pt>
                <c:pt idx="1866">
                  <c:v>5.3449382818208804</c:v>
                </c:pt>
                <c:pt idx="1867">
                  <c:v>5.3420830318289267</c:v>
                </c:pt>
                <c:pt idx="1868">
                  <c:v>5.339230830740215</c:v>
                </c:pt>
                <c:pt idx="1869">
                  <c:v>5.3363816736738157</c:v>
                </c:pt>
                <c:pt idx="1870">
                  <c:v>5.3335355557592088</c:v>
                </c:pt>
                <c:pt idx="1871">
                  <c:v>5.3306924721362643</c:v>
                </c:pt>
                <c:pt idx="1872">
                  <c:v>5.3278524179552056</c:v>
                </c:pt>
                <c:pt idx="1873">
                  <c:v>5.3250153883765892</c:v>
                </c:pt>
                <c:pt idx="1874">
                  <c:v>5.3221813785712717</c:v>
                </c:pt>
                <c:pt idx="1875">
                  <c:v>5.319350383720387</c:v>
                </c:pt>
                <c:pt idx="1876">
                  <c:v>5.3165223990153132</c:v>
                </c:pt>
                <c:pt idx="1877">
                  <c:v>5.3136974196576503</c:v>
                </c:pt>
                <c:pt idx="1878">
                  <c:v>5.3108754408591929</c:v>
                </c:pt>
                <c:pt idx="1879">
                  <c:v>5.3080564578419009</c:v>
                </c:pt>
                <c:pt idx="1880">
                  <c:v>5.3052404658378727</c:v>
                </c:pt>
                <c:pt idx="1881">
                  <c:v>5.302427460089322</c:v>
                </c:pt>
                <c:pt idx="1882">
                  <c:v>5.2996174358485417</c:v>
                </c:pt>
                <c:pt idx="1883">
                  <c:v>5.2968103883778905</c:v>
                </c:pt>
                <c:pt idx="1884">
                  <c:v>5.2940063129497554</c:v>
                </c:pt>
                <c:pt idx="1885">
                  <c:v>5.2912052048465306</c:v>
                </c:pt>
                <c:pt idx="1886">
                  <c:v>5.2884070593605896</c:v>
                </c:pt>
                <c:pt idx="1887">
                  <c:v>5.2856118717942584</c:v>
                </c:pt>
                <c:pt idx="1888">
                  <c:v>5.282819637459788</c:v>
                </c:pt>
                <c:pt idx="1889">
                  <c:v>5.2800303516793319</c:v>
                </c:pt>
                <c:pt idx="1890">
                  <c:v>5.2772440097849174</c:v>
                </c:pt>
                <c:pt idx="1891">
                  <c:v>5.2744606071184199</c:v>
                </c:pt>
                <c:pt idx="1892">
                  <c:v>5.2716801390315364</c:v>
                </c:pt>
                <c:pt idx="1893">
                  <c:v>5.2689026008857622</c:v>
                </c:pt>
                <c:pt idx="1894">
                  <c:v>5.2661279880523599</c:v>
                </c:pt>
                <c:pt idx="1895">
                  <c:v>5.263356295912339</c:v>
                </c:pt>
                <c:pt idx="1896">
                  <c:v>5.26058751985643</c:v>
                </c:pt>
                <c:pt idx="1897">
                  <c:v>5.2578216552850527</c:v>
                </c:pt>
                <c:pt idx="1898">
                  <c:v>5.2550586976082991</c:v>
                </c:pt>
                <c:pt idx="1899">
                  <c:v>5.2522986422459041</c:v>
                </c:pt>
                <c:pt idx="1900">
                  <c:v>5.2495414846272146</c:v>
                </c:pt>
                <c:pt idx="1901">
                  <c:v>5.2467872201911767</c:v>
                </c:pt>
                <c:pt idx="1902">
                  <c:v>5.2440358443862998</c:v>
                </c:pt>
                <c:pt idx="1903">
                  <c:v>5.2412873526706356</c:v>
                </c:pt>
                <c:pt idx="1904">
                  <c:v>5.2385417405117538</c:v>
                </c:pt>
                <c:pt idx="1905">
                  <c:v>5.2357990033867177</c:v>
                </c:pt>
                <c:pt idx="1906">
                  <c:v>5.2330591367820531</c:v>
                </c:pt>
                <c:pt idx="1907">
                  <c:v>5.2303221361937338</c:v>
                </c:pt>
                <c:pt idx="1908">
                  <c:v>5.2275879971271477</c:v>
                </c:pt>
                <c:pt idx="1909">
                  <c:v>5.2248567150970784</c:v>
                </c:pt>
                <c:pt idx="1910">
                  <c:v>5.2221282856276767</c:v>
                </c:pt>
                <c:pt idx="1911">
                  <c:v>5.2194027042524391</c:v>
                </c:pt>
                <c:pt idx="1912">
                  <c:v>5.2166799665141808</c:v>
                </c:pt>
                <c:pt idx="1913">
                  <c:v>5.2139600679650115</c:v>
                </c:pt>
                <c:pt idx="1914">
                  <c:v>5.2112430041663149</c:v>
                </c:pt>
                <c:pt idx="1915">
                  <c:v>5.208528770688722</c:v>
                </c:pt>
                <c:pt idx="1916">
                  <c:v>5.2058173631120841</c:v>
                </c:pt>
                <c:pt idx="1917">
                  <c:v>5.2031087770254558</c:v>
                </c:pt>
                <c:pt idx="1918">
                  <c:v>5.2004030080270622</c:v>
                </c:pt>
                <c:pt idx="1919">
                  <c:v>5.1977000517242837</c:v>
                </c:pt>
                <c:pt idx="1920">
                  <c:v>5.1949999037336267</c:v>
                </c:pt>
                <c:pt idx="1921">
                  <c:v>5.1923025596807015</c:v>
                </c:pt>
                <c:pt idx="1922">
                  <c:v>5.1896080152002</c:v>
                </c:pt>
                <c:pt idx="1923">
                  <c:v>5.1869162659358707</c:v>
                </c:pt>
                <c:pt idx="1924">
                  <c:v>5.1842273075404934</c:v>
                </c:pt>
                <c:pt idx="1925">
                  <c:v>5.1815411356758583</c:v>
                </c:pt>
                <c:pt idx="1926">
                  <c:v>5.1788577460127456</c:v>
                </c:pt>
                <c:pt idx="1927">
                  <c:v>5.176177134230894</c:v>
                </c:pt>
                <c:pt idx="1928">
                  <c:v>5.1734992960189867</c:v>
                </c:pt>
                <c:pt idx="1929">
                  <c:v>5.1708242270746219</c:v>
                </c:pt>
                <c:pt idx="1930">
                  <c:v>5.1681519231042898</c:v>
                </c:pt>
                <c:pt idx="1931">
                  <c:v>5.1654823798233549</c:v>
                </c:pt>
                <c:pt idx="1932">
                  <c:v>5.1628155929560293</c:v>
                </c:pt>
                <c:pt idx="1933">
                  <c:v>5.1601515582353485</c:v>
                </c:pt>
                <c:pt idx="1934">
                  <c:v>5.1574902714031516</c:v>
                </c:pt>
                <c:pt idx="1935">
                  <c:v>5.15483172821006</c:v>
                </c:pt>
                <c:pt idx="1936">
                  <c:v>5.152175924415447</c:v>
                </c:pt>
                <c:pt idx="1937">
                  <c:v>5.149522855787426</c:v>
                </c:pt>
                <c:pt idx="1938">
                  <c:v>5.1468725181028177</c:v>
                </c:pt>
                <c:pt idx="1939">
                  <c:v>5.1442249071471382</c:v>
                </c:pt>
                <c:pt idx="1940">
                  <c:v>5.1415800187145653</c:v>
                </c:pt>
                <c:pt idx="1941">
                  <c:v>5.1389378486079265</c:v>
                </c:pt>
                <c:pt idx="1942">
                  <c:v>5.1362983926386701</c:v>
                </c:pt>
                <c:pt idx="1943">
                  <c:v>5.1336616466268454</c:v>
                </c:pt>
                <c:pt idx="1944">
                  <c:v>5.13102760640108</c:v>
                </c:pt>
                <c:pt idx="1945">
                  <c:v>5.1283962677985606</c:v>
                </c:pt>
                <c:pt idx="1946">
                  <c:v>5.1257676266650058</c:v>
                </c:pt>
                <c:pt idx="1947">
                  <c:v>5.1231416788546493</c:v>
                </c:pt>
                <c:pt idx="1948">
                  <c:v>5.1205184202302165</c:v>
                </c:pt>
                <c:pt idx="1949">
                  <c:v>5.1178978466628982</c:v>
                </c:pt>
                <c:pt idx="1950">
                  <c:v>5.1152799540323386</c:v>
                </c:pt>
                <c:pt idx="1951">
                  <c:v>5.1126647382266039</c:v>
                </c:pt>
                <c:pt idx="1952">
                  <c:v>5.1100521951421678</c:v>
                </c:pt>
                <c:pt idx="1953">
                  <c:v>5.1074423206838846</c:v>
                </c:pt>
                <c:pt idx="1954">
                  <c:v>5.1048351107649736</c:v>
                </c:pt>
                <c:pt idx="1955">
                  <c:v>5.1022305613069916</c:v>
                </c:pt>
                <c:pt idx="1956">
                  <c:v>5.0996286682398155</c:v>
                </c:pt>
                <c:pt idx="1957">
                  <c:v>5.0970294275016217</c:v>
                </c:pt>
                <c:pt idx="1958">
                  <c:v>5.0944328350388615</c:v>
                </c:pt>
                <c:pt idx="1959">
                  <c:v>5.0918388868062427</c:v>
                </c:pt>
                <c:pt idx="1960">
                  <c:v>5.0892475787667113</c:v>
                </c:pt>
                <c:pt idx="1961">
                  <c:v>5.0866589068914196</c:v>
                </c:pt>
                <c:pt idx="1962">
                  <c:v>5.08407286715972</c:v>
                </c:pt>
                <c:pt idx="1963">
                  <c:v>5.081489455559133</c:v>
                </c:pt>
                <c:pt idx="1964">
                  <c:v>5.078908668085333</c:v>
                </c:pt>
                <c:pt idx="1965">
                  <c:v>5.0763305007421247</c:v>
                </c:pt>
                <c:pt idx="1966">
                  <c:v>5.0737549495414216</c:v>
                </c:pt>
                <c:pt idx="1967">
                  <c:v>5.0711820105032261</c:v>
                </c:pt>
                <c:pt idx="1968">
                  <c:v>5.0686116796556133</c:v>
                </c:pt>
                <c:pt idx="1969">
                  <c:v>5.0660439530347023</c:v>
                </c:pt>
                <c:pt idx="1970">
                  <c:v>5.0634788266846451</c:v>
                </c:pt>
                <c:pt idx="1971">
                  <c:v>5.0609162966575987</c:v>
                </c:pt>
                <c:pt idx="1972">
                  <c:v>5.0583563590137075</c:v>
                </c:pt>
                <c:pt idx="1973">
                  <c:v>5.0557990098210848</c:v>
                </c:pt>
                <c:pt idx="1974">
                  <c:v>5.0532442451557902</c:v>
                </c:pt>
                <c:pt idx="1975">
                  <c:v>5.0506920611018122</c:v>
                </c:pt>
                <c:pt idx="1976">
                  <c:v>5.0481424537510442</c:v>
                </c:pt>
                <c:pt idx="1977">
                  <c:v>5.0455954192032682</c:v>
                </c:pt>
                <c:pt idx="1978">
                  <c:v>5.0430509535661354</c:v>
                </c:pt>
                <c:pt idx="1979">
                  <c:v>5.04050905295514</c:v>
                </c:pt>
                <c:pt idx="1980">
                  <c:v>5.0379697134936094</c:v>
                </c:pt>
                <c:pt idx="1981">
                  <c:v>5.0354329313126742</c:v>
                </c:pt>
                <c:pt idx="1982">
                  <c:v>5.0328987025512575</c:v>
                </c:pt>
                <c:pt idx="1983">
                  <c:v>5.0303670233560496</c:v>
                </c:pt>
                <c:pt idx="1984">
                  <c:v>5.0278378898814902</c:v>
                </c:pt>
                <c:pt idx="1985">
                  <c:v>5.0253112982897479</c:v>
                </c:pt>
                <c:pt idx="1986">
                  <c:v>5.0227872447507034</c:v>
                </c:pt>
                <c:pt idx="1987">
                  <c:v>5.0202657254419281</c:v>
                </c:pt>
                <c:pt idx="1988">
                  <c:v>5.0177467365486637</c:v>
                </c:pt>
                <c:pt idx="1989">
                  <c:v>5.015230274263808</c:v>
                </c:pt>
                <c:pt idx="1990">
                  <c:v>5.0127163347878891</c:v>
                </c:pt>
                <c:pt idx="1991">
                  <c:v>5.0102049143290497</c:v>
                </c:pt>
                <c:pt idx="1992">
                  <c:v>5.0076960091030287</c:v>
                </c:pt>
                <c:pt idx="1993">
                  <c:v>5.0051896153331406</c:v>
                </c:pt>
                <c:pt idx="1994">
                  <c:v>5.002685729250258</c:v>
                </c:pt>
                <c:pt idx="1995">
                  <c:v>5.0001843470927918</c:v>
                </c:pt>
                <c:pt idx="1996">
                  <c:v>4.9976854651066711</c:v>
                </c:pt>
                <c:pt idx="1997">
                  <c:v>4.9951890795453266</c:v>
                </c:pt>
                <c:pt idx="1998">
                  <c:v>4.9926951866696703</c:v>
                </c:pt>
                <c:pt idx="1999">
                  <c:v>4.9902037827480799</c:v>
                </c:pt>
                <c:pt idx="2000">
                  <c:v>4.9877148640563744</c:v>
                </c:pt>
                <c:pt idx="2001">
                  <c:v>4.9852284268778027</c:v>
                </c:pt>
                <c:pt idx="2002">
                  <c:v>4.9827444675030197</c:v>
                </c:pt>
                <c:pt idx="2003">
                  <c:v>4.9802629822300677</c:v>
                </c:pt>
                <c:pt idx="2004">
                  <c:v>4.9777839673643625</c:v>
                </c:pt>
                <c:pt idx="2005">
                  <c:v>4.9753074192186704</c:v>
                </c:pt>
                <c:pt idx="2006">
                  <c:v>4.972833334113095</c:v>
                </c:pt>
                <c:pt idx="2007">
                  <c:v>4.9703617083750515</c:v>
                </c:pt>
                <c:pt idx="2008">
                  <c:v>4.9678925383392585</c:v>
                </c:pt>
                <c:pt idx="2009">
                  <c:v>4.9654258203477086</c:v>
                </c:pt>
                <c:pt idx="2010">
                  <c:v>4.9629615507496592</c:v>
                </c:pt>
                <c:pt idx="2011">
                  <c:v>4.9604997259016113</c:v>
                </c:pt>
                <c:pt idx="2012">
                  <c:v>4.9580403421672905</c:v>
                </c:pt>
                <c:pt idx="2013">
                  <c:v>4.9555833959176319</c:v>
                </c:pt>
                <c:pt idx="2014">
                  <c:v>4.9531288835307583</c:v>
                </c:pt>
                <c:pt idx="2015">
                  <c:v>4.9506768013919666</c:v>
                </c:pt>
                <c:pt idx="2016">
                  <c:v>4.9482271458937062</c:v>
                </c:pt>
                <c:pt idx="2017">
                  <c:v>4.9457799134355653</c:v>
                </c:pt>
                <c:pt idx="2018">
                  <c:v>4.9433351004242496</c:v>
                </c:pt>
                <c:pt idx="2019">
                  <c:v>4.9408927032735672</c:v>
                </c:pt>
                <c:pt idx="2020">
                  <c:v>4.9384527184044096</c:v>
                </c:pt>
                <c:pt idx="2021">
                  <c:v>4.9360151422447354</c:v>
                </c:pt>
                <c:pt idx="2022">
                  <c:v>4.9335799712295509</c:v>
                </c:pt>
                <c:pt idx="2023">
                  <c:v>4.9311472018008953</c:v>
                </c:pt>
                <c:pt idx="2024">
                  <c:v>4.9287168304078213</c:v>
                </c:pt>
                <c:pt idx="2025">
                  <c:v>4.9262888535063807</c:v>
                </c:pt>
                <c:pt idx="2026">
                  <c:v>4.9238632675596028</c:v>
                </c:pt>
                <c:pt idx="2027">
                  <c:v>4.9214400690374793</c:v>
                </c:pt>
                <c:pt idx="2028">
                  <c:v>4.9190192544169484</c:v>
                </c:pt>
                <c:pt idx="2029">
                  <c:v>4.9166008201818778</c:v>
                </c:pt>
                <c:pt idx="2030">
                  <c:v>4.9141847628230453</c:v>
                </c:pt>
                <c:pt idx="2031">
                  <c:v>4.9117710788381235</c:v>
                </c:pt>
                <c:pt idx="2032">
                  <c:v>4.9093597647316622</c:v>
                </c:pt>
                <c:pt idx="2033">
                  <c:v>4.9069508170150726</c:v>
                </c:pt>
                <c:pt idx="2034">
                  <c:v>4.9045442322066073</c:v>
                </c:pt>
                <c:pt idx="2035">
                  <c:v>4.9021400068313508</c:v>
                </c:pt>
                <c:pt idx="2036">
                  <c:v>4.8997381374211928</c:v>
                </c:pt>
                <c:pt idx="2037">
                  <c:v>4.8973386205148195</c:v>
                </c:pt>
                <c:pt idx="2038">
                  <c:v>4.8949414526576946</c:v>
                </c:pt>
                <c:pt idx="2039">
                  <c:v>4.8925466304020393</c:v>
                </c:pt>
                <c:pt idx="2040">
                  <c:v>4.890154150306822</c:v>
                </c:pt>
                <c:pt idx="2041">
                  <c:v>4.8877640089377365</c:v>
                </c:pt>
                <c:pt idx="2042">
                  <c:v>4.8853762028671879</c:v>
                </c:pt>
                <c:pt idx="2043">
                  <c:v>4.8829907286742769</c:v>
                </c:pt>
                <c:pt idx="2044">
                  <c:v>4.8806075829447835</c:v>
                </c:pt>
                <c:pt idx="2045">
                  <c:v>4.8782267622711446</c:v>
                </c:pt>
                <c:pt idx="2046">
                  <c:v>4.8758482632524478</c:v>
                </c:pt>
                <c:pt idx="2047">
                  <c:v>4.8734720824944091</c:v>
                </c:pt>
                <c:pt idx="2048">
                  <c:v>4.871098216609357</c:v>
                </c:pt>
                <c:pt idx="2049">
                  <c:v>4.8687266622162184</c:v>
                </c:pt>
                <c:pt idx="2050">
                  <c:v>4.8663574159405023</c:v>
                </c:pt>
                <c:pt idx="2051">
                  <c:v>4.8639904744142788</c:v>
                </c:pt>
                <c:pt idx="2052">
                  <c:v>4.8616258342761709</c:v>
                </c:pt>
                <c:pt idx="2053">
                  <c:v>4.8592634921713351</c:v>
                </c:pt>
                <c:pt idx="2054">
                  <c:v>4.8569034447514445</c:v>
                </c:pt>
                <c:pt idx="2055">
                  <c:v>4.8545456886746736</c:v>
                </c:pt>
                <c:pt idx="2056">
                  <c:v>4.8521902206056842</c:v>
                </c:pt>
                <c:pt idx="2057">
                  <c:v>4.8498370372156057</c:v>
                </c:pt>
                <c:pt idx="2058">
                  <c:v>4.8474861351820238</c:v>
                </c:pt>
                <c:pt idx="2059">
                  <c:v>4.8451375111889625</c:v>
                </c:pt>
                <c:pt idx="2060">
                  <c:v>4.8427911619268711</c:v>
                </c:pt>
                <c:pt idx="2061">
                  <c:v>4.8404470840926042</c:v>
                </c:pt>
                <c:pt idx="2062">
                  <c:v>4.8381052743894104</c:v>
                </c:pt>
                <c:pt idx="2063">
                  <c:v>4.8357657295269121</c:v>
                </c:pt>
                <c:pt idx="2064">
                  <c:v>4.833428446221097</c:v>
                </c:pt>
                <c:pt idx="2065">
                  <c:v>4.8310934211942955</c:v>
                </c:pt>
                <c:pt idx="2066">
                  <c:v>4.8287606511751715</c:v>
                </c:pt>
                <c:pt idx="2067">
                  <c:v>4.826430132898702</c:v>
                </c:pt>
                <c:pt idx="2068">
                  <c:v>4.8241018631061667</c:v>
                </c:pt>
                <c:pt idx="2069">
                  <c:v>4.8217758385451264</c:v>
                </c:pt>
                <c:pt idx="2070">
                  <c:v>4.8194520559694158</c:v>
                </c:pt>
                <c:pt idx="2071">
                  <c:v>4.8171305121391219</c:v>
                </c:pt>
                <c:pt idx="2072">
                  <c:v>4.8148112038205735</c:v>
                </c:pt>
                <c:pt idx="2073">
                  <c:v>4.8124941277863211</c:v>
                </c:pt>
                <c:pt idx="2074">
                  <c:v>4.8101792808151274</c:v>
                </c:pt>
                <c:pt idx="2075">
                  <c:v>4.8078666596919497</c:v>
                </c:pt>
                <c:pt idx="2076">
                  <c:v>4.805556261207923</c:v>
                </c:pt>
                <c:pt idx="2077">
                  <c:v>4.8032480821603496</c:v>
                </c:pt>
                <c:pt idx="2078">
                  <c:v>4.8009421193526816</c:v>
                </c:pt>
                <c:pt idx="2079">
                  <c:v>4.7986383695945056</c:v>
                </c:pt>
                <c:pt idx="2080">
                  <c:v>4.7963368297015307</c:v>
                </c:pt>
                <c:pt idx="2081">
                  <c:v>4.7940374964955712</c:v>
                </c:pt>
                <c:pt idx="2082">
                  <c:v>4.7917403668045324</c:v>
                </c:pt>
                <c:pt idx="2083">
                  <c:v>4.7894454374623967</c:v>
                </c:pt>
                <c:pt idx="2084">
                  <c:v>4.7871527053092091</c:v>
                </c:pt>
                <c:pt idx="2085">
                  <c:v>4.7848621671910623</c:v>
                </c:pt>
                <c:pt idx="2086">
                  <c:v>4.782573819960084</c:v>
                </c:pt>
                <c:pt idx="2087">
                  <c:v>4.7802876604744187</c:v>
                </c:pt>
                <c:pt idx="2088">
                  <c:v>4.7780036855982146</c:v>
                </c:pt>
                <c:pt idx="2089">
                  <c:v>4.7757218922016138</c:v>
                </c:pt>
                <c:pt idx="2090">
                  <c:v>4.773442277160731</c:v>
                </c:pt>
                <c:pt idx="2091">
                  <c:v>4.7711648373576452</c:v>
                </c:pt>
                <c:pt idx="2092">
                  <c:v>4.7688895696803799</c:v>
                </c:pt>
                <c:pt idx="2093">
                  <c:v>4.7666164710228962</c:v>
                </c:pt>
                <c:pt idx="2094">
                  <c:v>4.7643455382850695</c:v>
                </c:pt>
                <c:pt idx="2095">
                  <c:v>4.7620767683726823</c:v>
                </c:pt>
                <c:pt idx="2096">
                  <c:v>4.7598101581974106</c:v>
                </c:pt>
                <c:pt idx="2097">
                  <c:v>4.7575457046768026</c:v>
                </c:pt>
                <c:pt idx="2098">
                  <c:v>4.755283404734274</c:v>
                </c:pt>
                <c:pt idx="2099">
                  <c:v>4.7530232552990883</c:v>
                </c:pt>
                <c:pt idx="2100">
                  <c:v>4.7507652533063425</c:v>
                </c:pt>
                <c:pt idx="2101">
                  <c:v>4.7485093956969555</c:v>
                </c:pt>
                <c:pt idx="2102">
                  <c:v>4.7462556794176551</c:v>
                </c:pt>
                <c:pt idx="2103">
                  <c:v>4.7440041014209626</c:v>
                </c:pt>
                <c:pt idx="2104">
                  <c:v>4.7417546586651786</c:v>
                </c:pt>
                <c:pt idx="2105">
                  <c:v>4.7395073481143717</c:v>
                </c:pt>
                <c:pt idx="2106">
                  <c:v>4.7372621667383585</c:v>
                </c:pt>
                <c:pt idx="2107">
                  <c:v>4.7350191115127007</c:v>
                </c:pt>
                <c:pt idx="2108">
                  <c:v>4.7327781794186823</c:v>
                </c:pt>
                <c:pt idx="2109">
                  <c:v>4.7305393674432992</c:v>
                </c:pt>
                <c:pt idx="2110">
                  <c:v>4.7283026725792467</c:v>
                </c:pt>
                <c:pt idx="2111">
                  <c:v>4.7260680918249047</c:v>
                </c:pt>
                <c:pt idx="2112">
                  <c:v>4.7238356221843238</c:v>
                </c:pt>
                <c:pt idx="2113">
                  <c:v>4.7216052606672143</c:v>
                </c:pt>
                <c:pt idx="2114">
                  <c:v>4.7193770042889298</c:v>
                </c:pt>
                <c:pt idx="2115">
                  <c:v>4.7171508500704569</c:v>
                </c:pt>
                <c:pt idx="2116">
                  <c:v>4.7149267950383997</c:v>
                </c:pt>
                <c:pt idx="2117">
                  <c:v>4.7127048362249671</c:v>
                </c:pt>
                <c:pt idx="2118">
                  <c:v>4.7104849706679586</c:v>
                </c:pt>
                <c:pt idx="2119">
                  <c:v>4.7082671954107553</c:v>
                </c:pt>
                <c:pt idx="2120">
                  <c:v>4.7060515075023011</c:v>
                </c:pt>
                <c:pt idx="2121">
                  <c:v>4.7038379039970932</c:v>
                </c:pt>
                <c:pt idx="2122">
                  <c:v>4.7016263819551689</c:v>
                </c:pt>
                <c:pt idx="2123">
                  <c:v>4.6994169384420914</c:v>
                </c:pt>
                <c:pt idx="2124">
                  <c:v>4.6972095705289361</c:v>
                </c:pt>
                <c:pt idx="2125">
                  <c:v>4.6950042752922796</c:v>
                </c:pt>
                <c:pt idx="2126">
                  <c:v>4.6928010498141868</c:v>
                </c:pt>
                <c:pt idx="2127">
                  <c:v>4.6905998911821962</c:v>
                </c:pt>
                <c:pt idx="2128">
                  <c:v>4.688400796489308</c:v>
                </c:pt>
                <c:pt idx="2129">
                  <c:v>4.6862037628339737</c:v>
                </c:pt>
                <c:pt idx="2130">
                  <c:v>4.6840087873200771</c:v>
                </c:pt>
                <c:pt idx="2131">
                  <c:v>4.6818158670569288</c:v>
                </c:pt>
                <c:pt idx="2132">
                  <c:v>4.6796249991592473</c:v>
                </c:pt>
                <c:pt idx="2133">
                  <c:v>4.6774361807471534</c:v>
                </c:pt>
                <c:pt idx="2134">
                  <c:v>4.6752494089461498</c:v>
                </c:pt>
                <c:pt idx="2135">
                  <c:v>4.6730646808871139</c:v>
                </c:pt>
                <c:pt idx="2136">
                  <c:v>4.6708819937062822</c:v>
                </c:pt>
                <c:pt idx="2137">
                  <c:v>4.6687013445452399</c:v>
                </c:pt>
                <c:pt idx="2138">
                  <c:v>4.6665227305509083</c:v>
                </c:pt>
                <c:pt idx="2139">
                  <c:v>4.6643461488755316</c:v>
                </c:pt>
                <c:pt idx="2140">
                  <c:v>4.6621715966766626</c:v>
                </c:pt>
                <c:pt idx="2141">
                  <c:v>4.6599990711171557</c:v>
                </c:pt>
                <c:pt idx="2142">
                  <c:v>4.6578285693651464</c:v>
                </c:pt>
                <c:pt idx="2143">
                  <c:v>4.6556600885940487</c:v>
                </c:pt>
                <c:pt idx="2144">
                  <c:v>4.6534936259825352</c:v>
                </c:pt>
                <c:pt idx="2145">
                  <c:v>4.651329178714529</c:v>
                </c:pt>
                <c:pt idx="2146">
                  <c:v>4.6491667439791868</c:v>
                </c:pt>
                <c:pt idx="2147">
                  <c:v>4.6470063189708961</c:v>
                </c:pt>
                <c:pt idx="2148">
                  <c:v>4.6448479008892498</c:v>
                </c:pt>
                <c:pt idx="2149">
                  <c:v>4.6426914869390457</c:v>
                </c:pt>
                <c:pt idx="2150">
                  <c:v>4.6405370743302692</c:v>
                </c:pt>
                <c:pt idx="2151">
                  <c:v>4.6383846602780814</c:v>
                </c:pt>
                <c:pt idx="2152">
                  <c:v>4.6362342420028089</c:v>
                </c:pt>
                <c:pt idx="2153">
                  <c:v>4.6340858167299297</c:v>
                </c:pt>
                <c:pt idx="2154">
                  <c:v>4.6319393816900627</c:v>
                </c:pt>
                <c:pt idx="2155">
                  <c:v>4.6297949341189542</c:v>
                </c:pt>
                <c:pt idx="2156">
                  <c:v>4.6276524712574689</c:v>
                </c:pt>
                <c:pt idx="2157">
                  <c:v>4.6255119903515762</c:v>
                </c:pt>
                <c:pt idx="2158">
                  <c:v>4.6233734886523372</c:v>
                </c:pt>
                <c:pt idx="2159">
                  <c:v>4.6212369634158952</c:v>
                </c:pt>
                <c:pt idx="2160">
                  <c:v>4.6191024119034632</c:v>
                </c:pt>
                <c:pt idx="2161">
                  <c:v>4.6169698313813106</c:v>
                </c:pt>
                <c:pt idx="2162">
                  <c:v>4.6148392191207561</c:v>
                </c:pt>
                <c:pt idx="2163">
                  <c:v>4.6127105723981492</c:v>
                </c:pt>
                <c:pt idx="2164">
                  <c:v>4.6105838884948653</c:v>
                </c:pt>
                <c:pt idx="2165">
                  <c:v>4.6084591646972912</c:v>
                </c:pt>
                <c:pt idx="2166">
                  <c:v>4.6063363982968095</c:v>
                </c:pt>
                <c:pt idx="2167">
                  <c:v>4.6042155865897954</c:v>
                </c:pt>
                <c:pt idx="2168">
                  <c:v>4.6020967268775985</c:v>
                </c:pt>
                <c:pt idx="2169">
                  <c:v>4.5999798164665364</c:v>
                </c:pt>
                <c:pt idx="2170">
                  <c:v>4.5978648526678789</c:v>
                </c:pt>
                <c:pt idx="2171">
                  <c:v>4.5957518327978377</c:v>
                </c:pt>
                <c:pt idx="2172">
                  <c:v>4.5936407541775566</c:v>
                </c:pt>
                <c:pt idx="2173">
                  <c:v>4.5915316141330988</c:v>
                </c:pt>
                <c:pt idx="2174">
                  <c:v>4.5894244099954378</c:v>
                </c:pt>
                <c:pt idx="2175">
                  <c:v>4.5873191391004422</c:v>
                </c:pt>
                <c:pt idx="2176">
                  <c:v>4.5852157987888695</c:v>
                </c:pt>
                <c:pt idx="2177">
                  <c:v>4.5831143864063497</c:v>
                </c:pt>
                <c:pt idx="2178">
                  <c:v>4.5810148993033755</c:v>
                </c:pt>
                <c:pt idx="2179">
                  <c:v>4.5789173348352961</c:v>
                </c:pt>
                <c:pt idx="2180">
                  <c:v>4.5768216903623005</c:v>
                </c:pt>
                <c:pt idx="2181">
                  <c:v>4.5747279632494058</c:v>
                </c:pt>
                <c:pt idx="2182">
                  <c:v>4.5726361508664528</c:v>
                </c:pt>
                <c:pt idx="2183">
                  <c:v>4.5705462505880883</c:v>
                </c:pt>
                <c:pt idx="2184">
                  <c:v>4.5684582597937551</c:v>
                </c:pt>
                <c:pt idx="2185">
                  <c:v>4.5663721758676861</c:v>
                </c:pt>
                <c:pt idx="2186">
                  <c:v>4.5642879961988863</c:v>
                </c:pt>
                <c:pt idx="2187">
                  <c:v>4.5622057181811266</c:v>
                </c:pt>
                <c:pt idx="2188">
                  <c:v>4.5601253392129335</c:v>
                </c:pt>
                <c:pt idx="2189">
                  <c:v>4.5580468566975751</c:v>
                </c:pt>
                <c:pt idx="2190">
                  <c:v>4.5559702680430485</c:v>
                </c:pt>
                <c:pt idx="2191">
                  <c:v>4.5538955706620783</c:v>
                </c:pt>
                <c:pt idx="2192">
                  <c:v>4.5518227619720948</c:v>
                </c:pt>
                <c:pt idx="2193">
                  <c:v>4.5497518393952303</c:v>
                </c:pt>
                <c:pt idx="2194">
                  <c:v>4.5476828003583059</c:v>
                </c:pt>
                <c:pt idx="2195">
                  <c:v>4.5456156422928222</c:v>
                </c:pt>
                <c:pt idx="2196">
                  <c:v>4.5435503626349458</c:v>
                </c:pt>
                <c:pt idx="2197">
                  <c:v>4.5414869588255025</c:v>
                </c:pt>
                <c:pt idx="2198">
                  <c:v>4.5394254283099631</c:v>
                </c:pt>
                <c:pt idx="2199">
                  <c:v>4.5373657685384376</c:v>
                </c:pt>
                <c:pt idx="2200">
                  <c:v>4.5353079769656572</c:v>
                </c:pt>
                <c:pt idx="2201">
                  <c:v>4.5332520510509742</c:v>
                </c:pt>
                <c:pt idx="2202">
                  <c:v>4.5311979882583397</c:v>
                </c:pt>
                <c:pt idx="2203">
                  <c:v>4.5291457860563025</c:v>
                </c:pt>
                <c:pt idx="2204">
                  <c:v>4.5270954419179947</c:v>
                </c:pt>
                <c:pt idx="2205">
                  <c:v>4.5250469533211222</c:v>
                </c:pt>
                <c:pt idx="2206">
                  <c:v>4.5230003177479539</c:v>
                </c:pt>
                <c:pt idx="2207">
                  <c:v>4.5209555326853117</c:v>
                </c:pt>
                <c:pt idx="2208">
                  <c:v>4.5189125956245615</c:v>
                </c:pt>
                <c:pt idx="2209">
                  <c:v>4.516871504061597</c:v>
                </c:pt>
                <c:pt idx="2210">
                  <c:v>4.5148322554968399</c:v>
                </c:pt>
                <c:pt idx="2211">
                  <c:v>4.5127948474352193</c:v>
                </c:pt>
                <c:pt idx="2212">
                  <c:v>4.5107592773861684</c:v>
                </c:pt>
                <c:pt idx="2213">
                  <c:v>4.5087255428636128</c:v>
                </c:pt>
                <c:pt idx="2214">
                  <c:v>4.506693641385958</c:v>
                </c:pt>
                <c:pt idx="2215">
                  <c:v>4.5046635704760805</c:v>
                </c:pt>
                <c:pt idx="2216">
                  <c:v>4.5026353276613182</c:v>
                </c:pt>
                <c:pt idx="2217">
                  <c:v>4.5006089104734626</c:v>
                </c:pt>
                <c:pt idx="2218">
                  <c:v>4.4985843164487438</c:v>
                </c:pt>
                <c:pt idx="2219">
                  <c:v>4.4965615431278243</c:v>
                </c:pt>
                <c:pt idx="2220">
                  <c:v>4.4945405880557896</c:v>
                </c:pt>
                <c:pt idx="2221">
                  <c:v>4.4925214487821323</c:v>
                </c:pt>
                <c:pt idx="2222">
                  <c:v>4.4905041228607505</c:v>
                </c:pt>
                <c:pt idx="2223">
                  <c:v>4.4884886078499324</c:v>
                </c:pt>
                <c:pt idx="2224">
                  <c:v>4.4864749013123477</c:v>
                </c:pt>
                <c:pt idx="2225">
                  <c:v>4.4844630008150395</c:v>
                </c:pt>
                <c:pt idx="2226">
                  <c:v>4.4824529039294125</c:v>
                </c:pt>
                <c:pt idx="2227">
                  <c:v>4.4804446082312213</c:v>
                </c:pt>
                <c:pt idx="2228">
                  <c:v>4.4784381113005658</c:v>
                </c:pt>
                <c:pt idx="2229">
                  <c:v>4.4764334107218788</c:v>
                </c:pt>
                <c:pt idx="2230">
                  <c:v>4.4744305040839158</c:v>
                </c:pt>
                <c:pt idx="2231">
                  <c:v>4.4724293889797453</c:v>
                </c:pt>
                <c:pt idx="2232">
                  <c:v>4.4704300630067406</c:v>
                </c:pt>
                <c:pt idx="2233">
                  <c:v>4.4684325237665687</c:v>
                </c:pt>
                <c:pt idx="2234">
                  <c:v>4.4664367688651812</c:v>
                </c:pt>
                <c:pt idx="2235">
                  <c:v>4.464442795912805</c:v>
                </c:pt>
                <c:pt idx="2236">
                  <c:v>4.4624506025239334</c:v>
                </c:pt>
                <c:pt idx="2237">
                  <c:v>4.4604601863173148</c:v>
                </c:pt>
                <c:pt idx="2238">
                  <c:v>4.4584715449159447</c:v>
                </c:pt>
                <c:pt idx="2239">
                  <c:v>4.4564846759470553</c:v>
                </c:pt>
                <c:pt idx="2240">
                  <c:v>4.4544995770421068</c:v>
                </c:pt>
                <c:pt idx="2241">
                  <c:v>4.4525162458367786</c:v>
                </c:pt>
                <c:pt idx="2242">
                  <c:v>4.4505346799709562</c:v>
                </c:pt>
                <c:pt idx="2243">
                  <c:v>4.4485548770887284</c:v>
                </c:pt>
                <c:pt idx="2244">
                  <c:v>4.4465768348383721</c:v>
                </c:pt>
                <c:pt idx="2245">
                  <c:v>4.4446005508723445</c:v>
                </c:pt>
                <c:pt idx="2246">
                  <c:v>4.4426260228472758</c:v>
                </c:pt>
                <c:pt idx="2247">
                  <c:v>4.440653248423958</c:v>
                </c:pt>
                <c:pt idx="2248">
                  <c:v>4.4386822252673355</c:v>
                </c:pt>
                <c:pt idx="2249">
                  <c:v>4.4367129510464984</c:v>
                </c:pt>
                <c:pt idx="2250">
                  <c:v>4.4347454234346708</c:v>
                </c:pt>
                <c:pt idx="2251">
                  <c:v>4.4327796401092003</c:v>
                </c:pt>
                <c:pt idx="2252">
                  <c:v>4.4308155987515541</c:v>
                </c:pt>
                <c:pt idx="2253">
                  <c:v>4.4288532970473042</c:v>
                </c:pt>
                <c:pt idx="2254">
                  <c:v>4.426892732686122</c:v>
                </c:pt>
                <c:pt idx="2255">
                  <c:v>4.4249339033617687</c:v>
                </c:pt>
                <c:pt idx="2256">
                  <c:v>4.422976806772084</c:v>
                </c:pt>
                <c:pt idx="2257">
                  <c:v>4.4210214406189792</c:v>
                </c:pt>
                <c:pt idx="2258">
                  <c:v>4.4190678026084287</c:v>
                </c:pt>
                <c:pt idx="2259">
                  <c:v>4.4171158904504573</c:v>
                </c:pt>
                <c:pt idx="2260">
                  <c:v>4.4151657018591379</c:v>
                </c:pt>
                <c:pt idx="2261">
                  <c:v>4.413217234552576</c:v>
                </c:pt>
                <c:pt idx="2262">
                  <c:v>4.4112704862529046</c:v>
                </c:pt>
                <c:pt idx="2263">
                  <c:v>4.4093254546862717</c:v>
                </c:pt>
                <c:pt idx="2264">
                  <c:v>4.4073821375828368</c:v>
                </c:pt>
                <c:pt idx="2265">
                  <c:v>4.4054405326767583</c:v>
                </c:pt>
                <c:pt idx="2266">
                  <c:v>4.4035006377061849</c:v>
                </c:pt>
                <c:pt idx="2267">
                  <c:v>4.4015624504132491</c:v>
                </c:pt>
                <c:pt idx="2268">
                  <c:v>4.399625968544056</c:v>
                </c:pt>
                <c:pt idx="2269">
                  <c:v>4.3976911898486728</c:v>
                </c:pt>
                <c:pt idx="2270">
                  <c:v>4.3957581120811264</c:v>
                </c:pt>
                <c:pt idx="2271">
                  <c:v>4.3938267329993899</c:v>
                </c:pt>
                <c:pt idx="2272">
                  <c:v>4.3918970503653743</c:v>
                </c:pt>
                <c:pt idx="2273">
                  <c:v>4.389969061944921</c:v>
                </c:pt>
                <c:pt idx="2274">
                  <c:v>4.3880427655077927</c:v>
                </c:pt>
                <c:pt idx="2275">
                  <c:v>4.3861181588276654</c:v>
                </c:pt>
                <c:pt idx="2276">
                  <c:v>4.3841952396821178</c:v>
                </c:pt>
                <c:pt idx="2277">
                  <c:v>4.3822740058526257</c:v>
                </c:pt>
                <c:pt idx="2278">
                  <c:v>4.380354455124551</c:v>
                </c:pt>
                <c:pt idx="2279">
                  <c:v>4.378436585287135</c:v>
                </c:pt>
                <c:pt idx="2280">
                  <c:v>4.3765203941334905</c:v>
                </c:pt>
                <c:pt idx="2281">
                  <c:v>4.3746058794605869</c:v>
                </c:pt>
                <c:pt idx="2282">
                  <c:v>4.3726930390692509</c:v>
                </c:pt>
                <c:pt idx="2283">
                  <c:v>4.370781870764155</c:v>
                </c:pt>
                <c:pt idx="2284">
                  <c:v>4.3688723723538043</c:v>
                </c:pt>
                <c:pt idx="2285">
                  <c:v>4.3669645416505345</c:v>
                </c:pt>
                <c:pt idx="2286">
                  <c:v>4.3650583764705004</c:v>
                </c:pt>
                <c:pt idx="2287">
                  <c:v>4.3631538746336664</c:v>
                </c:pt>
                <c:pt idx="2288">
                  <c:v>4.3612510339638035</c:v>
                </c:pt>
                <c:pt idx="2289">
                  <c:v>4.3593498522884735</c:v>
                </c:pt>
                <c:pt idx="2290">
                  <c:v>4.3574503274390279</c:v>
                </c:pt>
                <c:pt idx="2291">
                  <c:v>4.3555524572505933</c:v>
                </c:pt>
                <c:pt idx="2292">
                  <c:v>4.3536562395620697</c:v>
                </c:pt>
                <c:pt idx="2293">
                  <c:v>4.3517616722161154</c:v>
                </c:pt>
                <c:pt idx="2294">
                  <c:v>4.3498687530591447</c:v>
                </c:pt>
                <c:pt idx="2295">
                  <c:v>4.3479774799413162</c:v>
                </c:pt>
                <c:pt idx="2296">
                  <c:v>4.3460878507165264</c:v>
                </c:pt>
                <c:pt idx="2297">
                  <c:v>4.3441998632424008</c:v>
                </c:pt>
                <c:pt idx="2298">
                  <c:v>4.3423135153802859</c:v>
                </c:pt>
                <c:pt idx="2299">
                  <c:v>4.3404288049952395</c:v>
                </c:pt>
                <c:pt idx="2300">
                  <c:v>4.3385457299560279</c:v>
                </c:pt>
                <c:pt idx="2301">
                  <c:v>4.3366642881351112</c:v>
                </c:pt>
                <c:pt idx="2302">
                  <c:v>4.3347844774086406</c:v>
                </c:pt>
                <c:pt idx="2303">
                  <c:v>4.3329062956564455</c:v>
                </c:pt>
                <c:pt idx="2304">
                  <c:v>4.3310297407620331</c:v>
                </c:pt>
                <c:pt idx="2305">
                  <c:v>4.3291548106125681</c:v>
                </c:pt>
                <c:pt idx="2306">
                  <c:v>4.3272815030988792</c:v>
                </c:pt>
                <c:pt idx="2307">
                  <c:v>4.3254098161154406</c:v>
                </c:pt>
                <c:pt idx="2308">
                  <c:v>4.3235397475603694</c:v>
                </c:pt>
                <c:pt idx="2309">
                  <c:v>4.3216712953354151</c:v>
                </c:pt>
                <c:pt idx="2310">
                  <c:v>4.3198044573459535</c:v>
                </c:pt>
                <c:pt idx="2311">
                  <c:v>4.3179392315009757</c:v>
                </c:pt>
                <c:pt idx="2312">
                  <c:v>4.3160756157130864</c:v>
                </c:pt>
                <c:pt idx="2313">
                  <c:v>4.3142136078984903</c:v>
                </c:pt>
                <c:pt idx="2314">
                  <c:v>4.3123532059769865</c:v>
                </c:pt>
                <c:pt idx="2315">
                  <c:v>4.3104944078719605</c:v>
                </c:pt>
                <c:pt idx="2316">
                  <c:v>4.3086372115103799</c:v>
                </c:pt>
                <c:pt idx="2317">
                  <c:v>4.3067816148227767</c:v>
                </c:pt>
                <c:pt idx="2318">
                  <c:v>4.304927615743253</c:v>
                </c:pt>
                <c:pt idx="2319">
                  <c:v>4.3030752122094631</c:v>
                </c:pt>
                <c:pt idx="2320">
                  <c:v>4.3012244021626103</c:v>
                </c:pt>
                <c:pt idx="2321">
                  <c:v>4.2993751835474399</c:v>
                </c:pt>
                <c:pt idx="2322">
                  <c:v>4.2975275543122287</c:v>
                </c:pt>
                <c:pt idx="2323">
                  <c:v>4.2956815124087777</c:v>
                </c:pt>
                <c:pt idx="2324">
                  <c:v>4.2938370557924079</c:v>
                </c:pt>
                <c:pt idx="2325">
                  <c:v>4.2919941824219494</c:v>
                </c:pt>
                <c:pt idx="2326">
                  <c:v>4.2901528902597352</c:v>
                </c:pt>
                <c:pt idx="2327">
                  <c:v>4.2883131772715934</c:v>
                </c:pt>
                <c:pt idx="2328">
                  <c:v>4.2864750414268409</c:v>
                </c:pt>
                <c:pt idx="2329">
                  <c:v>4.2846384806982725</c:v>
                </c:pt>
                <c:pt idx="2330">
                  <c:v>4.2828034930621568</c:v>
                </c:pt>
                <c:pt idx="2331">
                  <c:v>4.2809700764982299</c:v>
                </c:pt>
                <c:pt idx="2332">
                  <c:v>4.279138228989682</c:v>
                </c:pt>
                <c:pt idx="2333">
                  <c:v>4.2773079485231564</c:v>
                </c:pt>
                <c:pt idx="2334">
                  <c:v>4.275479233088741</c:v>
                </c:pt>
                <c:pt idx="2335">
                  <c:v>4.2736520806799545</c:v>
                </c:pt>
                <c:pt idx="2336">
                  <c:v>4.2718264892937476</c:v>
                </c:pt>
                <c:pt idx="2337">
                  <c:v>4.2700024569304924</c:v>
                </c:pt>
                <c:pt idx="2338">
                  <c:v>4.2681799815939732</c:v>
                </c:pt>
                <c:pt idx="2339">
                  <c:v>4.2663590612913831</c:v>
                </c:pt>
                <c:pt idx="2340">
                  <c:v>4.2645396940333118</c:v>
                </c:pt>
                <c:pt idx="2341">
                  <c:v>4.2627218778337417</c:v>
                </c:pt>
                <c:pt idx="2342">
                  <c:v>4.2609056107100418</c:v>
                </c:pt>
                <c:pt idx="2343">
                  <c:v>4.2590908906829572</c:v>
                </c:pt>
                <c:pt idx="2344">
                  <c:v>4.2572777157766035</c:v>
                </c:pt>
                <c:pt idx="2345">
                  <c:v>4.255466084018459</c:v>
                </c:pt>
                <c:pt idx="2346">
                  <c:v>4.2536559934393612</c:v>
                </c:pt>
                <c:pt idx="2347">
                  <c:v>4.2518474420734922</c:v>
                </c:pt>
                <c:pt idx="2348">
                  <c:v>4.2500404279583783</c:v>
                </c:pt>
                <c:pt idx="2349">
                  <c:v>4.248234949134881</c:v>
                </c:pt>
                <c:pt idx="2350">
                  <c:v>4.2464310036471877</c:v>
                </c:pt>
                <c:pt idx="2351">
                  <c:v>4.244628589542808</c:v>
                </c:pt>
                <c:pt idx="2352">
                  <c:v>4.2428277048725649</c:v>
                </c:pt>
                <c:pt idx="2353">
                  <c:v>4.2410283476905866</c:v>
                </c:pt>
                <c:pt idx="2354">
                  <c:v>4.2392305160543025</c:v>
                </c:pt>
                <c:pt idx="2355">
                  <c:v>4.2374342080244336</c:v>
                </c:pt>
                <c:pt idx="2356">
                  <c:v>4.2356394216649855</c:v>
                </c:pt>
                <c:pt idx="2357">
                  <c:v>4.2338461550432456</c:v>
                </c:pt>
                <c:pt idx="2358">
                  <c:v>4.2320544062297696</c:v>
                </c:pt>
                <c:pt idx="2359">
                  <c:v>4.2302641732983801</c:v>
                </c:pt>
                <c:pt idx="2360">
                  <c:v>4.2284754543261558</c:v>
                </c:pt>
                <c:pt idx="2361">
                  <c:v>4.2266882473934269</c:v>
                </c:pt>
                <c:pt idx="2362">
                  <c:v>4.2249025505837698</c:v>
                </c:pt>
                <c:pt idx="2363">
                  <c:v>4.2231183619839952</c:v>
                </c:pt>
                <c:pt idx="2364">
                  <c:v>4.2213356796841461</c:v>
                </c:pt>
                <c:pt idx="2365">
                  <c:v>4.2195545017774885</c:v>
                </c:pt>
                <c:pt idx="2366">
                  <c:v>4.2177748263605039</c:v>
                </c:pt>
                <c:pt idx="2367">
                  <c:v>4.2159966515328868</c:v>
                </c:pt>
                <c:pt idx="2368">
                  <c:v>4.2142199753975325</c:v>
                </c:pt>
                <c:pt idx="2369">
                  <c:v>4.2124447960605327</c:v>
                </c:pt>
                <c:pt idx="2370">
                  <c:v>4.2106711116311706</c:v>
                </c:pt>
                <c:pt idx="2371">
                  <c:v>4.2088989202219125</c:v>
                </c:pt>
                <c:pt idx="2372">
                  <c:v>4.207128219948399</c:v>
                </c:pt>
                <c:pt idx="2373">
                  <c:v>4.2053590089294408</c:v>
                </c:pt>
                <c:pt idx="2374">
                  <c:v>4.2035912852870139</c:v>
                </c:pt>
                <c:pt idx="2375">
                  <c:v>4.201825047146249</c:v>
                </c:pt>
                <c:pt idx="2376">
                  <c:v>4.2000602926354258</c:v>
                </c:pt>
                <c:pt idx="2377">
                  <c:v>4.1982970198859695</c:v>
                </c:pt>
                <c:pt idx="2378">
                  <c:v>4.196535227032439</c:v>
                </c:pt>
                <c:pt idx="2379">
                  <c:v>4.1947749122125249</c:v>
                </c:pt>
                <c:pt idx="2380">
                  <c:v>4.1930160735670414</c:v>
                </c:pt>
                <c:pt idx="2381">
                  <c:v>4.1912587092399196</c:v>
                </c:pt>
                <c:pt idx="2382">
                  <c:v>4.189502817378199</c:v>
                </c:pt>
                <c:pt idx="2383">
                  <c:v>4.1877483961320268</c:v>
                </c:pt>
                <c:pt idx="2384">
                  <c:v>4.185995443654642</c:v>
                </c:pt>
                <c:pt idx="2385">
                  <c:v>4.1842439581023791</c:v>
                </c:pt>
                <c:pt idx="2386">
                  <c:v>4.1824939376346553</c:v>
                </c:pt>
                <c:pt idx="2387">
                  <c:v>4.1807453804139652</c:v>
                </c:pt>
                <c:pt idx="2388">
                  <c:v>4.1789982846058766</c:v>
                </c:pt>
                <c:pt idx="2389">
                  <c:v>4.1772526483790218</c:v>
                </c:pt>
                <c:pt idx="2390">
                  <c:v>4.1755084699050906</c:v>
                </c:pt>
                <c:pt idx="2391">
                  <c:v>4.173765747358825</c:v>
                </c:pt>
                <c:pt idx="2392">
                  <c:v>4.1720244789180141</c:v>
                </c:pt>
                <c:pt idx="2393">
                  <c:v>4.1702846627634873</c:v>
                </c:pt>
                <c:pt idx="2394">
                  <c:v>4.1685462970791054</c:v>
                </c:pt>
                <c:pt idx="2395">
                  <c:v>4.1668093800517587</c:v>
                </c:pt>
                <c:pt idx="2396">
                  <c:v>4.1650739098713538</c:v>
                </c:pt>
                <c:pt idx="2397">
                  <c:v>4.1633398847308154</c:v>
                </c:pt>
                <c:pt idx="2398">
                  <c:v>4.1616073028260754</c:v>
                </c:pt>
                <c:pt idx="2399">
                  <c:v>4.1598761623560669</c:v>
                </c:pt>
                <c:pt idx="2400">
                  <c:v>4.1581464615227191</c:v>
                </c:pt>
                <c:pt idx="2401">
                  <c:v>4.1564181985309512</c:v>
                </c:pt>
                <c:pt idx="2402">
                  <c:v>4.1546913715886626</c:v>
                </c:pt>
                <c:pt idx="2403">
                  <c:v>4.1529659789067335</c:v>
                </c:pt>
                <c:pt idx="2404">
                  <c:v>4.1512420186990129</c:v>
                </c:pt>
                <c:pt idx="2405">
                  <c:v>4.1495194891823139</c:v>
                </c:pt>
                <c:pt idx="2406">
                  <c:v>4.14779838857641</c:v>
                </c:pt>
                <c:pt idx="2407">
                  <c:v>4.146078715104025</c:v>
                </c:pt>
                <c:pt idx="2408">
                  <c:v>4.1443604669908298</c:v>
                </c:pt>
                <c:pt idx="2409">
                  <c:v>4.1426436424654351</c:v>
                </c:pt>
                <c:pt idx="2410">
                  <c:v>4.1409282397593863</c:v>
                </c:pt>
                <c:pt idx="2411">
                  <c:v>4.1392142571071568</c:v>
                </c:pt>
                <c:pt idx="2412">
                  <c:v>4.1375016927461399</c:v>
                </c:pt>
                <c:pt idx="2413">
                  <c:v>4.1357905449166479</c:v>
                </c:pt>
                <c:pt idx="2414">
                  <c:v>4.1340808118618995</c:v>
                </c:pt>
                <c:pt idx="2415">
                  <c:v>4.1323724918280194</c:v>
                </c:pt>
                <c:pt idx="2416">
                  <c:v>4.1306655830640304</c:v>
                </c:pt>
                <c:pt idx="2417">
                  <c:v>4.1289600838218465</c:v>
                </c:pt>
                <c:pt idx="2418">
                  <c:v>4.1272559923562664</c:v>
                </c:pt>
                <c:pt idx="2419">
                  <c:v>4.1255533069249708</c:v>
                </c:pt>
                <c:pt idx="2420">
                  <c:v>4.123852025788513</c:v>
                </c:pt>
                <c:pt idx="2421">
                  <c:v>4.122152147210314</c:v>
                </c:pt>
                <c:pt idx="2422">
                  <c:v>4.1204536694566576</c:v>
                </c:pt>
                <c:pt idx="2423">
                  <c:v>4.1187565907966848</c:v>
                </c:pt>
                <c:pt idx="2424">
                  <c:v>4.1170609095023849</c:v>
                </c:pt>
                <c:pt idx="2425">
                  <c:v>4.1153666238485949</c:v>
                </c:pt>
                <c:pt idx="2426">
                  <c:v>4.1136737321129857</c:v>
                </c:pt>
                <c:pt idx="2427">
                  <c:v>4.1119822325760644</c:v>
                </c:pt>
                <c:pt idx="2428">
                  <c:v>4.1102921235211651</c:v>
                </c:pt>
                <c:pt idx="2429">
                  <c:v>4.1086034032344418</c:v>
                </c:pt>
                <c:pt idx="2430">
                  <c:v>4.1069160700048641</c:v>
                </c:pt>
                <c:pt idx="2431">
                  <c:v>4.1052301221242136</c:v>
                </c:pt>
                <c:pt idx="2432">
                  <c:v>4.1035455578870703</c:v>
                </c:pt>
                <c:pt idx="2433">
                  <c:v>4.1018623755908177</c:v>
                </c:pt>
                <c:pt idx="2434">
                  <c:v>4.1001805735356287</c:v>
                </c:pt>
                <c:pt idx="2435">
                  <c:v>4.0985001500244653</c:v>
                </c:pt>
                <c:pt idx="2436">
                  <c:v>4.0968211033630668</c:v>
                </c:pt>
                <c:pt idx="2437">
                  <c:v>4.0951434318599524</c:v>
                </c:pt>
                <c:pt idx="2438">
                  <c:v>4.0934671338264055</c:v>
                </c:pt>
                <c:pt idx="2439">
                  <c:v>4.0917922075764777</c:v>
                </c:pt>
                <c:pt idx="2440">
                  <c:v>4.0901186514269767</c:v>
                </c:pt>
                <c:pt idx="2441">
                  <c:v>4.0884464636974638</c:v>
                </c:pt>
                <c:pt idx="2442">
                  <c:v>4.0867756427102471</c:v>
                </c:pt>
                <c:pt idx="2443">
                  <c:v>4.0851061867903748</c:v>
                </c:pt>
                <c:pt idx="2444">
                  <c:v>4.0834380942656328</c:v>
                </c:pt>
                <c:pt idx="2445">
                  <c:v>4.0817713634665358</c:v>
                </c:pt>
                <c:pt idx="2446">
                  <c:v>4.0801059927263239</c:v>
                </c:pt>
                <c:pt idx="2447">
                  <c:v>4.0784419803809557</c:v>
                </c:pt>
                <c:pt idx="2448">
                  <c:v>4.0767793247691042</c:v>
                </c:pt>
                <c:pt idx="2449">
                  <c:v>4.0751180242321494</c:v>
                </c:pt>
                <c:pt idx="2450">
                  <c:v>4.0734580771141724</c:v>
                </c:pt>
                <c:pt idx="2451">
                  <c:v>4.0717994817619561</c:v>
                </c:pt>
                <c:pt idx="2452">
                  <c:v>4.0701422365249691</c:v>
                </c:pt>
                <c:pt idx="2453">
                  <c:v>4.0684863397553697</c:v>
                </c:pt>
                <c:pt idx="2454">
                  <c:v>4.0668317898079955</c:v>
                </c:pt>
                <c:pt idx="2455">
                  <c:v>4.0651785850403606</c:v>
                </c:pt>
                <c:pt idx="2456">
                  <c:v>4.0635267238126458</c:v>
                </c:pt>
                <c:pt idx="2457">
                  <c:v>4.0618762044876986</c:v>
                </c:pt>
                <c:pt idx="2458">
                  <c:v>4.0602270254310247</c:v>
                </c:pt>
                <c:pt idx="2459">
                  <c:v>4.0585791850107826</c:v>
                </c:pt>
                <c:pt idx="2460">
                  <c:v>4.0569326815977806</c:v>
                </c:pt>
                <c:pt idx="2461">
                  <c:v>4.0552875135654673</c:v>
                </c:pt>
                <c:pt idx="2462">
                  <c:v>4.0536436792899311</c:v>
                </c:pt>
                <c:pt idx="2463">
                  <c:v>4.0520011771498892</c:v>
                </c:pt>
                <c:pt idx="2464">
                  <c:v>4.0503600055266888</c:v>
                </c:pt>
                <c:pt idx="2465">
                  <c:v>4.0487201628042975</c:v>
                </c:pt>
                <c:pt idx="2466">
                  <c:v>4.0470816473692963</c:v>
                </c:pt>
                <c:pt idx="2467">
                  <c:v>4.0454444576108815</c:v>
                </c:pt>
                <c:pt idx="2468">
                  <c:v>4.0438085919208504</c:v>
                </c:pt>
                <c:pt idx="2469">
                  <c:v>4.042174048693604</c:v>
                </c:pt>
                <c:pt idx="2470">
                  <c:v>4.0405408263261355</c:v>
                </c:pt>
                <c:pt idx="2471">
                  <c:v>4.0389089232180293</c:v>
                </c:pt>
                <c:pt idx="2472">
                  <c:v>4.037278337771455</c:v>
                </c:pt>
                <c:pt idx="2473">
                  <c:v>4.0356490683911606</c:v>
                </c:pt>
                <c:pt idx="2474">
                  <c:v>4.0340211134844663</c:v>
                </c:pt>
                <c:pt idx="2475">
                  <c:v>4.0323944714612647</c:v>
                </c:pt>
                <c:pt idx="2476">
                  <c:v>4.0307691407340087</c:v>
                </c:pt>
                <c:pt idx="2477">
                  <c:v>4.0291451197177128</c:v>
                </c:pt>
                <c:pt idx="2478">
                  <c:v>4.0275224068299433</c:v>
                </c:pt>
                <c:pt idx="2479">
                  <c:v>4.0259010004908138</c:v>
                </c:pt>
                <c:pt idx="2480">
                  <c:v>4.0242808991229833</c:v>
                </c:pt>
                <c:pt idx="2481">
                  <c:v>4.0226621011516457</c:v>
                </c:pt>
                <c:pt idx="2482">
                  <c:v>4.0210446050045316</c:v>
                </c:pt>
                <c:pt idx="2483">
                  <c:v>4.0194284091118968</c:v>
                </c:pt>
                <c:pt idx="2484">
                  <c:v>4.0178135119065201</c:v>
                </c:pt>
                <c:pt idx="2485">
                  <c:v>4.0161999118236986</c:v>
                </c:pt>
                <c:pt idx="2486">
                  <c:v>4.0145876073012419</c:v>
                </c:pt>
                <c:pt idx="2487">
                  <c:v>4.0129765967794668</c:v>
                </c:pt>
                <c:pt idx="2488">
                  <c:v>4.0113668787011925</c:v>
                </c:pt>
                <c:pt idx="2489">
                  <c:v>4.0097584515117362</c:v>
                </c:pt>
                <c:pt idx="2490">
                  <c:v>4.0081513136589066</c:v>
                </c:pt>
                <c:pt idx="2491">
                  <c:v>4.0065454635930031</c:v>
                </c:pt>
                <c:pt idx="2492">
                  <c:v>4.0049408997668037</c:v>
                </c:pt>
                <c:pt idx="2493">
                  <c:v>4.0033376206355653</c:v>
                </c:pt>
                <c:pt idx="2494">
                  <c:v>4.0017356246570177</c:v>
                </c:pt>
                <c:pt idx="2495">
                  <c:v>4.0001349102913588</c:v>
                </c:pt>
                <c:pt idx="2496">
                  <c:v>3.998535476001249</c:v>
                </c:pt>
                <c:pt idx="2497">
                  <c:v>3.9969373202518059</c:v>
                </c:pt>
                <c:pt idx="2498">
                  <c:v>3.9953404415106006</c:v>
                </c:pt>
                <c:pt idx="2499">
                  <c:v>3.9937448382476513</c:v>
                </c:pt>
                <c:pt idx="2500">
                  <c:v>3.9921505089354188</c:v>
                </c:pt>
                <c:pt idx="2501">
                  <c:v>3.9905574520488067</c:v>
                </c:pt>
                <c:pt idx="2502">
                  <c:v>3.9889656660651465</c:v>
                </c:pt>
                <c:pt idx="2503">
                  <c:v>3.9873751494642002</c:v>
                </c:pt>
                <c:pt idx="2504">
                  <c:v>3.9857859007281542</c:v>
                </c:pt>
                <c:pt idx="2505">
                  <c:v>3.984197918341613</c:v>
                </c:pt>
                <c:pt idx="2506">
                  <c:v>3.9826112007915953</c:v>
                </c:pt>
                <c:pt idx="2507">
                  <c:v>3.9810257465675294</c:v>
                </c:pt>
                <c:pt idx="2508">
                  <c:v>3.9794415541612467</c:v>
                </c:pt>
                <c:pt idx="2509">
                  <c:v>3.9778586220669796</c:v>
                </c:pt>
                <c:pt idx="2510">
                  <c:v>3.9762769487813552</c:v>
                </c:pt>
                <c:pt idx="2511">
                  <c:v>3.974696532803391</c:v>
                </c:pt>
                <c:pt idx="2512">
                  <c:v>3.9731173726344884</c:v>
                </c:pt>
                <c:pt idx="2513">
                  <c:v>3.9715394667784323</c:v>
                </c:pt>
                <c:pt idx="2514">
                  <c:v>3.9699628137413794</c:v>
                </c:pt>
                <c:pt idx="2515">
                  <c:v>3.968387412031861</c:v>
                </c:pt>
                <c:pt idx="2516">
                  <c:v>3.966813260160774</c:v>
                </c:pt>
                <c:pt idx="2517">
                  <c:v>3.965240356641377</c:v>
                </c:pt>
                <c:pt idx="2518">
                  <c:v>3.9636686999892849</c:v>
                </c:pt>
                <c:pt idx="2519">
                  <c:v>3.9620982887224669</c:v>
                </c:pt>
                <c:pt idx="2520">
                  <c:v>3.9605291213612381</c:v>
                </c:pt>
                <c:pt idx="2521">
                  <c:v>3.9589611964282576</c:v>
                </c:pt>
                <c:pt idx="2522">
                  <c:v>3.9573945124485235</c:v>
                </c:pt>
                <c:pt idx="2523">
                  <c:v>3.9558290679493666</c:v>
                </c:pt>
                <c:pt idx="2524">
                  <c:v>3.9542648614604481</c:v>
                </c:pt>
                <c:pt idx="2525">
                  <c:v>3.9527018915137542</c:v>
                </c:pt>
                <c:pt idx="2526">
                  <c:v>3.9511401566435889</c:v>
                </c:pt>
                <c:pt idx="2527">
                  <c:v>3.9495796553865734</c:v>
                </c:pt>
                <c:pt idx="2528">
                  <c:v>3.948020386281641</c:v>
                </c:pt>
                <c:pt idx="2529">
                  <c:v>3.9464623478700287</c:v>
                </c:pt>
                <c:pt idx="2530">
                  <c:v>3.9449055386952772</c:v>
                </c:pt>
                <c:pt idx="2531">
                  <c:v>3.9433499573032247</c:v>
                </c:pt>
                <c:pt idx="2532">
                  <c:v>3.9417956022420002</c:v>
                </c:pt>
                <c:pt idx="2533">
                  <c:v>3.9402424720620219</c:v>
                </c:pt>
                <c:pt idx="2534">
                  <c:v>3.9386905653159929</c:v>
                </c:pt>
                <c:pt idx="2535">
                  <c:v>3.9371398805588944</c:v>
                </c:pt>
                <c:pt idx="2536">
                  <c:v>3.9355904163479822</c:v>
                </c:pt>
                <c:pt idx="2537">
                  <c:v>3.9340421712427838</c:v>
                </c:pt>
                <c:pt idx="2538">
                  <c:v>3.9324951438050899</c:v>
                </c:pt>
                <c:pt idx="2539">
                  <c:v>3.9309493325989551</c:v>
                </c:pt>
                <c:pt idx="2540">
                  <c:v>3.9294047361906892</c:v>
                </c:pt>
                <c:pt idx="2541">
                  <c:v>3.9278613531488555</c:v>
                </c:pt>
                <c:pt idx="2542">
                  <c:v>3.9263191820442658</c:v>
                </c:pt>
                <c:pt idx="2543">
                  <c:v>3.9247782214499747</c:v>
                </c:pt>
                <c:pt idx="2544">
                  <c:v>3.9232384699412748</c:v>
                </c:pt>
                <c:pt idx="2545">
                  <c:v>3.921699926095696</c:v>
                </c:pt>
                <c:pt idx="2546">
                  <c:v>3.9201625884929974</c:v>
                </c:pt>
                <c:pt idx="2547">
                  <c:v>3.9186264557151649</c:v>
                </c:pt>
                <c:pt idx="2548">
                  <c:v>3.9170915263464048</c:v>
                </c:pt>
                <c:pt idx="2549">
                  <c:v>3.9155577989731429</c:v>
                </c:pt>
                <c:pt idx="2550">
                  <c:v>3.9140252721840154</c:v>
                </c:pt>
                <c:pt idx="2551">
                  <c:v>3.9124939445698694</c:v>
                </c:pt>
                <c:pt idx="2552">
                  <c:v>3.9109638147237558</c:v>
                </c:pt>
                <c:pt idx="2553">
                  <c:v>3.9094348812409252</c:v>
                </c:pt>
                <c:pt idx="2554">
                  <c:v>3.9079071427188246</c:v>
                </c:pt>
                <c:pt idx="2555">
                  <c:v>3.9063805977570927</c:v>
                </c:pt>
                <c:pt idx="2556">
                  <c:v>3.9048552449575533</c:v>
                </c:pt>
                <c:pt idx="2557">
                  <c:v>3.903331082924216</c:v>
                </c:pt>
                <c:pt idx="2558">
                  <c:v>3.9018081102632678</c:v>
                </c:pt>
                <c:pt idx="2559">
                  <c:v>3.9002863255830702</c:v>
                </c:pt>
                <c:pt idx="2560">
                  <c:v>3.8987657274941552</c:v>
                </c:pt>
                <c:pt idx="2561">
                  <c:v>3.8972463146092204</c:v>
                </c:pt>
                <c:pt idx="2562">
                  <c:v>3.8957280855431256</c:v>
                </c:pt>
                <c:pt idx="2563">
                  <c:v>3.894211038912887</c:v>
                </c:pt>
                <c:pt idx="2564">
                  <c:v>3.8926951733376765</c:v>
                </c:pt>
                <c:pt idx="2565">
                  <c:v>3.8911804874388127</c:v>
                </c:pt>
                <c:pt idx="2566">
                  <c:v>3.889666979839761</c:v>
                </c:pt>
                <c:pt idx="2567">
                  <c:v>3.8881546491661272</c:v>
                </c:pt>
                <c:pt idx="2568">
                  <c:v>3.8866434940456522</c:v>
                </c:pt>
                <c:pt idx="2569">
                  <c:v>3.8851335131082116</c:v>
                </c:pt>
                <c:pt idx="2570">
                  <c:v>3.8836247049858086</c:v>
                </c:pt>
                <c:pt idx="2571">
                  <c:v>3.8821170683125699</c:v>
                </c:pt>
                <c:pt idx="2572">
                  <c:v>3.8806106017247433</c:v>
                </c:pt>
                <c:pt idx="2573">
                  <c:v>3.8791053038606931</c:v>
                </c:pt>
                <c:pt idx="2574">
                  <c:v>3.8776011733608926</c:v>
                </c:pt>
                <c:pt idx="2575">
                  <c:v>3.8760982088679268</c:v>
                </c:pt>
                <c:pt idx="2576">
                  <c:v>3.8745964090264815</c:v>
                </c:pt>
                <c:pt idx="2577">
                  <c:v>3.8730957724833441</c:v>
                </c:pt>
                <c:pt idx="2578">
                  <c:v>3.8715962978873963</c:v>
                </c:pt>
                <c:pt idx="2579">
                  <c:v>3.8700979838896128</c:v>
                </c:pt>
                <c:pt idx="2580">
                  <c:v>3.8686008291430531</c:v>
                </c:pt>
                <c:pt idx="2581">
                  <c:v>3.8671048323028625</c:v>
                </c:pt>
                <c:pt idx="2582">
                  <c:v>3.8656099920262657</c:v>
                </c:pt>
                <c:pt idx="2583">
                  <c:v>3.8641163069725613</c:v>
                </c:pt>
                <c:pt idx="2584">
                  <c:v>3.862623775803121</c:v>
                </c:pt>
                <c:pt idx="2585">
                  <c:v>3.8611323971813829</c:v>
                </c:pt>
                <c:pt idx="2586">
                  <c:v>3.8596421697728482</c:v>
                </c:pt>
                <c:pt idx="2587">
                  <c:v>3.8581530922450789</c:v>
                </c:pt>
                <c:pt idx="2588">
                  <c:v>3.8566651632676909</c:v>
                </c:pt>
                <c:pt idx="2589">
                  <c:v>3.8551783815123524</c:v>
                </c:pt>
                <c:pt idx="2590">
                  <c:v>3.8536927456527796</c:v>
                </c:pt>
                <c:pt idx="2591">
                  <c:v>3.8522082543647316</c:v>
                </c:pt>
                <c:pt idx="2592">
                  <c:v>3.8507249063260072</c:v>
                </c:pt>
                <c:pt idx="2593">
                  <c:v>3.8492427002164407</c:v>
                </c:pt>
                <c:pt idx="2594">
                  <c:v>3.8477616347178993</c:v>
                </c:pt>
                <c:pt idx="2595">
                  <c:v>3.8462817085142769</c:v>
                </c:pt>
                <c:pt idx="2596">
                  <c:v>3.8448029202914928</c:v>
                </c:pt>
                <c:pt idx="2597">
                  <c:v>3.8433252687374853</c:v>
                </c:pt>
                <c:pt idx="2598">
                  <c:v>3.8418487525422083</c:v>
                </c:pt>
                <c:pt idx="2599">
                  <c:v>3.8403733703976304</c:v>
                </c:pt>
                <c:pt idx="2600">
                  <c:v>3.8388991209977261</c:v>
                </c:pt>
                <c:pt idx="2601">
                  <c:v>3.8374260030384773</c:v>
                </c:pt>
                <c:pt idx="2602">
                  <c:v>3.8359540152178639</c:v>
                </c:pt>
                <c:pt idx="2603">
                  <c:v>3.8344831562358652</c:v>
                </c:pt>
                <c:pt idx="2604">
                  <c:v>3.8330134247944518</c:v>
                </c:pt>
                <c:pt idx="2605">
                  <c:v>3.8315448195975845</c:v>
                </c:pt>
                <c:pt idx="2606">
                  <c:v>3.83007733935121</c:v>
                </c:pt>
                <c:pt idx="2607">
                  <c:v>3.8286109827632564</c:v>
                </c:pt>
                <c:pt idx="2608">
                  <c:v>3.8271457485436287</c:v>
                </c:pt>
                <c:pt idx="2609">
                  <c:v>3.8256816354042082</c:v>
                </c:pt>
                <c:pt idx="2610">
                  <c:v>3.8242186420588449</c:v>
                </c:pt>
                <c:pt idx="2611">
                  <c:v>3.8227567672233556</c:v>
                </c:pt>
                <c:pt idx="2612">
                  <c:v>3.8212960096155202</c:v>
                </c:pt>
                <c:pt idx="2613">
                  <c:v>3.819836367955078</c:v>
                </c:pt>
                <c:pt idx="2614">
                  <c:v>3.818377840963723</c:v>
                </c:pt>
                <c:pt idx="2615">
                  <c:v>3.8169204273651021</c:v>
                </c:pt>
                <c:pt idx="2616">
                  <c:v>3.8154641258848092</c:v>
                </c:pt>
                <c:pt idx="2617">
                  <c:v>3.8140089352503814</c:v>
                </c:pt>
                <c:pt idx="2618">
                  <c:v>3.8125548541912981</c:v>
                </c:pt>
                <c:pt idx="2619">
                  <c:v>3.8111018814389745</c:v>
                </c:pt>
                <c:pt idx="2620">
                  <c:v>3.8096500157267594</c:v>
                </c:pt>
                <c:pt idx="2621">
                  <c:v>3.8081992557899302</c:v>
                </c:pt>
                <c:pt idx="2622">
                  <c:v>3.8067496003656922</c:v>
                </c:pt>
                <c:pt idx="2623">
                  <c:v>3.8053010481931691</c:v>
                </c:pt>
                <c:pt idx="2624">
                  <c:v>3.8038535980134061</c:v>
                </c:pt>
                <c:pt idx="2625">
                  <c:v>3.8024072485693621</c:v>
                </c:pt>
                <c:pt idx="2626">
                  <c:v>3.8009619986059078</c:v>
                </c:pt>
                <c:pt idx="2627">
                  <c:v>3.7995178468698199</c:v>
                </c:pt>
                <c:pt idx="2628">
                  <c:v>3.7980747921097815</c:v>
                </c:pt>
                <c:pt idx="2629">
                  <c:v>3.7966328330763726</c:v>
                </c:pt>
                <c:pt idx="2630">
                  <c:v>3.7951919685220727</c:v>
                </c:pt>
                <c:pt idx="2631">
                  <c:v>3.7937521972012536</c:v>
                </c:pt>
                <c:pt idx="2632">
                  <c:v>3.7923135178701757</c:v>
                </c:pt>
                <c:pt idx="2633">
                  <c:v>3.7908759292869867</c:v>
                </c:pt>
                <c:pt idx="2634">
                  <c:v>3.7894394302117158</c:v>
                </c:pt>
                <c:pt idx="2635">
                  <c:v>3.7880040194062707</c:v>
                </c:pt>
                <c:pt idx="2636">
                  <c:v>3.7865696956344346</c:v>
                </c:pt>
                <c:pt idx="2637">
                  <c:v>3.7851364576618631</c:v>
                </c:pt>
                <c:pt idx="2638">
                  <c:v>3.7837043042560787</c:v>
                </c:pt>
                <c:pt idx="2639">
                  <c:v>3.7822732341864693</c:v>
                </c:pt>
                <c:pt idx="2640">
                  <c:v>3.780843246224284</c:v>
                </c:pt>
                <c:pt idx="2641">
                  <c:v>3.7794143391426283</c:v>
                </c:pt>
                <c:pt idx="2642">
                  <c:v>3.7779865117164628</c:v>
                </c:pt>
                <c:pt idx="2643">
                  <c:v>3.7765597627225982</c:v>
                </c:pt>
                <c:pt idx="2644">
                  <c:v>3.7751340909396931</c:v>
                </c:pt>
                <c:pt idx="2645">
                  <c:v>3.7737094951482479</c:v>
                </c:pt>
                <c:pt idx="2646">
                  <c:v>3.7722859741306056</c:v>
                </c:pt>
                <c:pt idx="2647">
                  <c:v>3.7708635266709423</c:v>
                </c:pt>
                <c:pt idx="2648">
                  <c:v>3.7694421515552707</c:v>
                </c:pt>
                <c:pt idx="2649">
                  <c:v>3.7680218475714318</c:v>
                </c:pt>
                <c:pt idx="2650">
                  <c:v>3.7666026135090918</c:v>
                </c:pt>
                <c:pt idx="2651">
                  <c:v>3.7651844481597418</c:v>
                </c:pt>
                <c:pt idx="2652">
                  <c:v>3.7637673503166909</c:v>
                </c:pt>
                <c:pt idx="2653">
                  <c:v>3.7623513187750643</c:v>
                </c:pt>
                <c:pt idx="2654">
                  <c:v>3.7609363523317998</c:v>
                </c:pt>
                <c:pt idx="2655">
                  <c:v>3.7595224497856448</c:v>
                </c:pt>
                <c:pt idx="2656">
                  <c:v>3.7581096099371516</c:v>
                </c:pt>
                <c:pt idx="2657">
                  <c:v>3.7566978315886761</c:v>
                </c:pt>
                <c:pt idx="2658">
                  <c:v>3.7552871135443722</c:v>
                </c:pt>
                <c:pt idx="2659">
                  <c:v>3.7538774546101892</c:v>
                </c:pt>
                <c:pt idx="2660">
                  <c:v>3.7524688535938688</c:v>
                </c:pt>
                <c:pt idx="2661">
                  <c:v>3.7510613093049425</c:v>
                </c:pt>
                <c:pt idx="2662">
                  <c:v>3.749654820554726</c:v>
                </c:pt>
                <c:pt idx="2663">
                  <c:v>3.748249386156318</c:v>
                </c:pt>
                <c:pt idx="2664">
                  <c:v>3.7468450049245963</c:v>
                </c:pt>
                <c:pt idx="2665">
                  <c:v>3.7454416756762123</c:v>
                </c:pt>
                <c:pt idx="2666">
                  <c:v>3.7440393972295913</c:v>
                </c:pt>
                <c:pt idx="2667">
                  <c:v>3.7426381684049277</c:v>
                </c:pt>
                <c:pt idx="2668">
                  <c:v>3.7412379880241802</c:v>
                </c:pt>
                <c:pt idx="2669">
                  <c:v>3.7398388549110706</c:v>
                </c:pt>
                <c:pt idx="2670">
                  <c:v>3.7384407678910798</c:v>
                </c:pt>
                <c:pt idx="2671">
                  <c:v>3.7370437257914428</c:v>
                </c:pt>
                <c:pt idx="2672">
                  <c:v>3.7356477274411484</c:v>
                </c:pt>
                <c:pt idx="2673">
                  <c:v>3.7342527716709344</c:v>
                </c:pt>
                <c:pt idx="2674">
                  <c:v>3.7328588573132842</c:v>
                </c:pt>
                <c:pt idx="2675">
                  <c:v>3.731465983202424</c:v>
                </c:pt>
                <c:pt idx="2676">
                  <c:v>3.7300741481743191</c:v>
                </c:pt>
                <c:pt idx="2677">
                  <c:v>3.7286833510666706</c:v>
                </c:pt>
                <c:pt idx="2678">
                  <c:v>3.7272935907189129</c:v>
                </c:pt>
                <c:pt idx="2679">
                  <c:v>3.7259048659722094</c:v>
                </c:pt>
                <c:pt idx="2680">
                  <c:v>3.7245171756694515</c:v>
                </c:pt>
                <c:pt idx="2681">
                  <c:v>3.7231305186552519</c:v>
                </c:pt>
                <c:pt idx="2682">
                  <c:v>3.721744893775945</c:v>
                </c:pt>
                <c:pt idx="2683">
                  <c:v>3.7203602998795797</c:v>
                </c:pt>
                <c:pt idx="2684">
                  <c:v>3.7189767358159207</c:v>
                </c:pt>
                <c:pt idx="2685">
                  <c:v>3.7175942004364417</c:v>
                </c:pt>
                <c:pt idx="2686">
                  <c:v>3.7162126925943251</c:v>
                </c:pt>
                <c:pt idx="2687">
                  <c:v>3.7148322111444561</c:v>
                </c:pt>
                <c:pt idx="2688">
                  <c:v>3.7134527549434213</c:v>
                </c:pt>
                <c:pt idx="2689">
                  <c:v>3.7120743228495043</c:v>
                </c:pt>
                <c:pt idx="2690">
                  <c:v>3.7106969137226842</c:v>
                </c:pt>
                <c:pt idx="2691">
                  <c:v>3.7093205264246314</c:v>
                </c:pt>
                <c:pt idx="2692">
                  <c:v>3.7079451598187041</c:v>
                </c:pt>
                <c:pt idx="2693">
                  <c:v>3.7065708127699466</c:v>
                </c:pt>
                <c:pt idx="2694">
                  <c:v>3.7051974841450845</c:v>
                </c:pt>
                <c:pt idx="2695">
                  <c:v>3.7038251728125222</c:v>
                </c:pt>
                <c:pt idx="2696">
                  <c:v>3.7024538776423404</c:v>
                </c:pt>
                <c:pt idx="2697">
                  <c:v>3.7010835975062921</c:v>
                </c:pt>
                <c:pt idx="2698">
                  <c:v>3.6997143312778005</c:v>
                </c:pt>
                <c:pt idx="2699">
                  <c:v>3.6983460778319555</c:v>
                </c:pt>
                <c:pt idx="2700">
                  <c:v>3.6969788360455103</c:v>
                </c:pt>
                <c:pt idx="2701">
                  <c:v>3.6956126047968767</c:v>
                </c:pt>
                <c:pt idx="2702">
                  <c:v>3.6942473829661266</c:v>
                </c:pt>
                <c:pt idx="2703">
                  <c:v>3.6928831694349848</c:v>
                </c:pt>
                <c:pt idx="2704">
                  <c:v>3.6915199630868276</c:v>
                </c:pt>
                <c:pt idx="2705">
                  <c:v>3.6901577628066793</c:v>
                </c:pt>
                <c:pt idx="2706">
                  <c:v>3.6887965674812095</c:v>
                </c:pt>
                <c:pt idx="2707">
                  <c:v>3.687436375998729</c:v>
                </c:pt>
                <c:pt idx="2708">
                  <c:v>3.6860771872491891</c:v>
                </c:pt>
                <c:pt idx="2709">
                  <c:v>3.6847190001241765</c:v>
                </c:pt>
                <c:pt idx="2710">
                  <c:v>3.6833618135169113</c:v>
                </c:pt>
                <c:pt idx="2711">
                  <c:v>3.6820056263222427</c:v>
                </c:pt>
                <c:pt idx="2712">
                  <c:v>3.6806504374366482</c:v>
                </c:pt>
                <c:pt idx="2713">
                  <c:v>3.6792962457582274</c:v>
                </c:pt>
                <c:pt idx="2714">
                  <c:v>3.6779430501867036</c:v>
                </c:pt>
                <c:pt idx="2715">
                  <c:v>3.6765908496234161</c:v>
                </c:pt>
                <c:pt idx="2716">
                  <c:v>3.6752396429713197</c:v>
                </c:pt>
                <c:pt idx="2717">
                  <c:v>3.6738894291349826</c:v>
                </c:pt>
                <c:pt idx="2718">
                  <c:v>3.6725402070205808</c:v>
                </c:pt>
                <c:pt idx="2719">
                  <c:v>3.6711919755358968</c:v>
                </c:pt>
                <c:pt idx="2720">
                  <c:v>3.6698447335903159</c:v>
                </c:pt>
                <c:pt idx="2721">
                  <c:v>3.6684984800948257</c:v>
                </c:pt>
                <c:pt idx="2722">
                  <c:v>3.6671532139620084</c:v>
                </c:pt>
                <c:pt idx="2723">
                  <c:v>3.6658089341060434</c:v>
                </c:pt>
                <c:pt idx="2724">
                  <c:v>3.6644656394426995</c:v>
                </c:pt>
                <c:pt idx="2725">
                  <c:v>3.6631233288893355</c:v>
                </c:pt>
                <c:pt idx="2726">
                  <c:v>3.6617820013648945</c:v>
                </c:pt>
                <c:pt idx="2727">
                  <c:v>3.6604416557899042</c:v>
                </c:pt>
                <c:pt idx="2728">
                  <c:v>3.6591022910864712</c:v>
                </c:pt>
                <c:pt idx="2729">
                  <c:v>3.6577639061782792</c:v>
                </c:pt>
                <c:pt idx="2730">
                  <c:v>3.6564264999905869</c:v>
                </c:pt>
                <c:pt idx="2731">
                  <c:v>3.6550900714502221</c:v>
                </c:pt>
                <c:pt idx="2732">
                  <c:v>3.653754619485583</c:v>
                </c:pt>
                <c:pt idx="2733">
                  <c:v>3.6524201430266334</c:v>
                </c:pt>
                <c:pt idx="2734">
                  <c:v>3.6510866410048983</c:v>
                </c:pt>
                <c:pt idx="2735">
                  <c:v>3.649754112353464</c:v>
                </c:pt>
                <c:pt idx="2736">
                  <c:v>3.6484225560069734</c:v>
                </c:pt>
                <c:pt idx="2737">
                  <c:v>3.6470919709016227</c:v>
                </c:pt>
                <c:pt idx="2738">
                  <c:v>3.6457623559751604</c:v>
                </c:pt>
                <c:pt idx="2739">
                  <c:v>3.6444337101668829</c:v>
                </c:pt>
                <c:pt idx="2740">
                  <c:v>3.643106032417633</c:v>
                </c:pt>
                <c:pt idx="2741">
                  <c:v>3.6417793216697953</c:v>
                </c:pt>
                <c:pt idx="2742">
                  <c:v>3.6404535768672952</c:v>
                </c:pt>
                <c:pt idx="2743">
                  <c:v>3.6391287969555961</c:v>
                </c:pt>
                <c:pt idx="2744">
                  <c:v>3.6378049808816937</c:v>
                </c:pt>
                <c:pt idx="2745">
                  <c:v>3.6364821275941166</c:v>
                </c:pt>
                <c:pt idx="2746">
                  <c:v>3.6351602360429225</c:v>
                </c:pt>
                <c:pt idx="2747">
                  <c:v>3.6338393051796953</c:v>
                </c:pt>
                <c:pt idx="2748">
                  <c:v>3.6325193339575419</c:v>
                </c:pt>
                <c:pt idx="2749">
                  <c:v>3.6312003213310895</c:v>
                </c:pt>
                <c:pt idx="2750">
                  <c:v>3.6298822662564829</c:v>
                </c:pt>
                <c:pt idx="2751">
                  <c:v>3.6285651676913826</c:v>
                </c:pt>
                <c:pt idx="2752">
                  <c:v>3.6272490245949616</c:v>
                </c:pt>
                <c:pt idx="2753">
                  <c:v>3.6259338359279019</c:v>
                </c:pt>
                <c:pt idx="2754">
                  <c:v>3.6246196006523919</c:v>
                </c:pt>
                <c:pt idx="2755">
                  <c:v>3.6233063177321259</c:v>
                </c:pt>
                <c:pt idx="2756">
                  <c:v>3.6219939861322965</c:v>
                </c:pt>
                <c:pt idx="2757">
                  <c:v>3.6206826048195979</c:v>
                </c:pt>
                <c:pt idx="2758">
                  <c:v>3.619372172762219</c:v>
                </c:pt>
                <c:pt idx="2759">
                  <c:v>3.6180626889298417</c:v>
                </c:pt>
                <c:pt idx="2760">
                  <c:v>3.6167541522936393</c:v>
                </c:pt>
                <c:pt idx="2761">
                  <c:v>3.6154465618262726</c:v>
                </c:pt>
                <c:pt idx="2762">
                  <c:v>3.6141399165018862</c:v>
                </c:pt>
                <c:pt idx="2763">
                  <c:v>3.6128342152961088</c:v>
                </c:pt>
                <c:pt idx="2764">
                  <c:v>3.6115294571860486</c:v>
                </c:pt>
                <c:pt idx="2765">
                  <c:v>3.6102256411502909</c:v>
                </c:pt>
                <c:pt idx="2766">
                  <c:v>3.6089227661688943</c:v>
                </c:pt>
                <c:pt idx="2767">
                  <c:v>3.6076208312233922</c:v>
                </c:pt>
                <c:pt idx="2768">
                  <c:v>3.6063198352967825</c:v>
                </c:pt>
                <c:pt idx="2769">
                  <c:v>3.605019777373534</c:v>
                </c:pt>
                <c:pt idx="2770">
                  <c:v>3.6037206564395765</c:v>
                </c:pt>
                <c:pt idx="2771">
                  <c:v>3.6024224714823028</c:v>
                </c:pt>
                <c:pt idx="2772">
                  <c:v>3.6011252214905634</c:v>
                </c:pt>
                <c:pt idx="2773">
                  <c:v>3.5998289054546646</c:v>
                </c:pt>
                <c:pt idx="2774">
                  <c:v>3.5985335223663664</c:v>
                </c:pt>
                <c:pt idx="2775">
                  <c:v>3.5972390712188793</c:v>
                </c:pt>
                <c:pt idx="2776">
                  <c:v>3.5959455510068623</c:v>
                </c:pt>
                <c:pt idx="2777">
                  <c:v>3.5946529607264193</c:v>
                </c:pt>
                <c:pt idx="2778">
                  <c:v>3.5933612993750979</c:v>
                </c:pt>
                <c:pt idx="2779">
                  <c:v>3.5920705659518859</c:v>
                </c:pt>
                <c:pt idx="2780">
                  <c:v>3.5907807594572079</c:v>
                </c:pt>
                <c:pt idx="2781">
                  <c:v>3.589491878892924</c:v>
                </c:pt>
                <c:pt idx="2782">
                  <c:v>3.588203923262328</c:v>
                </c:pt>
                <c:pt idx="2783">
                  <c:v>3.5869168915701422</c:v>
                </c:pt>
                <c:pt idx="2784">
                  <c:v>3.5856307828225176</c:v>
                </c:pt>
                <c:pt idx="2785">
                  <c:v>3.5843455960270294</c:v>
                </c:pt>
                <c:pt idx="2786">
                  <c:v>3.5830613301926748</c:v>
                </c:pt>
                <c:pt idx="2787">
                  <c:v>3.5817779843298716</c:v>
                </c:pt>
                <c:pt idx="2788">
                  <c:v>3.5804955574504542</c:v>
                </c:pt>
                <c:pt idx="2789">
                  <c:v>3.5792140485676724</c:v>
                </c:pt>
                <c:pt idx="2790">
                  <c:v>3.5779334566961878</c:v>
                </c:pt>
                <c:pt idx="2791">
                  <c:v>3.5766537808520718</c:v>
                </c:pt>
                <c:pt idx="2792">
                  <c:v>3.5753750200528018</c:v>
                </c:pt>
                <c:pt idx="2793">
                  <c:v>3.574097173317262</c:v>
                </c:pt>
                <c:pt idx="2794">
                  <c:v>3.5728202396657367</c:v>
                </c:pt>
                <c:pt idx="2795">
                  <c:v>3.5715442181199109</c:v>
                </c:pt>
                <c:pt idx="2796">
                  <c:v>3.5702691077028663</c:v>
                </c:pt>
                <c:pt idx="2797">
                  <c:v>3.5689949074390799</c:v>
                </c:pt>
                <c:pt idx="2798">
                  <c:v>3.5677216163544196</c:v>
                </c:pt>
                <c:pt idx="2799">
                  <c:v>3.5664492334761437</c:v>
                </c:pt>
                <c:pt idx="2800">
                  <c:v>3.5651777578328976</c:v>
                </c:pt>
                <c:pt idx="2801">
                  <c:v>3.5639071884547122</c:v>
                </c:pt>
                <c:pt idx="2802">
                  <c:v>3.5626375243729984</c:v>
                </c:pt>
                <c:pt idx="2803">
                  <c:v>3.5613687646205503</c:v>
                </c:pt>
                <c:pt idx="2804">
                  <c:v>3.5601009082315351</c:v>
                </c:pt>
                <c:pt idx="2805">
                  <c:v>3.5588339542414982</c:v>
                </c:pt>
                <c:pt idx="2806">
                  <c:v>3.557567901687356</c:v>
                </c:pt>
                <c:pt idx="2807">
                  <c:v>3.5563027496073958</c:v>
                </c:pt>
                <c:pt idx="2808">
                  <c:v>3.555038497041271</c:v>
                </c:pt>
                <c:pt idx="2809">
                  <c:v>3.5537751430300015</c:v>
                </c:pt>
                <c:pt idx="2810">
                  <c:v>3.5525126866159686</c:v>
                </c:pt>
                <c:pt idx="2811">
                  <c:v>3.551251126842915</c:v>
                </c:pt>
                <c:pt idx="2812">
                  <c:v>3.5499904627559413</c:v>
                </c:pt>
                <c:pt idx="2813">
                  <c:v>3.5487306934015024</c:v>
                </c:pt>
                <c:pt idx="2814">
                  <c:v>3.5474718178274069</c:v>
                </c:pt>
                <c:pt idx="2815">
                  <c:v>3.5462138350828147</c:v>
                </c:pt>
                <c:pt idx="2816">
                  <c:v>3.5449567442182328</c:v>
                </c:pt>
                <c:pt idx="2817">
                  <c:v>3.5437005442855143</c:v>
                </c:pt>
                <c:pt idx="2818">
                  <c:v>3.5424452343378565</c:v>
                </c:pt>
                <c:pt idx="2819">
                  <c:v>3.5411908134297976</c:v>
                </c:pt>
                <c:pt idx="2820">
                  <c:v>3.5399372806172131</c:v>
                </c:pt>
                <c:pt idx="2821">
                  <c:v>3.5386846349573178</c:v>
                </c:pt>
                <c:pt idx="2822">
                  <c:v>3.537432875508657</c:v>
                </c:pt>
                <c:pt idx="2823">
                  <c:v>3.53618200133111</c:v>
                </c:pt>
                <c:pt idx="2824">
                  <c:v>3.5349320114858847</c:v>
                </c:pt>
                <c:pt idx="2825">
                  <c:v>3.5336829050355161</c:v>
                </c:pt>
                <c:pt idx="2826">
                  <c:v>3.5324346810438634</c:v>
                </c:pt>
                <c:pt idx="2827">
                  <c:v>3.5311873385761086</c:v>
                </c:pt>
                <c:pt idx="2828">
                  <c:v>3.5299408766987526</c:v>
                </c:pt>
                <c:pt idx="2829">
                  <c:v>3.5286952944796148</c:v>
                </c:pt>
                <c:pt idx="2830">
                  <c:v>3.5274505909878302</c:v>
                </c:pt>
                <c:pt idx="2831">
                  <c:v>3.5262067652938454</c:v>
                </c:pt>
                <c:pt idx="2832">
                  <c:v>3.5249638164694188</c:v>
                </c:pt>
                <c:pt idx="2833">
                  <c:v>3.5237217435876174</c:v>
                </c:pt>
                <c:pt idx="2834">
                  <c:v>3.5224805457228121</c:v>
                </c:pt>
                <c:pt idx="2835">
                  <c:v>3.5212402219506798</c:v>
                </c:pt>
                <c:pt idx="2836">
                  <c:v>3.5200007713481978</c:v>
                </c:pt>
                <c:pt idx="2837">
                  <c:v>3.5187621929936426</c:v>
                </c:pt>
                <c:pt idx="2838">
                  <c:v>3.5175244859665877</c:v>
                </c:pt>
                <c:pt idx="2839">
                  <c:v>3.5162876493479018</c:v>
                </c:pt>
                <c:pt idx="2840">
                  <c:v>3.515051682219744</c:v>
                </c:pt>
                <c:pt idx="2841">
                  <c:v>3.513816583665565</c:v>
                </c:pt>
                <c:pt idx="2842">
                  <c:v>3.5125823527701034</c:v>
                </c:pt>
                <c:pt idx="2843">
                  <c:v>3.5113489886193827</c:v>
                </c:pt>
                <c:pt idx="2844">
                  <c:v>3.5101164903007089</c:v>
                </c:pt>
                <c:pt idx="2845">
                  <c:v>3.5088848569026712</c:v>
                </c:pt>
                <c:pt idx="2846">
                  <c:v>3.5076540875151347</c:v>
                </c:pt>
                <c:pt idx="2847">
                  <c:v>3.5064241812292427</c:v>
                </c:pt>
                <c:pt idx="2848">
                  <c:v>3.5051951371374135</c:v>
                </c:pt>
                <c:pt idx="2849">
                  <c:v>3.5039669543333352</c:v>
                </c:pt>
                <c:pt idx="2850">
                  <c:v>3.5027396319119677</c:v>
                </c:pt>
                <c:pt idx="2851">
                  <c:v>3.501513168969538</c:v>
                </c:pt>
                <c:pt idx="2852">
                  <c:v>3.500287564603537</c:v>
                </c:pt>
                <c:pt idx="2853">
                  <c:v>3.4990628179127206</c:v>
                </c:pt>
                <c:pt idx="2854">
                  <c:v>3.4978389279971052</c:v>
                </c:pt>
                <c:pt idx="2855">
                  <c:v>3.4966158939579652</c:v>
                </c:pt>
                <c:pt idx="2856">
                  <c:v>3.495393714897832</c:v>
                </c:pt>
                <c:pt idx="2857">
                  <c:v>3.4941723899204926</c:v>
                </c:pt>
                <c:pt idx="2858">
                  <c:v>3.4929519181309829</c:v>
                </c:pt>
                <c:pt idx="2859">
                  <c:v>3.4917322986355921</c:v>
                </c:pt>
                <c:pt idx="2860">
                  <c:v>3.4905135305418553</c:v>
                </c:pt>
                <c:pt idx="2861">
                  <c:v>3.4892956129585535</c:v>
                </c:pt>
                <c:pt idx="2862">
                  <c:v>3.4880785449957123</c:v>
                </c:pt>
                <c:pt idx="2863">
                  <c:v>3.4868623257645974</c:v>
                </c:pt>
                <c:pt idx="2864">
                  <c:v>3.4856469543777133</c:v>
                </c:pt>
                <c:pt idx="2865">
                  <c:v>3.4844324299488019</c:v>
                </c:pt>
                <c:pt idx="2866">
                  <c:v>3.4832187515928403</c:v>
                </c:pt>
                <c:pt idx="2867">
                  <c:v>3.4820059184260379</c:v>
                </c:pt>
                <c:pt idx="2868">
                  <c:v>3.4807939295658348</c:v>
                </c:pt>
                <c:pt idx="2869">
                  <c:v>3.4795827841308991</c:v>
                </c:pt>
                <c:pt idx="2870">
                  <c:v>3.478372481241125</c:v>
                </c:pt>
                <c:pt idx="2871">
                  <c:v>3.4771630200176311</c:v>
                </c:pt>
                <c:pt idx="2872">
                  <c:v>3.4759543995827582</c:v>
                </c:pt>
                <c:pt idx="2873">
                  <c:v>3.474746619060066</c:v>
                </c:pt>
                <c:pt idx="2874">
                  <c:v>3.4735396775743328</c:v>
                </c:pt>
                <c:pt idx="2875">
                  <c:v>3.4723335742515533</c:v>
                </c:pt>
                <c:pt idx="2876">
                  <c:v>3.4711283082189328</c:v>
                </c:pt>
                <c:pt idx="2877">
                  <c:v>3.4699238786048912</c:v>
                </c:pt>
                <c:pt idx="2878">
                  <c:v>3.4687202845390552</c:v>
                </c:pt>
                <c:pt idx="2879">
                  <c:v>3.4675175251522607</c:v>
                </c:pt>
                <c:pt idx="2880">
                  <c:v>3.4663155995765473</c:v>
                </c:pt>
                <c:pt idx="2881">
                  <c:v>3.4651145069451585</c:v>
                </c:pt>
                <c:pt idx="2882">
                  <c:v>3.4639142463925383</c:v>
                </c:pt>
                <c:pt idx="2883">
                  <c:v>3.4627148170543287</c:v>
                </c:pt>
                <c:pt idx="2884">
                  <c:v>3.46151621806737</c:v>
                </c:pt>
                <c:pt idx="2885">
                  <c:v>3.4603184485696961</c:v>
                </c:pt>
                <c:pt idx="2886">
                  <c:v>3.4591215077005346</c:v>
                </c:pt>
                <c:pt idx="2887">
                  <c:v>3.4579253946003026</c:v>
                </c:pt>
                <c:pt idx="2888">
                  <c:v>3.4567301084106066</c:v>
                </c:pt>
                <c:pt idx="2889">
                  <c:v>3.4555356482742381</c:v>
                </c:pt>
                <c:pt idx="2890">
                  <c:v>3.4543420133351743</c:v>
                </c:pt>
                <c:pt idx="2891">
                  <c:v>3.4531492027385751</c:v>
                </c:pt>
                <c:pt idx="2892">
                  <c:v>3.4519572156307796</c:v>
                </c:pt>
                <c:pt idx="2893">
                  <c:v>3.4507660511593059</c:v>
                </c:pt>
                <c:pt idx="2894">
                  <c:v>3.4495757084728487</c:v>
                </c:pt>
                <c:pt idx="2895">
                  <c:v>3.4483861867212751</c:v>
                </c:pt>
                <c:pt idx="2896">
                  <c:v>3.447197485055626</c:v>
                </c:pt>
                <c:pt idx="2897">
                  <c:v>3.4460096026281124</c:v>
                </c:pt>
                <c:pt idx="2898">
                  <c:v>3.4448225385921134</c:v>
                </c:pt>
                <c:pt idx="2899">
                  <c:v>3.4436362921021737</c:v>
                </c:pt>
                <c:pt idx="2900">
                  <c:v>3.4424508623140033</c:v>
                </c:pt>
                <c:pt idx="2901">
                  <c:v>3.4412662483844727</c:v>
                </c:pt>
                <c:pt idx="2902">
                  <c:v>3.4400824494716136</c:v>
                </c:pt>
                <c:pt idx="2903">
                  <c:v>3.4388994647346158</c:v>
                </c:pt>
                <c:pt idx="2904">
                  <c:v>3.4377172933338249</c:v>
                </c:pt>
                <c:pt idx="2905">
                  <c:v>3.4365359344307413</c:v>
                </c:pt>
                <c:pt idx="2906">
                  <c:v>3.4353553871880176</c:v>
                </c:pt>
                <c:pt idx="2907">
                  <c:v>3.434175650769455</c:v>
                </c:pt>
                <c:pt idx="2908">
                  <c:v>3.432996724340005</c:v>
                </c:pt>
                <c:pt idx="2909">
                  <c:v>3.4318186070657641</c:v>
                </c:pt>
                <c:pt idx="2910">
                  <c:v>3.430641298113974</c:v>
                </c:pt>
                <c:pt idx="2911">
                  <c:v>3.4294647966530181</c:v>
                </c:pt>
                <c:pt idx="2912">
                  <c:v>3.4282891018524206</c:v>
                </c:pt>
                <c:pt idx="2913">
                  <c:v>3.4271142128828433</c:v>
                </c:pt>
                <c:pt idx="2914">
                  <c:v>3.4259401289160851</c:v>
                </c:pt>
                <c:pt idx="2915">
                  <c:v>3.42476684912508</c:v>
                </c:pt>
                <c:pt idx="2916">
                  <c:v>3.423594372683894</c:v>
                </c:pt>
                <c:pt idx="2917">
                  <c:v>3.4224226987677233</c:v>
                </c:pt>
                <c:pt idx="2918">
                  <c:v>3.4212518265528935</c:v>
                </c:pt>
                <c:pt idx="2919">
                  <c:v>3.4200817552168568</c:v>
                </c:pt>
                <c:pt idx="2920">
                  <c:v>3.4189124839381897</c:v>
                </c:pt>
                <c:pt idx="2921">
                  <c:v>3.4177440118965929</c:v>
                </c:pt>
                <c:pt idx="2922">
                  <c:v>3.4165763382728871</c:v>
                </c:pt>
                <c:pt idx="2923">
                  <c:v>3.4154094622490123</c:v>
                </c:pt>
                <c:pt idx="2924">
                  <c:v>3.4142433830080265</c:v>
                </c:pt>
                <c:pt idx="2925">
                  <c:v>3.413078099734101</c:v>
                </c:pt>
                <c:pt idx="2926">
                  <c:v>3.411913611612523</c:v>
                </c:pt>
                <c:pt idx="2927">
                  <c:v>3.4107499178296892</c:v>
                </c:pt>
                <c:pt idx="2928">
                  <c:v>3.4095870175731071</c:v>
                </c:pt>
                <c:pt idx="2929">
                  <c:v>3.4084249100313913</c:v>
                </c:pt>
                <c:pt idx="2930">
                  <c:v>3.4072635943942626</c:v>
                </c:pt>
                <c:pt idx="2931">
                  <c:v>3.406103069852545</c:v>
                </c:pt>
                <c:pt idx="2932">
                  <c:v>3.4049433355981655</c:v>
                </c:pt>
                <c:pt idx="2933">
                  <c:v>3.4037843908241507</c:v>
                </c:pt>
                <c:pt idx="2934">
                  <c:v>3.4026262347246261</c:v>
                </c:pt>
                <c:pt idx="2935">
                  <c:v>3.4014688664948127</c:v>
                </c:pt>
                <c:pt idx="2936">
                  <c:v>3.4003122853310273</c:v>
                </c:pt>
                <c:pt idx="2937">
                  <c:v>3.3991564904306775</c:v>
                </c:pt>
                <c:pt idx="2938">
                  <c:v>3.3980014809922636</c:v>
                </c:pt>
                <c:pt idx="2939">
                  <c:v>3.3968472562153749</c:v>
                </c:pt>
                <c:pt idx="2940">
                  <c:v>3.3956938153006861</c:v>
                </c:pt>
                <c:pt idx="2941">
                  <c:v>3.3945411574499591</c:v>
                </c:pt>
                <c:pt idx="2942">
                  <c:v>3.3933892818660385</c:v>
                </c:pt>
                <c:pt idx="2943">
                  <c:v>3.39223818775285</c:v>
                </c:pt>
                <c:pt idx="2944">
                  <c:v>3.3910878743154003</c:v>
                </c:pt>
                <c:pt idx="2945">
                  <c:v>3.3899383407597727</c:v>
                </c:pt>
                <c:pt idx="2946">
                  <c:v>3.3887895862931279</c:v>
                </c:pt>
                <c:pt idx="2947">
                  <c:v>3.3876416101237004</c:v>
                </c:pt>
                <c:pt idx="2948">
                  <c:v>3.3864944114607969</c:v>
                </c:pt>
                <c:pt idx="2949">
                  <c:v>3.3853479895147953</c:v>
                </c:pt>
                <c:pt idx="2950">
                  <c:v>3.3842023434971416</c:v>
                </c:pt>
                <c:pt idx="2951">
                  <c:v>3.3830574726203504</c:v>
                </c:pt>
                <c:pt idx="2952">
                  <c:v>3.3819133760979994</c:v>
                </c:pt>
                <c:pt idx="2953">
                  <c:v>3.3807700531447318</c:v>
                </c:pt>
                <c:pt idx="2954">
                  <c:v>3.3796275029762515</c:v>
                </c:pt>
                <c:pt idx="2955">
                  <c:v>3.3784857248093223</c:v>
                </c:pt>
                <c:pt idx="2956">
                  <c:v>3.3773447178617655</c:v>
                </c:pt>
                <c:pt idx="2957">
                  <c:v>3.3762044813524601</c:v>
                </c:pt>
                <c:pt idx="2958">
                  <c:v>3.3750650145013381</c:v>
                </c:pt>
                <c:pt idx="2959">
                  <c:v>3.3739263165293862</c:v>
                </c:pt>
                <c:pt idx="2960">
                  <c:v>3.3727883866586401</c:v>
                </c:pt>
                <c:pt idx="2961">
                  <c:v>3.3716512241121852</c:v>
                </c:pt>
                <c:pt idx="2962">
                  <c:v>3.3705148281141546</c:v>
                </c:pt>
                <c:pt idx="2963">
                  <c:v>3.3693791978897272</c:v>
                </c:pt>
                <c:pt idx="2964">
                  <c:v>3.3682443326651259</c:v>
                </c:pt>
                <c:pt idx="2965">
                  <c:v>3.3671102316676147</c:v>
                </c:pt>
                <c:pt idx="2966">
                  <c:v>3.3659768941255002</c:v>
                </c:pt>
                <c:pt idx="2967">
                  <c:v>3.3648443192681241</c:v>
                </c:pt>
                <c:pt idx="2968">
                  <c:v>3.3637125063258679</c:v>
                </c:pt>
                <c:pt idx="2969">
                  <c:v>3.3625814545301478</c:v>
                </c:pt>
                <c:pt idx="2970">
                  <c:v>3.3614511631134127</c:v>
                </c:pt>
                <c:pt idx="2971">
                  <c:v>3.3603216313091431</c:v>
                </c:pt>
                <c:pt idx="2972">
                  <c:v>3.3591928583518507</c:v>
                </c:pt>
                <c:pt idx="2973">
                  <c:v>3.3580648434770732</c:v>
                </c:pt>
                <c:pt idx="2974">
                  <c:v>3.356937585921377</c:v>
                </c:pt>
                <c:pt idx="2975">
                  <c:v>3.3558110849223515</c:v>
                </c:pt>
                <c:pt idx="2976">
                  <c:v>3.3546853397186105</c:v>
                </c:pt>
                <c:pt idx="2977">
                  <c:v>3.3535603495497885</c:v>
                </c:pt>
                <c:pt idx="2978">
                  <c:v>3.3524361136565406</c:v>
                </c:pt>
                <c:pt idx="2979">
                  <c:v>3.3513126312805368</c:v>
                </c:pt>
                <c:pt idx="2980">
                  <c:v>3.3501899016644665</c:v>
                </c:pt>
                <c:pt idx="2981">
                  <c:v>3.3490679240520329</c:v>
                </c:pt>
                <c:pt idx="2982">
                  <c:v>3.3479466976879504</c:v>
                </c:pt>
                <c:pt idx="2983">
                  <c:v>3.3468262218179468</c:v>
                </c:pt>
                <c:pt idx="2984">
                  <c:v>3.3457064956887583</c:v>
                </c:pt>
                <c:pt idx="2985">
                  <c:v>3.3445875185481273</c:v>
                </c:pt>
                <c:pt idx="2986">
                  <c:v>3.3434692896448044</c:v>
                </c:pt>
                <c:pt idx="2987">
                  <c:v>3.3423518082285439</c:v>
                </c:pt>
                <c:pt idx="2988">
                  <c:v>3.3412350735501026</c:v>
                </c:pt>
                <c:pt idx="2989">
                  <c:v>3.3401190848612381</c:v>
                </c:pt>
                <c:pt idx="2990">
                  <c:v>3.3390038414147085</c:v>
                </c:pt>
                <c:pt idx="2991">
                  <c:v>3.3378893424642673</c:v>
                </c:pt>
                <c:pt idx="2992">
                  <c:v>3.3367755872646661</c:v>
                </c:pt>
                <c:pt idx="2993">
                  <c:v>3.33566257507165</c:v>
                </c:pt>
                <c:pt idx="2994">
                  <c:v>3.3345503051419572</c:v>
                </c:pt>
                <c:pt idx="2995">
                  <c:v>3.333438776733316</c:v>
                </c:pt>
                <c:pt idx="2996">
                  <c:v>3.3323279891044453</c:v>
                </c:pt>
                <c:pt idx="2997">
                  <c:v>3.3312179415150505</c:v>
                </c:pt>
                <c:pt idx="2998">
                  <c:v>3.3301086332258238</c:v>
                </c:pt>
                <c:pt idx="2999">
                  <c:v>3.3290000634984422</c:v>
                </c:pt>
                <c:pt idx="3000">
                  <c:v>3.3278922315955648</c:v>
                </c:pt>
                <c:pt idx="3001">
                  <c:v>3.3267851367808317</c:v>
                </c:pt>
                <c:pt idx="3002">
                  <c:v>3.3256787783188639</c:v>
                </c:pt>
                <c:pt idx="3003">
                  <c:v>3.324573155475258</c:v>
                </c:pt>
                <c:pt idx="3004">
                  <c:v>3.3234682675165894</c:v>
                </c:pt>
                <c:pt idx="3005">
                  <c:v>3.3223641137104063</c:v>
                </c:pt>
                <c:pt idx="3006">
                  <c:v>3.3212606933252311</c:v>
                </c:pt>
                <c:pt idx="3007">
                  <c:v>3.3201580056305566</c:v>
                </c:pt>
                <c:pt idx="3008">
                  <c:v>3.3190560498968469</c:v>
                </c:pt>
                <c:pt idx="3009">
                  <c:v>3.3179548253955327</c:v>
                </c:pt>
                <c:pt idx="3010">
                  <c:v>3.316854331399012</c:v>
                </c:pt>
                <c:pt idx="3011">
                  <c:v>3.3157545671806479</c:v>
                </c:pt>
                <c:pt idx="3012">
                  <c:v>3.3146555320147666</c:v>
                </c:pt>
                <c:pt idx="3013">
                  <c:v>3.3135572251766567</c:v>
                </c:pt>
                <c:pt idx="3014">
                  <c:v>3.3124596459425666</c:v>
                </c:pt>
                <c:pt idx="3015">
                  <c:v>3.3113627935897036</c:v>
                </c:pt>
                <c:pt idx="3016">
                  <c:v>3.3102666673962307</c:v>
                </c:pt>
                <c:pt idx="3017">
                  <c:v>3.3091712666412683</c:v>
                </c:pt>
                <c:pt idx="3018">
                  <c:v>3.3080765906048892</c:v>
                </c:pt>
                <c:pt idx="3019">
                  <c:v>3.3069826385681198</c:v>
                </c:pt>
                <c:pt idx="3020">
                  <c:v>3.3058894098129357</c:v>
                </c:pt>
                <c:pt idx="3021">
                  <c:v>3.3047969036222637</c:v>
                </c:pt>
                <c:pt idx="3022">
                  <c:v>3.3037051192799756</c:v>
                </c:pt>
                <c:pt idx="3023">
                  <c:v>3.3026140560708908</c:v>
                </c:pt>
                <c:pt idx="3024">
                  <c:v>3.3015237132807735</c:v>
                </c:pt>
                <c:pt idx="3025">
                  <c:v>3.3004340901963296</c:v>
                </c:pt>
                <c:pt idx="3026">
                  <c:v>3.299345186105207</c:v>
                </c:pt>
                <c:pt idx="3027">
                  <c:v>3.2982570002959943</c:v>
                </c:pt>
                <c:pt idx="3028">
                  <c:v>3.2971695320582159</c:v>
                </c:pt>
                <c:pt idx="3029">
                  <c:v>3.2960827806823354</c:v>
                </c:pt>
                <c:pt idx="3030">
                  <c:v>3.2949967454597497</c:v>
                </c:pt>
                <c:pt idx="3031">
                  <c:v>3.2939114256827908</c:v>
                </c:pt>
                <c:pt idx="3032">
                  <c:v>3.2928268206447222</c:v>
                </c:pt>
                <c:pt idx="3033">
                  <c:v>3.2917429296397374</c:v>
                </c:pt>
                <c:pt idx="3034">
                  <c:v>3.2906597519629592</c:v>
                </c:pt>
                <c:pt idx="3035">
                  <c:v>3.289577286910438</c:v>
                </c:pt>
                <c:pt idx="3036">
                  <c:v>3.2884955337791508</c:v>
                </c:pt>
                <c:pt idx="3037">
                  <c:v>3.2874144918669979</c:v>
                </c:pt>
                <c:pt idx="3038">
                  <c:v>3.2863341604728027</c:v>
                </c:pt>
                <c:pt idx="3039">
                  <c:v>3.2852545388963117</c:v>
                </c:pt>
                <c:pt idx="3040">
                  <c:v>3.2841756264381883</c:v>
                </c:pt>
                <c:pt idx="3041">
                  <c:v>3.2830974224000165</c:v>
                </c:pt>
                <c:pt idx="3042">
                  <c:v>3.2820199260842968</c:v>
                </c:pt>
                <c:pt idx="3043">
                  <c:v>3.2809431367944444</c:v>
                </c:pt>
                <c:pt idx="3044">
                  <c:v>3.2798670538347885</c:v>
                </c:pt>
                <c:pt idx="3045">
                  <c:v>3.2787916765105725</c:v>
                </c:pt>
                <c:pt idx="3046">
                  <c:v>3.2777170041279469</c:v>
                </c:pt>
                <c:pt idx="3047">
                  <c:v>3.2766430359939753</c:v>
                </c:pt>
                <c:pt idx="3048">
                  <c:v>3.275569771416627</c:v>
                </c:pt>
                <c:pt idx="3049">
                  <c:v>3.2744972097047782</c:v>
                </c:pt>
                <c:pt idx="3050">
                  <c:v>3.2734253501682109</c:v>
                </c:pt>
                <c:pt idx="3051">
                  <c:v>3.2723541921176098</c:v>
                </c:pt>
                <c:pt idx="3052">
                  <c:v>3.2712837348645611</c:v>
                </c:pt>
                <c:pt idx="3053">
                  <c:v>3.2702139777215518</c:v>
                </c:pt>
                <c:pt idx="3054">
                  <c:v>3.2691449200019682</c:v>
                </c:pt>
                <c:pt idx="3055">
                  <c:v>3.2680765610200946</c:v>
                </c:pt>
                <c:pt idx="3056">
                  <c:v>3.2670089000911102</c:v>
                </c:pt>
                <c:pt idx="3057">
                  <c:v>3.2659419365310902</c:v>
                </c:pt>
                <c:pt idx="3058">
                  <c:v>3.2648756696570009</c:v>
                </c:pt>
                <c:pt idx="3059">
                  <c:v>3.2638100987867023</c:v>
                </c:pt>
                <c:pt idx="3060">
                  <c:v>3.2627452232389436</c:v>
                </c:pt>
                <c:pt idx="3061">
                  <c:v>3.2616810423333638</c:v>
                </c:pt>
                <c:pt idx="3062">
                  <c:v>3.2606175553904877</c:v>
                </c:pt>
                <c:pt idx="3063">
                  <c:v>3.2595547617317275</c:v>
                </c:pt>
                <c:pt idx="3064">
                  <c:v>3.2584926606793787</c:v>
                </c:pt>
                <c:pt idx="3065">
                  <c:v>3.2574312515566204</c:v>
                </c:pt>
                <c:pt idx="3066">
                  <c:v>3.2563705336875128</c:v>
                </c:pt>
                <c:pt idx="3067">
                  <c:v>3.2553105063969974</c:v>
                </c:pt>
                <c:pt idx="3068">
                  <c:v>3.2542511690108933</c:v>
                </c:pt>
                <c:pt idx="3069">
                  <c:v>3.2531925208558974</c:v>
                </c:pt>
                <c:pt idx="3070">
                  <c:v>3.2521345612595818</c:v>
                </c:pt>
                <c:pt idx="3071">
                  <c:v>3.2510772895503934</c:v>
                </c:pt>
                <c:pt idx="3072">
                  <c:v>3.2500207050576519</c:v>
                </c:pt>
                <c:pt idx="3073">
                  <c:v>3.24896480711155</c:v>
                </c:pt>
                <c:pt idx="3074">
                  <c:v>3.2479095950431485</c:v>
                </c:pt>
                <c:pt idx="3075">
                  <c:v>3.2468550681843786</c:v>
                </c:pt>
                <c:pt idx="3076">
                  <c:v>3.2458012258680373</c:v>
                </c:pt>
                <c:pt idx="3077">
                  <c:v>3.2447480674277891</c:v>
                </c:pt>
                <c:pt idx="3078">
                  <c:v>3.2436955921981614</c:v>
                </c:pt>
                <c:pt idx="3079">
                  <c:v>3.2426437995145467</c:v>
                </c:pt>
                <c:pt idx="3080">
                  <c:v>3.2415926887131978</c:v>
                </c:pt>
                <c:pt idx="3081">
                  <c:v>3.2405422591312281</c:v>
                </c:pt>
                <c:pt idx="3082">
                  <c:v>3.2394925101066101</c:v>
                </c:pt>
                <c:pt idx="3083">
                  <c:v>3.2384434409781742</c:v>
                </c:pt>
                <c:pt idx="3084">
                  <c:v>3.2373950510856058</c:v>
                </c:pt>
                <c:pt idx="3085">
                  <c:v>3.2363473397694467</c:v>
                </c:pt>
                <c:pt idx="3086">
                  <c:v>3.2353003063710912</c:v>
                </c:pt>
                <c:pt idx="3087">
                  <c:v>3.2342539502327856</c:v>
                </c:pt>
                <c:pt idx="3088">
                  <c:v>3.2332082706976268</c:v>
                </c:pt>
                <c:pt idx="3089">
                  <c:v>3.232163267109561</c:v>
                </c:pt>
                <c:pt idx="3090">
                  <c:v>3.2311189388133825</c:v>
                </c:pt>
                <c:pt idx="3091">
                  <c:v>3.2300752851547325</c:v>
                </c:pt>
                <c:pt idx="3092">
                  <c:v>3.2290323054800969</c:v>
                </c:pt>
                <c:pt idx="3093">
                  <c:v>3.2279899991368053</c:v>
                </c:pt>
                <c:pt idx="3094">
                  <c:v>3.2269483654730293</c:v>
                </c:pt>
                <c:pt idx="3095">
                  <c:v>3.2259074038377826</c:v>
                </c:pt>
                <c:pt idx="3096">
                  <c:v>3.2248671135809177</c:v>
                </c:pt>
                <c:pt idx="3097">
                  <c:v>3.2238274940531269</c:v>
                </c:pt>
                <c:pt idx="3098">
                  <c:v>3.2227885446059372</c:v>
                </c:pt>
                <c:pt idx="3099">
                  <c:v>3.2217502645917144</c:v>
                </c:pt>
                <c:pt idx="3100">
                  <c:v>3.220712653363655</c:v>
                </c:pt>
                <c:pt idx="3101">
                  <c:v>3.2196757102757911</c:v>
                </c:pt>
                <c:pt idx="3102">
                  <c:v>3.2186394346829856</c:v>
                </c:pt>
                <c:pt idx="3103">
                  <c:v>3.2176038259409316</c:v>
                </c:pt>
                <c:pt idx="3104">
                  <c:v>3.2165688834061514</c:v>
                </c:pt>
                <c:pt idx="3105">
                  <c:v>3.2155346064359955</c:v>
                </c:pt>
                <c:pt idx="3106">
                  <c:v>3.2145009943886387</c:v>
                </c:pt>
                <c:pt idx="3107">
                  <c:v>3.2134680466230829</c:v>
                </c:pt>
                <c:pt idx="3108">
                  <c:v>3.2124357624991529</c:v>
                </c:pt>
                <c:pt idx="3109">
                  <c:v>3.2114041413774954</c:v>
                </c:pt>
                <c:pt idx="3110">
                  <c:v>3.2103731826195787</c:v>
                </c:pt>
                <c:pt idx="3111">
                  <c:v>3.2093428855876911</c:v>
                </c:pt>
                <c:pt idx="3112">
                  <c:v>3.208313249644938</c:v>
                </c:pt>
                <c:pt idx="3113">
                  <c:v>3.207284274155243</c:v>
                </c:pt>
                <c:pt idx="3114">
                  <c:v>3.2062559584833448</c:v>
                </c:pt>
                <c:pt idx="3115">
                  <c:v>3.2052283019947971</c:v>
                </c:pt>
                <c:pt idx="3116">
                  <c:v>3.2042013040559665</c:v>
                </c:pt>
                <c:pt idx="3117">
                  <c:v>3.2031749640340315</c:v>
                </c:pt>
                <c:pt idx="3118">
                  <c:v>3.2021492812969803</c:v>
                </c:pt>
                <c:pt idx="3119">
                  <c:v>3.2011242552136121</c:v>
                </c:pt>
                <c:pt idx="3120">
                  <c:v>3.2000998851535321</c:v>
                </c:pt>
                <c:pt idx="3121">
                  <c:v>3.1990761704871535</c:v>
                </c:pt>
                <c:pt idx="3122">
                  <c:v>3.1980531105856946</c:v>
                </c:pt>
                <c:pt idx="3123">
                  <c:v>3.1970307048211777</c:v>
                </c:pt>
                <c:pt idx="3124">
                  <c:v>3.1960089525664275</c:v>
                </c:pt>
                <c:pt idx="3125">
                  <c:v>3.1949878531950704</c:v>
                </c:pt>
                <c:pt idx="3126">
                  <c:v>3.1939674060815335</c:v>
                </c:pt>
                <c:pt idx="3127">
                  <c:v>3.1929476106010424</c:v>
                </c:pt>
                <c:pt idx="3128">
                  <c:v>3.1919284661296201</c:v>
                </c:pt>
                <c:pt idx="3129">
                  <c:v>3.1909099720440874</c:v>
                </c:pt>
                <c:pt idx="3130">
                  <c:v>3.1898921277220582</c:v>
                </c:pt>
                <c:pt idx="3131">
                  <c:v>3.1888749325419417</c:v>
                </c:pt>
                <c:pt idx="3132">
                  <c:v>3.1878583858829392</c:v>
                </c:pt>
                <c:pt idx="3133">
                  <c:v>3.1868424871250434</c:v>
                </c:pt>
                <c:pt idx="3134">
                  <c:v>3.1858272356490369</c:v>
                </c:pt>
                <c:pt idx="3135">
                  <c:v>3.1848126308364924</c:v>
                </c:pt>
                <c:pt idx="3136">
                  <c:v>3.1837986720697677</c:v>
                </c:pt>
                <c:pt idx="3137">
                  <c:v>3.182785358732009</c:v>
                </c:pt>
                <c:pt idx="3138">
                  <c:v>3.181772690207147</c:v>
                </c:pt>
                <c:pt idx="3139">
                  <c:v>3.1807606658798955</c:v>
                </c:pt>
                <c:pt idx="3140">
                  <c:v>3.1797492851357516</c:v>
                </c:pt>
                <c:pt idx="3141">
                  <c:v>3.1787385473609944</c:v>
                </c:pt>
                <c:pt idx="3142">
                  <c:v>3.1777284519426812</c:v>
                </c:pt>
                <c:pt idx="3143">
                  <c:v>3.1767189982686492</c:v>
                </c:pt>
                <c:pt idx="3144">
                  <c:v>3.1757101857275138</c:v>
                </c:pt>
                <c:pt idx="3145">
                  <c:v>3.1747020137086661</c:v>
                </c:pt>
                <c:pt idx="3146">
                  <c:v>3.1736944816022716</c:v>
                </c:pt>
                <c:pt idx="3147">
                  <c:v>3.1726875887992714</c:v>
                </c:pt>
                <c:pt idx="3148">
                  <c:v>3.1716813346913781</c:v>
                </c:pt>
                <c:pt idx="3149">
                  <c:v>3.1706757186710757</c:v>
                </c:pt>
                <c:pt idx="3150">
                  <c:v>3.1696707401316191</c:v>
                </c:pt>
                <c:pt idx="3151">
                  <c:v>3.1686663984670318</c:v>
                </c:pt>
                <c:pt idx="3152">
                  <c:v>3.1676626930721055</c:v>
                </c:pt>
                <c:pt idx="3153">
                  <c:v>3.1666596233423974</c:v>
                </c:pt>
                <c:pt idx="3154">
                  <c:v>3.1656571886742317</c:v>
                </c:pt>
                <c:pt idx="3155">
                  <c:v>3.1646553884646953</c:v>
                </c:pt>
                <c:pt idx="3156">
                  <c:v>3.1636542221116386</c:v>
                </c:pt>
                <c:pt idx="3157">
                  <c:v>3.1626536890136738</c:v>
                </c:pt>
                <c:pt idx="3158">
                  <c:v>3.1616537885701739</c:v>
                </c:pt>
                <c:pt idx="3159">
                  <c:v>3.160654520181271</c:v>
                </c:pt>
                <c:pt idx="3160">
                  <c:v>3.1596558832478552</c:v>
                </c:pt>
                <c:pt idx="3161">
                  <c:v>3.158657877171573</c:v>
                </c:pt>
                <c:pt idx="3162">
                  <c:v>3.1576605013548278</c:v>
                </c:pt>
                <c:pt idx="3163">
                  <c:v>3.156663755200777</c:v>
                </c:pt>
                <c:pt idx="3164">
                  <c:v>3.1556676381133308</c:v>
                </c:pt>
                <c:pt idx="3165">
                  <c:v>3.154672149497153</c:v>
                </c:pt>
                <c:pt idx="3166">
                  <c:v>3.1536772887576574</c:v>
                </c:pt>
                <c:pt idx="3167">
                  <c:v>3.152683055301007</c:v>
                </c:pt>
                <c:pt idx="3168">
                  <c:v>3.1516894485341149</c:v>
                </c:pt>
                <c:pt idx="3169">
                  <c:v>3.1506964678646399</c:v>
                </c:pt>
                <c:pt idx="3170">
                  <c:v>3.1497041127009893</c:v>
                </c:pt>
                <c:pt idx="3171">
                  <c:v>3.1487123824523131</c:v>
                </c:pt>
                <c:pt idx="3172">
                  <c:v>3.1477212765285074</c:v>
                </c:pt>
                <c:pt idx="3173">
                  <c:v>3.1467307943402085</c:v>
                </c:pt>
                <c:pt idx="3174">
                  <c:v>3.1457409352987975</c:v>
                </c:pt>
                <c:pt idx="3175">
                  <c:v>3.1447516988163926</c:v>
                </c:pt>
                <c:pt idx="3176">
                  <c:v>3.1437630843058542</c:v>
                </c:pt>
                <c:pt idx="3177">
                  <c:v>3.1427750911807784</c:v>
                </c:pt>
                <c:pt idx="3178">
                  <c:v>3.1417877188554995</c:v>
                </c:pt>
                <c:pt idx="3179">
                  <c:v>3.1408009667450876</c:v>
                </c:pt>
                <c:pt idx="3180">
                  <c:v>3.1398148342653469</c:v>
                </c:pt>
                <c:pt idx="3181">
                  <c:v>3.1388293208328149</c:v>
                </c:pt>
                <c:pt idx="3182">
                  <c:v>3.1378444258647624</c:v>
                </c:pt>
                <c:pt idx="3183">
                  <c:v>3.1368601487791903</c:v>
                </c:pt>
                <c:pt idx="3184">
                  <c:v>3.1358764889948305</c:v>
                </c:pt>
                <c:pt idx="3185">
                  <c:v>3.1348934459311426</c:v>
                </c:pt>
                <c:pt idx="3186">
                  <c:v>3.1339110190083148</c:v>
                </c:pt>
                <c:pt idx="3187">
                  <c:v>3.1329292076472615</c:v>
                </c:pt>
                <c:pt idx="3188">
                  <c:v>3.131948011269623</c:v>
                </c:pt>
                <c:pt idx="3189">
                  <c:v>3.1309674292977632</c:v>
                </c:pt>
                <c:pt idx="3190">
                  <c:v>3.1299874611547707</c:v>
                </c:pt>
                <c:pt idx="3191">
                  <c:v>3.1290081062644535</c:v>
                </c:pt>
                <c:pt idx="3192">
                  <c:v>3.1280293640513426</c:v>
                </c:pt>
                <c:pt idx="3193">
                  <c:v>3.1270512339406888</c:v>
                </c:pt>
                <c:pt idx="3194">
                  <c:v>3.1260737153584603</c:v>
                </c:pt>
                <c:pt idx="3195">
                  <c:v>3.1250968077313441</c:v>
                </c:pt>
                <c:pt idx="3196">
                  <c:v>3.1241205104867436</c:v>
                </c:pt>
                <c:pt idx="3197">
                  <c:v>3.1231448230527756</c:v>
                </c:pt>
                <c:pt idx="3198">
                  <c:v>3.1221697448582733</c:v>
                </c:pt>
                <c:pt idx="3199">
                  <c:v>3.1211952753327816</c:v>
                </c:pt>
                <c:pt idx="3200">
                  <c:v>3.1202214139065592</c:v>
                </c:pt>
                <c:pt idx="3201">
                  <c:v>3.119248160010573</c:v>
                </c:pt>
                <c:pt idx="3202">
                  <c:v>3.1182755130765023</c:v>
                </c:pt>
                <c:pt idx="3203">
                  <c:v>3.1173034725367326</c:v>
                </c:pt>
                <c:pt idx="3204">
                  <c:v>3.1163320378243586</c:v>
                </c:pt>
                <c:pt idx="3205">
                  <c:v>3.115361208373181</c:v>
                </c:pt>
                <c:pt idx="3206">
                  <c:v>3.1143909836177057</c:v>
                </c:pt>
                <c:pt idx="3207">
                  <c:v>3.1134213629931429</c:v>
                </c:pt>
                <c:pt idx="3208">
                  <c:v>3.1124523459354059</c:v>
                </c:pt>
                <c:pt idx="3209">
                  <c:v>3.1114839318811103</c:v>
                </c:pt>
                <c:pt idx="3210">
                  <c:v>3.110516120267572</c:v>
                </c:pt>
                <c:pt idx="3211">
                  <c:v>3.1095489105328071</c:v>
                </c:pt>
                <c:pt idx="3212">
                  <c:v>3.108582302115531</c:v>
                </c:pt>
                <c:pt idx="3213">
                  <c:v>3.1076162944551564</c:v>
                </c:pt>
                <c:pt idx="3214">
                  <c:v>3.1066508869917926</c:v>
                </c:pt>
                <c:pt idx="3215">
                  <c:v>3.1056860791662442</c:v>
                </c:pt>
                <c:pt idx="3216">
                  <c:v>3.1047218704200099</c:v>
                </c:pt>
                <c:pt idx="3217">
                  <c:v>3.1037582601952831</c:v>
                </c:pt>
                <c:pt idx="3218">
                  <c:v>3.1027952479349481</c:v>
                </c:pt>
                <c:pt idx="3219">
                  <c:v>3.1018328330825815</c:v>
                </c:pt>
                <c:pt idx="3220">
                  <c:v>3.1008710150824497</c:v>
                </c:pt>
                <c:pt idx="3221">
                  <c:v>3.0999097933795068</c:v>
                </c:pt>
                <c:pt idx="3222">
                  <c:v>3.0989491674193976</c:v>
                </c:pt>
                <c:pt idx="3223">
                  <c:v>3.0979891366484513</c:v>
                </c:pt>
                <c:pt idx="3224">
                  <c:v>3.0970297005136849</c:v>
                </c:pt>
                <c:pt idx="3225">
                  <c:v>3.0960708584627983</c:v>
                </c:pt>
                <c:pt idx="3226">
                  <c:v>3.0951126099441777</c:v>
                </c:pt>
                <c:pt idx="3227">
                  <c:v>3.0941549544068891</c:v>
                </c:pt>
                <c:pt idx="3228">
                  <c:v>3.0931978913006821</c:v>
                </c:pt>
                <c:pt idx="3229">
                  <c:v>3.0922414200759869</c:v>
                </c:pt>
                <c:pt idx="3230">
                  <c:v>3.0912855401839114</c:v>
                </c:pt>
                <c:pt idx="3231">
                  <c:v>3.0903302510762445</c:v>
                </c:pt>
                <c:pt idx="3232">
                  <c:v>3.0893755522054511</c:v>
                </c:pt>
                <c:pt idx="3233">
                  <c:v>3.0884214430246724</c:v>
                </c:pt>
                <c:pt idx="3234">
                  <c:v>3.0874679229877251</c:v>
                </c:pt>
                <c:pt idx="3235">
                  <c:v>3.0865149915491004</c:v>
                </c:pt>
                <c:pt idx="3236">
                  <c:v>3.0855626481639633</c:v>
                </c:pt>
                <c:pt idx="3237">
                  <c:v>3.0846108922881497</c:v>
                </c:pt>
                <c:pt idx="3238">
                  <c:v>3.0836597233781684</c:v>
                </c:pt>
                <c:pt idx="3239">
                  <c:v>3.0827091408911964</c:v>
                </c:pt>
                <c:pt idx="3240">
                  <c:v>3.0817591442850811</c:v>
                </c:pt>
                <c:pt idx="3241">
                  <c:v>3.0808097330183384</c:v>
                </c:pt>
                <c:pt idx="3242">
                  <c:v>3.0798609065501497</c:v>
                </c:pt>
                <c:pt idx="3243">
                  <c:v>3.0789126643403635</c:v>
                </c:pt>
                <c:pt idx="3244">
                  <c:v>3.0779650058494941</c:v>
                </c:pt>
                <c:pt idx="3245">
                  <c:v>3.0770179305387173</c:v>
                </c:pt>
                <c:pt idx="3246">
                  <c:v>3.0760714378698744</c:v>
                </c:pt>
                <c:pt idx="3247">
                  <c:v>3.0751255273054676</c:v>
                </c:pt>
                <c:pt idx="3248">
                  <c:v>3.0741801983086599</c:v>
                </c:pt>
                <c:pt idx="3249">
                  <c:v>3.0732354503432742</c:v>
                </c:pt>
                <c:pt idx="3250">
                  <c:v>3.0722912828737927</c:v>
                </c:pt>
                <c:pt idx="3251">
                  <c:v>3.0713476953653553</c:v>
                </c:pt>
                <c:pt idx="3252">
                  <c:v>3.0704046872837587</c:v>
                </c:pt>
                <c:pt idx="3253">
                  <c:v>3.0694622580954558</c:v>
                </c:pt>
                <c:pt idx="3254">
                  <c:v>3.0685204072675538</c:v>
                </c:pt>
                <c:pt idx="3255">
                  <c:v>3.067579134267814</c:v>
                </c:pt>
                <c:pt idx="3256">
                  <c:v>3.0666384385646515</c:v>
                </c:pt>
                <c:pt idx="3257">
                  <c:v>3.0656983196271312</c:v>
                </c:pt>
                <c:pt idx="3258">
                  <c:v>3.0647587769249705</c:v>
                </c:pt>
                <c:pt idx="3259">
                  <c:v>3.0638198099285363</c:v>
                </c:pt>
                <c:pt idx="3260">
                  <c:v>3.0628814181088444</c:v>
                </c:pt>
                <c:pt idx="3261">
                  <c:v>3.0619436009375578</c:v>
                </c:pt>
                <c:pt idx="3262">
                  <c:v>3.0610063578869879</c:v>
                </c:pt>
                <c:pt idx="3263">
                  <c:v>3.0600696884300906</c:v>
                </c:pt>
                <c:pt idx="3264">
                  <c:v>3.0591335920404665</c:v>
                </c:pt>
                <c:pt idx="3265">
                  <c:v>3.0581980681923615</c:v>
                </c:pt>
                <c:pt idx="3266">
                  <c:v>3.0572631163606632</c:v>
                </c:pt>
                <c:pt idx="3267">
                  <c:v>3.0563287360209022</c:v>
                </c:pt>
                <c:pt idx="3268">
                  <c:v>3.0553949266492495</c:v>
                </c:pt>
                <c:pt idx="3269">
                  <c:v>3.0544616877225153</c:v>
                </c:pt>
                <c:pt idx="3270">
                  <c:v>3.0535290187181503</c:v>
                </c:pt>
                <c:pt idx="3271">
                  <c:v>3.0525969191142428</c:v>
                </c:pt>
                <c:pt idx="3272">
                  <c:v>3.0516653883895168</c:v>
                </c:pt>
                <c:pt idx="3273">
                  <c:v>3.0507344260233351</c:v>
                </c:pt>
                <c:pt idx="3274">
                  <c:v>3.0498040314956931</c:v>
                </c:pt>
                <c:pt idx="3275">
                  <c:v>3.048874204287221</c:v>
                </c:pt>
                <c:pt idx="3276">
                  <c:v>3.047944943879183</c:v>
                </c:pt>
                <c:pt idx="3277">
                  <c:v>3.047016249753475</c:v>
                </c:pt>
                <c:pt idx="3278">
                  <c:v>3.0460881213926241</c:v>
                </c:pt>
                <c:pt idx="3279">
                  <c:v>3.0451605582797878</c:v>
                </c:pt>
                <c:pt idx="3280">
                  <c:v>3.0442335598987538</c:v>
                </c:pt>
                <c:pt idx="3281">
                  <c:v>3.0433071257339357</c:v>
                </c:pt>
                <c:pt idx="3282">
                  <c:v>3.0423812552703766</c:v>
                </c:pt>
                <c:pt idx="3283">
                  <c:v>3.0414559479937466</c:v>
                </c:pt>
                <c:pt idx="3284">
                  <c:v>3.0405312033903393</c:v>
                </c:pt>
                <c:pt idx="3285">
                  <c:v>3.0396070209470745</c:v>
                </c:pt>
                <c:pt idx="3286">
                  <c:v>3.0386834001514944</c:v>
                </c:pt>
                <c:pt idx="3287">
                  <c:v>3.0377603404917655</c:v>
                </c:pt>
                <c:pt idx="3288">
                  <c:v>3.0368378414566743</c:v>
                </c:pt>
                <c:pt idx="3289">
                  <c:v>3.035915902535629</c:v>
                </c:pt>
                <c:pt idx="3290">
                  <c:v>3.0349945232186575</c:v>
                </c:pt>
                <c:pt idx="3291">
                  <c:v>3.0340737029964062</c:v>
                </c:pt>
                <c:pt idx="3292">
                  <c:v>3.0331534413601404</c:v>
                </c:pt>
                <c:pt idx="3293">
                  <c:v>3.0322337378017421</c:v>
                </c:pt>
                <c:pt idx="3294">
                  <c:v>3.0313145918137088</c:v>
                </c:pt>
                <c:pt idx="3295">
                  <c:v>3.030396002889153</c:v>
                </c:pt>
                <c:pt idx="3296">
                  <c:v>3.0294779705218025</c:v>
                </c:pt>
                <c:pt idx="3297">
                  <c:v>3.0285604942059976</c:v>
                </c:pt>
                <c:pt idx="3298">
                  <c:v>3.0276435734366913</c:v>
                </c:pt>
                <c:pt idx="3299">
                  <c:v>3.0267272077094489</c:v>
                </c:pt>
                <c:pt idx="3300">
                  <c:v>3.0258113965204436</c:v>
                </c:pt>
                <c:pt idx="3301">
                  <c:v>3.0248961393664611</c:v>
                </c:pt>
                <c:pt idx="3302">
                  <c:v>3.023981435744894</c:v>
                </c:pt>
                <c:pt idx="3303">
                  <c:v>3.023067285153743</c:v>
                </c:pt>
                <c:pt idx="3304">
                  <c:v>3.0221536870916168</c:v>
                </c:pt>
                <c:pt idx="3305">
                  <c:v>3.0212406410577284</c:v>
                </c:pt>
                <c:pt idx="3306">
                  <c:v>3.0203281465518961</c:v>
                </c:pt>
                <c:pt idx="3307">
                  <c:v>3.0194162030745431</c:v>
                </c:pt>
                <c:pt idx="3308">
                  <c:v>3.0185048101266956</c:v>
                </c:pt>
                <c:pt idx="3309">
                  <c:v>3.0175939672099812</c:v>
                </c:pt>
                <c:pt idx="3310">
                  <c:v>3.0166836738266296</c:v>
                </c:pt>
                <c:pt idx="3311">
                  <c:v>3.0157739294794714</c:v>
                </c:pt>
                <c:pt idx="3312">
                  <c:v>3.0148647336719354</c:v>
                </c:pt>
                <c:pt idx="3313">
                  <c:v>3.0139560859080503</c:v>
                </c:pt>
                <c:pt idx="3314">
                  <c:v>3.0130479856924413</c:v>
                </c:pt>
                <c:pt idx="3315">
                  <c:v>3.012140432530332</c:v>
                </c:pt>
                <c:pt idx="3316">
                  <c:v>3.0112334259275406</c:v>
                </c:pt>
                <c:pt idx="3317">
                  <c:v>3.0103269653904814</c:v>
                </c:pt>
                <c:pt idx="3318">
                  <c:v>3.0094210504261616</c:v>
                </c:pt>
                <c:pt idx="3319">
                  <c:v>3.0085156805421831</c:v>
                </c:pt>
                <c:pt idx="3320">
                  <c:v>3.0076108552467393</c:v>
                </c:pt>
                <c:pt idx="3321">
                  <c:v>3.0067065740486147</c:v>
                </c:pt>
                <c:pt idx="3322">
                  <c:v>3.0058028364571854</c:v>
                </c:pt>
                <c:pt idx="3323">
                  <c:v>3.0048996419824161</c:v>
                </c:pt>
                <c:pt idx="3324">
                  <c:v>3.0039969901348615</c:v>
                </c:pt>
                <c:pt idx="3325">
                  <c:v>3.0030948804256639</c:v>
                </c:pt>
                <c:pt idx="3326">
                  <c:v>3.0021933123665514</c:v>
                </c:pt>
                <c:pt idx="3327">
                  <c:v>3.0012922854698401</c:v>
                </c:pt>
                <c:pt idx="3328">
                  <c:v>3.0003917992484301</c:v>
                </c:pt>
                <c:pt idx="3329">
                  <c:v>2.9994918532158068</c:v>
                </c:pt>
                <c:pt idx="3330">
                  <c:v>2.9985924468860379</c:v>
                </c:pt>
                <c:pt idx="3331">
                  <c:v>2.9976935797737752</c:v>
                </c:pt>
                <c:pt idx="3332">
                  <c:v>2.9967952513942522</c:v>
                </c:pt>
                <c:pt idx="3333">
                  <c:v>2.9958974612632816</c:v>
                </c:pt>
                <c:pt idx="3334">
                  <c:v>2.9950002088972574</c:v>
                </c:pt>
                <c:pt idx="3335">
                  <c:v>2.9941034938131526</c:v>
                </c:pt>
                <c:pt idx="3336">
                  <c:v>2.9932073155285193</c:v>
                </c:pt>
                <c:pt idx="3337">
                  <c:v>2.9923116735614856</c:v>
                </c:pt>
                <c:pt idx="3338">
                  <c:v>2.9914165674307571</c:v>
                </c:pt>
                <c:pt idx="3339">
                  <c:v>2.9905219966556151</c:v>
                </c:pt>
                <c:pt idx="3340">
                  <c:v>2.9896279607559153</c:v>
                </c:pt>
                <c:pt idx="3341">
                  <c:v>2.9887344592520875</c:v>
                </c:pt>
                <c:pt idx="3342">
                  <c:v>2.9878414916651352</c:v>
                </c:pt>
                <c:pt idx="3343">
                  <c:v>2.9869490575166338</c:v>
                </c:pt>
                <c:pt idx="3344">
                  <c:v>2.9860571563287306</c:v>
                </c:pt>
                <c:pt idx="3345">
                  <c:v>2.9851657876241413</c:v>
                </c:pt>
                <c:pt idx="3346">
                  <c:v>2.9842749509261539</c:v>
                </c:pt>
                <c:pt idx="3347">
                  <c:v>2.9833846457586244</c:v>
                </c:pt>
                <c:pt idx="3348">
                  <c:v>2.9824948716459772</c:v>
                </c:pt>
                <c:pt idx="3349">
                  <c:v>2.9816056281132028</c:v>
                </c:pt>
                <c:pt idx="3350">
                  <c:v>2.9807169146858592</c:v>
                </c:pt>
                <c:pt idx="3351">
                  <c:v>2.9798287308900693</c:v>
                </c:pt>
                <c:pt idx="3352">
                  <c:v>2.9789410762525206</c:v>
                </c:pt>
                <c:pt idx="3353">
                  <c:v>2.9780539503004646</c:v>
                </c:pt>
                <c:pt idx="3354">
                  <c:v>2.9771673525617159</c:v>
                </c:pt>
                <c:pt idx="3355">
                  <c:v>2.9762812825646514</c:v>
                </c:pt>
                <c:pt idx="3356">
                  <c:v>2.9753957398382087</c:v>
                </c:pt>
                <c:pt idx="3357">
                  <c:v>2.9745107239118855</c:v>
                </c:pt>
                <c:pt idx="3358">
                  <c:v>2.97362623431574</c:v>
                </c:pt>
                <c:pt idx="3359">
                  <c:v>2.9727422705803894</c:v>
                </c:pt>
                <c:pt idx="3360">
                  <c:v>2.9718588322370079</c:v>
                </c:pt>
                <c:pt idx="3361">
                  <c:v>2.9709759188173277</c:v>
                </c:pt>
                <c:pt idx="3362">
                  <c:v>2.9700935298536368</c:v>
                </c:pt>
                <c:pt idx="3363">
                  <c:v>2.9692116648787792</c:v>
                </c:pt>
                <c:pt idx="3364">
                  <c:v>2.9683303234261529</c:v>
                </c:pt>
                <c:pt idx="3365">
                  <c:v>2.9674495050297094</c:v>
                </c:pt>
                <c:pt idx="3366">
                  <c:v>2.9665692092239548</c:v>
                </c:pt>
                <c:pt idx="3367">
                  <c:v>2.965689435543946</c:v>
                </c:pt>
                <c:pt idx="3368">
                  <c:v>2.9648101835252927</c:v>
                </c:pt>
                <c:pt idx="3369">
                  <c:v>2.9639314527041525</c:v>
                </c:pt>
                <c:pt idx="3370">
                  <c:v>2.9630532426172351</c:v>
                </c:pt>
                <c:pt idx="3371">
                  <c:v>2.9621755528017983</c:v>
                </c:pt>
                <c:pt idx="3372">
                  <c:v>2.9612983827956487</c:v>
                </c:pt>
                <c:pt idx="3373">
                  <c:v>2.9604217321371391</c:v>
                </c:pt>
                <c:pt idx="3374">
                  <c:v>2.9595456003651694</c:v>
                </c:pt>
                <c:pt idx="3375">
                  <c:v>2.9586699870191855</c:v>
                </c:pt>
                <c:pt idx="3376">
                  <c:v>2.9577948916391774</c:v>
                </c:pt>
                <c:pt idx="3377">
                  <c:v>2.9569203137656799</c:v>
                </c:pt>
                <c:pt idx="3378">
                  <c:v>2.9560462529397706</c:v>
                </c:pt>
                <c:pt idx="3379">
                  <c:v>2.9551727087030701</c:v>
                </c:pt>
                <c:pt idx="3380">
                  <c:v>2.9542996805977402</c:v>
                </c:pt>
                <c:pt idx="3381">
                  <c:v>2.953427168166483</c:v>
                </c:pt>
                <c:pt idx="3382">
                  <c:v>2.9525551709525417</c:v>
                </c:pt>
                <c:pt idx="3383">
                  <c:v>2.9516836884996982</c:v>
                </c:pt>
                <c:pt idx="3384">
                  <c:v>2.9508127203522734</c:v>
                </c:pt>
                <c:pt idx="3385">
                  <c:v>2.9499422660551256</c:v>
                </c:pt>
                <c:pt idx="3386">
                  <c:v>2.9490723251536495</c:v>
                </c:pt>
                <c:pt idx="3387">
                  <c:v>2.9482028971937768</c:v>
                </c:pt>
                <c:pt idx="3388">
                  <c:v>2.9473339817219735</c:v>
                </c:pt>
                <c:pt idx="3389">
                  <c:v>2.9464655782852414</c:v>
                </c:pt>
                <c:pt idx="3390">
                  <c:v>2.9455976864311144</c:v>
                </c:pt>
                <c:pt idx="3391">
                  <c:v>2.9447303057076608</c:v>
                </c:pt>
                <c:pt idx="3392">
                  <c:v>2.9438634356634812</c:v>
                </c:pt>
                <c:pt idx="3393">
                  <c:v>2.9429970758477051</c:v>
                </c:pt>
                <c:pt idx="3394">
                  <c:v>2.9421312258099954</c:v>
                </c:pt>
                <c:pt idx="3395">
                  <c:v>2.9412658851005435</c:v>
                </c:pt>
                <c:pt idx="3396">
                  <c:v>2.9404010532700702</c:v>
                </c:pt>
                <c:pt idx="3397">
                  <c:v>2.9395367298698245</c:v>
                </c:pt>
                <c:pt idx="3398">
                  <c:v>2.9386729144515833</c:v>
                </c:pt>
                <c:pt idx="3399">
                  <c:v>2.9378096065676487</c:v>
                </c:pt>
                <c:pt idx="3400">
                  <c:v>2.9369468057708503</c:v>
                </c:pt>
                <c:pt idx="3401">
                  <c:v>2.9360845116145429</c:v>
                </c:pt>
                <c:pt idx="3402">
                  <c:v>2.9352227236526045</c:v>
                </c:pt>
                <c:pt idx="3403">
                  <c:v>2.9343614414394374</c:v>
                </c:pt>
                <c:pt idx="3404">
                  <c:v>2.9335006645299675</c:v>
                </c:pt>
                <c:pt idx="3405">
                  <c:v>2.9326403924796405</c:v>
                </c:pt>
                <c:pt idx="3406">
                  <c:v>2.9317806248444258</c:v>
                </c:pt>
                <c:pt idx="3407">
                  <c:v>2.9309213611808125</c:v>
                </c:pt>
                <c:pt idx="3408">
                  <c:v>2.9300626010458095</c:v>
                </c:pt>
                <c:pt idx="3409">
                  <c:v>2.9292043439969442</c:v>
                </c:pt>
                <c:pt idx="3410">
                  <c:v>2.9283465895922633</c:v>
                </c:pt>
                <c:pt idx="3411">
                  <c:v>2.9274893373903308</c:v>
                </c:pt>
                <c:pt idx="3412">
                  <c:v>2.9266325869502263</c:v>
                </c:pt>
                <c:pt idx="3413">
                  <c:v>2.9257763378315467</c:v>
                </c:pt>
                <c:pt idx="3414">
                  <c:v>2.9249205895944037</c:v>
                </c:pt>
                <c:pt idx="3415">
                  <c:v>2.9240653417994236</c:v>
                </c:pt>
                <c:pt idx="3416">
                  <c:v>2.9232105940077466</c:v>
                </c:pt>
                <c:pt idx="3417">
                  <c:v>2.9223563457810244</c:v>
                </c:pt>
                <c:pt idx="3418">
                  <c:v>2.9215025966814232</c:v>
                </c:pt>
                <c:pt idx="3419">
                  <c:v>2.9206493462716199</c:v>
                </c:pt>
                <c:pt idx="3420">
                  <c:v>2.9197965941148007</c:v>
                </c:pt>
                <c:pt idx="3421">
                  <c:v>2.9189443397746642</c:v>
                </c:pt>
                <c:pt idx="3422">
                  <c:v>2.9180925828154169</c:v>
                </c:pt>
                <c:pt idx="3423">
                  <c:v>2.9172413228017735</c:v>
                </c:pt>
                <c:pt idx="3424">
                  <c:v>2.9163905592989567</c:v>
                </c:pt>
                <c:pt idx="3425">
                  <c:v>2.9155402918726976</c:v>
                </c:pt>
                <c:pt idx="3426">
                  <c:v>2.9146905200892319</c:v>
                </c:pt>
                <c:pt idx="3427">
                  <c:v>2.9138412435153009</c:v>
                </c:pt>
                <c:pt idx="3428">
                  <c:v>2.9129924617181522</c:v>
                </c:pt>
                <c:pt idx="3429">
                  <c:v>2.9121441742655367</c:v>
                </c:pt>
                <c:pt idx="3430">
                  <c:v>2.9112963807257075</c:v>
                </c:pt>
                <c:pt idx="3431">
                  <c:v>2.9104490806674215</c:v>
                </c:pt>
                <c:pt idx="3432">
                  <c:v>2.9096022736599378</c:v>
                </c:pt>
                <c:pt idx="3433">
                  <c:v>2.9087559592730154</c:v>
                </c:pt>
                <c:pt idx="3434">
                  <c:v>2.9079101370769154</c:v>
                </c:pt>
                <c:pt idx="3435">
                  <c:v>2.9070648066423974</c:v>
                </c:pt>
                <c:pt idx="3436">
                  <c:v>2.9062199675407201</c:v>
                </c:pt>
                <c:pt idx="3437">
                  <c:v>2.9053756193436406</c:v>
                </c:pt>
                <c:pt idx="3438">
                  <c:v>2.9045317616234141</c:v>
                </c:pt>
                <c:pt idx="3439">
                  <c:v>2.9036883939527911</c:v>
                </c:pt>
                <c:pt idx="3440">
                  <c:v>2.9028455159050202</c:v>
                </c:pt>
                <c:pt idx="3441">
                  <c:v>2.902003127053844</c:v>
                </c:pt>
                <c:pt idx="3442">
                  <c:v>2.9011612269734992</c:v>
                </c:pt>
                <c:pt idx="3443">
                  <c:v>2.9003198152387184</c:v>
                </c:pt>
                <c:pt idx="3444">
                  <c:v>2.8994788914247254</c:v>
                </c:pt>
                <c:pt idx="3445">
                  <c:v>2.8986384551072377</c:v>
                </c:pt>
                <c:pt idx="3446">
                  <c:v>2.8977985058624647</c:v>
                </c:pt>
                <c:pt idx="3447">
                  <c:v>2.8969590432671057</c:v>
                </c:pt>
                <c:pt idx="3448">
                  <c:v>2.896120066898352</c:v>
                </c:pt>
                <c:pt idx="3449">
                  <c:v>2.8952815763338826</c:v>
                </c:pt>
                <c:pt idx="3450">
                  <c:v>2.8944435711518675</c:v>
                </c:pt>
                <c:pt idx="3451">
                  <c:v>2.8936060509309636</c:v>
                </c:pt>
                <c:pt idx="3452">
                  <c:v>2.8927690152503152</c:v>
                </c:pt>
                <c:pt idx="3453">
                  <c:v>2.8919324636895554</c:v>
                </c:pt>
                <c:pt idx="3454">
                  <c:v>2.8910963958287996</c:v>
                </c:pt>
                <c:pt idx="3455">
                  <c:v>2.8902608112486523</c:v>
                </c:pt>
                <c:pt idx="3456">
                  <c:v>2.8894257095302014</c:v>
                </c:pt>
                <c:pt idx="3457">
                  <c:v>2.888591090255018</c:v>
                </c:pt>
                <c:pt idx="3458">
                  <c:v>2.8877569530051583</c:v>
                </c:pt>
                <c:pt idx="3459">
                  <c:v>2.8869232973631593</c:v>
                </c:pt>
                <c:pt idx="3460">
                  <c:v>2.8860901229120408</c:v>
                </c:pt>
                <c:pt idx="3461">
                  <c:v>2.8852574292353039</c:v>
                </c:pt>
                <c:pt idx="3462">
                  <c:v>2.8844252159169304</c:v>
                </c:pt>
                <c:pt idx="3463">
                  <c:v>2.8835934825413814</c:v>
                </c:pt>
                <c:pt idx="3464">
                  <c:v>2.882762228693597</c:v>
                </c:pt>
                <c:pt idx="3465">
                  <c:v>2.8819314539589969</c:v>
                </c:pt>
                <c:pt idx="3466">
                  <c:v>2.8811011579234767</c:v>
                </c:pt>
                <c:pt idx="3467">
                  <c:v>2.8802713401734112</c:v>
                </c:pt>
                <c:pt idx="3468">
                  <c:v>2.8794420002956498</c:v>
                </c:pt>
                <c:pt idx="3469">
                  <c:v>2.8786131378775188</c:v>
                </c:pt>
                <c:pt idx="3470">
                  <c:v>2.8777847525068192</c:v>
                </c:pt>
                <c:pt idx="3471">
                  <c:v>2.876956843771826</c:v>
                </c:pt>
                <c:pt idx="3472">
                  <c:v>2.8761294112612883</c:v>
                </c:pt>
                <c:pt idx="3473">
                  <c:v>2.8753024545644279</c:v>
                </c:pt>
                <c:pt idx="3474">
                  <c:v>2.8744759732709388</c:v>
                </c:pt>
                <c:pt idx="3475">
                  <c:v>2.8736499669709872</c:v>
                </c:pt>
                <c:pt idx="3476">
                  <c:v>2.8728244352552097</c:v>
                </c:pt>
                <c:pt idx="3477">
                  <c:v>2.8719993777147135</c:v>
                </c:pt>
                <c:pt idx="3478">
                  <c:v>2.871174793941075</c:v>
                </c:pt>
                <c:pt idx="3479">
                  <c:v>2.8703506835263393</c:v>
                </c:pt>
                <c:pt idx="3480">
                  <c:v>2.8695270460630202</c:v>
                </c:pt>
                <c:pt idx="3481">
                  <c:v>2.8687038811440999</c:v>
                </c:pt>
                <c:pt idx="3482">
                  <c:v>2.8678811883630262</c:v>
                </c:pt>
                <c:pt idx="3483">
                  <c:v>2.8670589673137132</c:v>
                </c:pt>
                <c:pt idx="3484">
                  <c:v>2.8662372175905415</c:v>
                </c:pt>
                <c:pt idx="3485">
                  <c:v>2.865415938788356</c:v>
                </c:pt>
                <c:pt idx="3486">
                  <c:v>2.8645951305024657</c:v>
                </c:pt>
                <c:pt idx="3487">
                  <c:v>2.863774792328643</c:v>
                </c:pt>
                <c:pt idx="3488">
                  <c:v>2.862954923863124</c:v>
                </c:pt>
                <c:pt idx="3489">
                  <c:v>2.862135524702607</c:v>
                </c:pt>
                <c:pt idx="3490">
                  <c:v>2.8613165944442507</c:v>
                </c:pt>
                <c:pt idx="3491">
                  <c:v>2.8604981326856755</c:v>
                </c:pt>
                <c:pt idx="3492">
                  <c:v>2.8596801390249622</c:v>
                </c:pt>
                <c:pt idx="3493">
                  <c:v>2.8588626130606514</c:v>
                </c:pt>
                <c:pt idx="3494">
                  <c:v>2.8580455543917416</c:v>
                </c:pt>
                <c:pt idx="3495">
                  <c:v>2.857228962617691</c:v>
                </c:pt>
                <c:pt idx="3496">
                  <c:v>2.8564128373384143</c:v>
                </c:pt>
                <c:pt idx="3497">
                  <c:v>2.8555971781542837</c:v>
                </c:pt>
                <c:pt idx="3498">
                  <c:v>2.8547819846661278</c:v>
                </c:pt>
                <c:pt idx="3499">
                  <c:v>2.8539672564752308</c:v>
                </c:pt>
                <c:pt idx="3500">
                  <c:v>2.8531529931833313</c:v>
                </c:pt>
                <c:pt idx="3501">
                  <c:v>2.852339194392624</c:v>
                </c:pt>
                <c:pt idx="3502">
                  <c:v>2.8515258597057547</c:v>
                </c:pt>
                <c:pt idx="3503">
                  <c:v>2.8507129887258245</c:v>
                </c:pt>
                <c:pt idx="3504">
                  <c:v>2.849900581056386</c:v>
                </c:pt>
                <c:pt idx="3505">
                  <c:v>2.849088636301444</c:v>
                </c:pt>
                <c:pt idx="3506">
                  <c:v>2.8482771540654537</c:v>
                </c:pt>
                <c:pt idx="3507">
                  <c:v>2.847466133953322</c:v>
                </c:pt>
                <c:pt idx="3508">
                  <c:v>2.8466555755704048</c:v>
                </c:pt>
                <c:pt idx="3509">
                  <c:v>2.8458454785225071</c:v>
                </c:pt>
                <c:pt idx="3510">
                  <c:v>2.8450358424158835</c:v>
                </c:pt>
                <c:pt idx="3511">
                  <c:v>2.8442266668572351</c:v>
                </c:pt>
                <c:pt idx="3512">
                  <c:v>2.8434179514537119</c:v>
                </c:pt>
                <c:pt idx="3513">
                  <c:v>2.8426096958129099</c:v>
                </c:pt>
                <c:pt idx="3514">
                  <c:v>2.8418018995428698</c:v>
                </c:pt>
                <c:pt idx="3515">
                  <c:v>2.8409945622520798</c:v>
                </c:pt>
                <c:pt idx="3516">
                  <c:v>2.8401876835494715</c:v>
                </c:pt>
                <c:pt idx="3517">
                  <c:v>2.8393812630444217</c:v>
                </c:pt>
                <c:pt idx="3518">
                  <c:v>2.8385753003467502</c:v>
                </c:pt>
                <c:pt idx="3519">
                  <c:v>2.8377697950667193</c:v>
                </c:pt>
                <c:pt idx="3520">
                  <c:v>2.8369647468150339</c:v>
                </c:pt>
                <c:pt idx="3521">
                  <c:v>2.8361601552028408</c:v>
                </c:pt>
                <c:pt idx="3522">
                  <c:v>2.8353560198417278</c:v>
                </c:pt>
                <c:pt idx="3523">
                  <c:v>2.8345523403437221</c:v>
                </c:pt>
                <c:pt idx="3524">
                  <c:v>2.8337491163212922</c:v>
                </c:pt>
                <c:pt idx="3525">
                  <c:v>2.8329463473873449</c:v>
                </c:pt>
                <c:pt idx="3526">
                  <c:v>2.8321440331552243</c:v>
                </c:pt>
                <c:pt idx="3527">
                  <c:v>2.8313421732387152</c:v>
                </c:pt>
                <c:pt idx="3528">
                  <c:v>2.8305407672520366</c:v>
                </c:pt>
                <c:pt idx="3529">
                  <c:v>2.8297398148098472</c:v>
                </c:pt>
                <c:pt idx="3530">
                  <c:v>2.8289393155272391</c:v>
                </c:pt>
                <c:pt idx="3531">
                  <c:v>2.8281392690197418</c:v>
                </c:pt>
                <c:pt idx="3532">
                  <c:v>2.8273396749033175</c:v>
                </c:pt>
                <c:pt idx="3533">
                  <c:v>2.8265405327943651</c:v>
                </c:pt>
                <c:pt idx="3534">
                  <c:v>2.8257418423097147</c:v>
                </c:pt>
                <c:pt idx="3535">
                  <c:v>2.8249436030666315</c:v>
                </c:pt>
                <c:pt idx="3536">
                  <c:v>2.8241458146828111</c:v>
                </c:pt>
                <c:pt idx="3537">
                  <c:v>2.8233484767763826</c:v>
                </c:pt>
                <c:pt idx="3538">
                  <c:v>2.8225515889659043</c:v>
                </c:pt>
                <c:pt idx="3539">
                  <c:v>2.8217551508703669</c:v>
                </c:pt>
                <c:pt idx="3540">
                  <c:v>2.8209591621091894</c:v>
                </c:pt>
                <c:pt idx="3541">
                  <c:v>2.8201636223022217</c:v>
                </c:pt>
                <c:pt idx="3542">
                  <c:v>2.8193685310697418</c:v>
                </c:pt>
                <c:pt idx="3543">
                  <c:v>2.8185738880324549</c:v>
                </c:pt>
                <c:pt idx="3544">
                  <c:v>2.8177796928114947</c:v>
                </c:pt>
                <c:pt idx="3545">
                  <c:v>2.8169859450284216</c:v>
                </c:pt>
                <c:pt idx="3546">
                  <c:v>2.8161926443052221</c:v>
                </c:pt>
                <c:pt idx="3547">
                  <c:v>2.8153997902643084</c:v>
                </c:pt>
                <c:pt idx="3548">
                  <c:v>2.8146073825285183</c:v>
                </c:pt>
                <c:pt idx="3549">
                  <c:v>2.8138154207211143</c:v>
                </c:pt>
                <c:pt idx="3550">
                  <c:v>2.8130239044657803</c:v>
                </c:pt>
                <c:pt idx="3551">
                  <c:v>2.8122328333866267</c:v>
                </c:pt>
                <c:pt idx="3552">
                  <c:v>2.8114422071081853</c:v>
                </c:pt>
                <c:pt idx="3553">
                  <c:v>2.8106520252554095</c:v>
                </c:pt>
                <c:pt idx="3554">
                  <c:v>2.8098622874536754</c:v>
                </c:pt>
                <c:pt idx="3555">
                  <c:v>2.8090729933287788</c:v>
                </c:pt>
                <c:pt idx="3556">
                  <c:v>2.8082841425069369</c:v>
                </c:pt>
                <c:pt idx="3557">
                  <c:v>2.8074957346147857</c:v>
                </c:pt>
                <c:pt idx="3558">
                  <c:v>2.8067077692793814</c:v>
                </c:pt>
                <c:pt idx="3559">
                  <c:v>2.8059202461281973</c:v>
                </c:pt>
                <c:pt idx="3560">
                  <c:v>2.8051331647891264</c:v>
                </c:pt>
                <c:pt idx="3561">
                  <c:v>2.8043465248904784</c:v>
                </c:pt>
                <c:pt idx="3562">
                  <c:v>2.8035603260609796</c:v>
                </c:pt>
                <c:pt idx="3563">
                  <c:v>2.802774567929772</c:v>
                </c:pt>
                <c:pt idx="3564">
                  <c:v>2.8019892501264141</c:v>
                </c:pt>
                <c:pt idx="3565">
                  <c:v>2.8012043722808797</c:v>
                </c:pt>
                <c:pt idx="3566">
                  <c:v>2.800419934023556</c:v>
                </c:pt>
                <c:pt idx="3567">
                  <c:v>2.7996359349852451</c:v>
                </c:pt>
                <c:pt idx="3568">
                  <c:v>2.7988523747971623</c:v>
                </c:pt>
                <c:pt idx="3569">
                  <c:v>2.7980692530909348</c:v>
                </c:pt>
                <c:pt idx="3570">
                  <c:v>2.7972865694986031</c:v>
                </c:pt>
                <c:pt idx="3571">
                  <c:v>2.7965043236526181</c:v>
                </c:pt>
                <c:pt idx="3572">
                  <c:v>2.7957225151858434</c:v>
                </c:pt>
                <c:pt idx="3573">
                  <c:v>2.7949411437315508</c:v>
                </c:pt>
                <c:pt idx="3574">
                  <c:v>2.7941602089234245</c:v>
                </c:pt>
                <c:pt idx="3575">
                  <c:v>2.7933797103955555</c:v>
                </c:pt>
                <c:pt idx="3576">
                  <c:v>2.7925996477824455</c:v>
                </c:pt>
                <c:pt idx="3577">
                  <c:v>2.7918200207190029</c:v>
                </c:pt>
                <c:pt idx="3578">
                  <c:v>2.7910408288405448</c:v>
                </c:pt>
                <c:pt idx="3579">
                  <c:v>2.7902620717827946</c:v>
                </c:pt>
                <c:pt idx="3580">
                  <c:v>2.7894837491818825</c:v>
                </c:pt>
                <c:pt idx="3581">
                  <c:v>2.7887058606743449</c:v>
                </c:pt>
                <c:pt idx="3582">
                  <c:v>2.7879284058971225</c:v>
                </c:pt>
                <c:pt idx="3583">
                  <c:v>2.7871513844875615</c:v>
                </c:pt>
                <c:pt idx="3584">
                  <c:v>2.7863747960834124</c:v>
                </c:pt>
                <c:pt idx="3585">
                  <c:v>2.7855986403228288</c:v>
                </c:pt>
                <c:pt idx="3586">
                  <c:v>2.7848229168443686</c:v>
                </c:pt>
                <c:pt idx="3587">
                  <c:v>2.7840476252869899</c:v>
                </c:pt>
                <c:pt idx="3588">
                  <c:v>2.7832727652900542</c:v>
                </c:pt>
                <c:pt idx="3589">
                  <c:v>2.7824983364933247</c:v>
                </c:pt>
                <c:pt idx="3590">
                  <c:v>2.7817243385369652</c:v>
                </c:pt>
                <c:pt idx="3591">
                  <c:v>2.7809507710615389</c:v>
                </c:pt>
                <c:pt idx="3592">
                  <c:v>2.7801776337080102</c:v>
                </c:pt>
                <c:pt idx="3593">
                  <c:v>2.7794049261177407</c:v>
                </c:pt>
                <c:pt idx="3594">
                  <c:v>2.778632647932493</c:v>
                </c:pt>
                <c:pt idx="3595">
                  <c:v>2.7778607987944253</c:v>
                </c:pt>
                <c:pt idx="3596">
                  <c:v>2.7770893783460955</c:v>
                </c:pt>
                <c:pt idx="3597">
                  <c:v>2.7763183862304563</c:v>
                </c:pt>
                <c:pt idx="3598">
                  <c:v>2.7755478220908594</c:v>
                </c:pt>
                <c:pt idx="3599">
                  <c:v>2.7747776855710491</c:v>
                </c:pt>
                <c:pt idx="3600">
                  <c:v>2.7740079763151675</c:v>
                </c:pt>
                <c:pt idx="3601">
                  <c:v>2.7732386939677505</c:v>
                </c:pt>
                <c:pt idx="3602">
                  <c:v>2.7724698381737287</c:v>
                </c:pt>
                <c:pt idx="3603">
                  <c:v>2.771701408578426</c:v>
                </c:pt>
                <c:pt idx="3604">
                  <c:v>2.7709334048275589</c:v>
                </c:pt>
                <c:pt idx="3605">
                  <c:v>2.7701658265672378</c:v>
                </c:pt>
                <c:pt idx="3606">
                  <c:v>2.7693986734439635</c:v>
                </c:pt>
                <c:pt idx="3607">
                  <c:v>2.7686319451046293</c:v>
                </c:pt>
                <c:pt idx="3608">
                  <c:v>2.7678656411965195</c:v>
                </c:pt>
                <c:pt idx="3609">
                  <c:v>2.7670997613673078</c:v>
                </c:pt>
                <c:pt idx="3610">
                  <c:v>2.76633430526506</c:v>
                </c:pt>
                <c:pt idx="3611">
                  <c:v>2.7655692725382277</c:v>
                </c:pt>
                <c:pt idx="3612">
                  <c:v>2.7648046628356546</c:v>
                </c:pt>
                <c:pt idx="3613">
                  <c:v>2.7640404758065702</c:v>
                </c:pt>
                <c:pt idx="3614">
                  <c:v>2.7632767111005938</c:v>
                </c:pt>
                <c:pt idx="3615">
                  <c:v>2.7625133683677303</c:v>
                </c:pt>
                <c:pt idx="3616">
                  <c:v>2.7617504472583718</c:v>
                </c:pt>
                <c:pt idx="3617">
                  <c:v>2.7609879474232963</c:v>
                </c:pt>
                <c:pt idx="3618">
                  <c:v>2.7602258685136682</c:v>
                </c:pt>
                <c:pt idx="3619">
                  <c:v>2.7594642101810356</c:v>
                </c:pt>
                <c:pt idx="3620">
                  <c:v>2.7587029720773319</c:v>
                </c:pt>
                <c:pt idx="3621">
                  <c:v>2.7579421538548745</c:v>
                </c:pt>
                <c:pt idx="3622">
                  <c:v>2.7571817551663647</c:v>
                </c:pt>
                <c:pt idx="3623">
                  <c:v>2.7564217756648843</c:v>
                </c:pt>
                <c:pt idx="3624">
                  <c:v>2.755662215003901</c:v>
                </c:pt>
                <c:pt idx="3625">
                  <c:v>2.7549030728372617</c:v>
                </c:pt>
                <c:pt idx="3626">
                  <c:v>2.7541443488191959</c:v>
                </c:pt>
                <c:pt idx="3627">
                  <c:v>2.7533860426043133</c:v>
                </c:pt>
                <c:pt idx="3628">
                  <c:v>2.7526281538476045</c:v>
                </c:pt>
                <c:pt idx="3629">
                  <c:v>2.7518706822044394</c:v>
                </c:pt>
                <c:pt idx="3630">
                  <c:v>2.7511136273305676</c:v>
                </c:pt>
                <c:pt idx="3631">
                  <c:v>2.7503569888821162</c:v>
                </c:pt>
                <c:pt idx="3632">
                  <c:v>2.7496007665155924</c:v>
                </c:pt>
                <c:pt idx="3633">
                  <c:v>2.7488449598878795</c:v>
                </c:pt>
                <c:pt idx="3634">
                  <c:v>2.7480895686562388</c:v>
                </c:pt>
                <c:pt idx="3635">
                  <c:v>2.7473345924783072</c:v>
                </c:pt>
                <c:pt idx="3636">
                  <c:v>2.7465800310120994</c:v>
                </c:pt>
                <c:pt idx="3637">
                  <c:v>2.7458258839160039</c:v>
                </c:pt>
                <c:pt idx="3638">
                  <c:v>2.7450721508487859</c:v>
                </c:pt>
                <c:pt idx="3639">
                  <c:v>2.7443188314695841</c:v>
                </c:pt>
                <c:pt idx="3640">
                  <c:v>2.7435659254379114</c:v>
                </c:pt>
                <c:pt idx="3641">
                  <c:v>2.7428134324136551</c:v>
                </c:pt>
                <c:pt idx="3642">
                  <c:v>2.7420613520570742</c:v>
                </c:pt>
                <c:pt idx="3643">
                  <c:v>2.7413096840288014</c:v>
                </c:pt>
                <c:pt idx="3644">
                  <c:v>2.7405584279898405</c:v>
                </c:pt>
                <c:pt idx="3645">
                  <c:v>2.7398075836015674</c:v>
                </c:pt>
                <c:pt idx="3646">
                  <c:v>2.73905715052573</c:v>
                </c:pt>
                <c:pt idx="3647">
                  <c:v>2.7383071284244433</c:v>
                </c:pt>
                <c:pt idx="3648">
                  <c:v>2.7375575169601958</c:v>
                </c:pt>
                <c:pt idx="3649">
                  <c:v>2.736808315795844</c:v>
                </c:pt>
                <c:pt idx="3650">
                  <c:v>2.7360595245946135</c:v>
                </c:pt>
                <c:pt idx="3651">
                  <c:v>2.7353111430200987</c:v>
                </c:pt>
                <c:pt idx="3652">
                  <c:v>2.7345631707362612</c:v>
                </c:pt>
                <c:pt idx="3653">
                  <c:v>2.7338156074074305</c:v>
                </c:pt>
                <c:pt idx="3654">
                  <c:v>2.7330684526983036</c:v>
                </c:pt>
                <c:pt idx="3655">
                  <c:v>2.7323217062739431</c:v>
                </c:pt>
                <c:pt idx="3656">
                  <c:v>2.7315753677997781</c:v>
                </c:pt>
                <c:pt idx="3657">
                  <c:v>2.7308294369416029</c:v>
                </c:pt>
                <c:pt idx="3658">
                  <c:v>2.730083913365577</c:v>
                </c:pt>
                <c:pt idx="3659">
                  <c:v>2.7293387967382237</c:v>
                </c:pt>
                <c:pt idx="3660">
                  <c:v>2.7285940867264307</c:v>
                </c:pt>
                <c:pt idx="3661">
                  <c:v>2.7278497829974491</c:v>
                </c:pt>
                <c:pt idx="3662">
                  <c:v>2.7271058852188936</c:v>
                </c:pt>
                <c:pt idx="3663">
                  <c:v>2.7263623930587411</c:v>
                </c:pt>
                <c:pt idx="3664">
                  <c:v>2.7256193061853291</c:v>
                </c:pt>
                <c:pt idx="3665">
                  <c:v>2.7248766242673583</c:v>
                </c:pt>
                <c:pt idx="3666">
                  <c:v>2.7241343469738903</c:v>
                </c:pt>
                <c:pt idx="3667">
                  <c:v>2.723392473974346</c:v>
                </c:pt>
                <c:pt idx="3668">
                  <c:v>2.7226510049385069</c:v>
                </c:pt>
                <c:pt idx="3669">
                  <c:v>2.7219099395365149</c:v>
                </c:pt>
                <c:pt idx="3670">
                  <c:v>2.7211692774388698</c:v>
                </c:pt>
                <c:pt idx="3671">
                  <c:v>2.7204290183164304</c:v>
                </c:pt>
                <c:pt idx="3672">
                  <c:v>2.7196891618404124</c:v>
                </c:pt>
                <c:pt idx="3673">
                  <c:v>2.7189497076823916</c:v>
                </c:pt>
                <c:pt idx="3674">
                  <c:v>2.7182106555142989</c:v>
                </c:pt>
                <c:pt idx="3675">
                  <c:v>2.717472005008422</c:v>
                </c:pt>
                <c:pt idx="3676">
                  <c:v>2.7167337558374056</c:v>
                </c:pt>
                <c:pt idx="3677">
                  <c:v>2.715995907674249</c:v>
                </c:pt>
                <c:pt idx="3678">
                  <c:v>2.7152584601923073</c:v>
                </c:pt>
                <c:pt idx="3679">
                  <c:v>2.7145214130652899</c:v>
                </c:pt>
                <c:pt idx="3680">
                  <c:v>2.7137847659672611</c:v>
                </c:pt>
                <c:pt idx="3681">
                  <c:v>2.7130485185726378</c:v>
                </c:pt>
                <c:pt idx="3682">
                  <c:v>2.7123126705561917</c:v>
                </c:pt>
                <c:pt idx="3683">
                  <c:v>2.7115772215930449</c:v>
                </c:pt>
                <c:pt idx="3684">
                  <c:v>2.7108421713586734</c:v>
                </c:pt>
                <c:pt idx="3685">
                  <c:v>2.7101075195289051</c:v>
                </c:pt>
                <c:pt idx="3686">
                  <c:v>2.7093732657799188</c:v>
                </c:pt>
                <c:pt idx="3687">
                  <c:v>2.708639409788244</c:v>
                </c:pt>
                <c:pt idx="3688">
                  <c:v>2.7079059512307606</c:v>
                </c:pt>
                <c:pt idx="3689">
                  <c:v>2.7071728897846992</c:v>
                </c:pt>
                <c:pt idx="3690">
                  <c:v>2.706440225127638</c:v>
                </c:pt>
                <c:pt idx="3691">
                  <c:v>2.7057079569375064</c:v>
                </c:pt>
                <c:pt idx="3692">
                  <c:v>2.7049760848925803</c:v>
                </c:pt>
                <c:pt idx="3693">
                  <c:v>2.7042446086714849</c:v>
                </c:pt>
                <c:pt idx="3694">
                  <c:v>2.7035135279531923</c:v>
                </c:pt>
                <c:pt idx="3695">
                  <c:v>2.7027828424170224</c:v>
                </c:pt>
                <c:pt idx="3696">
                  <c:v>2.7020525517426397</c:v>
                </c:pt>
                <c:pt idx="3697">
                  <c:v>2.7013226556100576</c:v>
                </c:pt>
                <c:pt idx="3698">
                  <c:v>2.700593153699633</c:v>
                </c:pt>
                <c:pt idx="3699">
                  <c:v>2.6998640456920695</c:v>
                </c:pt>
                <c:pt idx="3700">
                  <c:v>2.6991353312684141</c:v>
                </c:pt>
                <c:pt idx="3701">
                  <c:v>2.6984070101100586</c:v>
                </c:pt>
                <c:pt idx="3702">
                  <c:v>2.6976790818987393</c:v>
                </c:pt>
                <c:pt idx="3703">
                  <c:v>2.696951546316535</c:v>
                </c:pt>
                <c:pt idx="3704">
                  <c:v>2.6962244030458669</c:v>
                </c:pt>
                <c:pt idx="3705">
                  <c:v>2.6954976517695002</c:v>
                </c:pt>
                <c:pt idx="3706">
                  <c:v>2.6947712921705405</c:v>
                </c:pt>
                <c:pt idx="3707">
                  <c:v>2.694045323932436</c:v>
                </c:pt>
                <c:pt idx="3708">
                  <c:v>2.6933197467389749</c:v>
                </c:pt>
                <c:pt idx="3709">
                  <c:v>2.6925945602742862</c:v>
                </c:pt>
                <c:pt idx="3710">
                  <c:v>2.6918697642228402</c:v>
                </c:pt>
                <c:pt idx="3711">
                  <c:v>2.6911453582694453</c:v>
                </c:pt>
                <c:pt idx="3712">
                  <c:v>2.69042134209925</c:v>
                </c:pt>
                <c:pt idx="3713">
                  <c:v>2.6896977153977413</c:v>
                </c:pt>
                <c:pt idx="3714">
                  <c:v>2.6889744778507438</c:v>
                </c:pt>
                <c:pt idx="3715">
                  <c:v>2.6882516291444216</c:v>
                </c:pt>
                <c:pt idx="3716">
                  <c:v>2.6875291689652743</c:v>
                </c:pt>
                <c:pt idx="3717">
                  <c:v>2.6868070970001399</c:v>
                </c:pt>
                <c:pt idx="3718">
                  <c:v>2.6860854129361917</c:v>
                </c:pt>
                <c:pt idx="3719">
                  <c:v>2.6853641164609399</c:v>
                </c:pt>
                <c:pt idx="3720">
                  <c:v>2.6846432072622295</c:v>
                </c:pt>
                <c:pt idx="3721">
                  <c:v>2.6839226850282412</c:v>
                </c:pt>
                <c:pt idx="3722">
                  <c:v>2.6832025494474903</c:v>
                </c:pt>
                <c:pt idx="3723">
                  <c:v>2.6824828002088261</c:v>
                </c:pt>
                <c:pt idx="3724">
                  <c:v>2.6817634370014316</c:v>
                </c:pt>
                <c:pt idx="3725">
                  <c:v>2.6810444595148235</c:v>
                </c:pt>
                <c:pt idx="3726">
                  <c:v>2.6803258674388513</c:v>
                </c:pt>
                <c:pt idx="3727">
                  <c:v>2.679607660463696</c:v>
                </c:pt>
                <c:pt idx="3728">
                  <c:v>2.678889838279872</c:v>
                </c:pt>
                <c:pt idx="3729">
                  <c:v>2.6781724005782248</c:v>
                </c:pt>
                <c:pt idx="3730">
                  <c:v>2.6774553470499303</c:v>
                </c:pt>
                <c:pt idx="3731">
                  <c:v>2.6767386773864961</c:v>
                </c:pt>
                <c:pt idx="3732">
                  <c:v>2.6760223912797585</c:v>
                </c:pt>
                <c:pt idx="3733">
                  <c:v>2.6753064884218847</c:v>
                </c:pt>
                <c:pt idx="3734">
                  <c:v>2.6745909685053717</c:v>
                </c:pt>
                <c:pt idx="3735">
                  <c:v>2.6738758312230444</c:v>
                </c:pt>
                <c:pt idx="3736">
                  <c:v>2.6731610762680558</c:v>
                </c:pt>
                <c:pt idx="3737">
                  <c:v>2.6724467033338888</c:v>
                </c:pt>
                <c:pt idx="3738">
                  <c:v>2.6717327121143515</c:v>
                </c:pt>
                <c:pt idx="3739">
                  <c:v>2.6710191023035805</c:v>
                </c:pt>
                <c:pt idx="3740">
                  <c:v>2.6703058735960394</c:v>
                </c:pt>
                <c:pt idx="3741">
                  <c:v>2.6695930256865172</c:v>
                </c:pt>
                <c:pt idx="3742">
                  <c:v>2.6688805582701289</c:v>
                </c:pt>
                <c:pt idx="3743">
                  <c:v>2.6681684710423155</c:v>
                </c:pt>
                <c:pt idx="3744">
                  <c:v>2.6674567636988415</c:v>
                </c:pt>
                <c:pt idx="3745">
                  <c:v>2.6667454359357978</c:v>
                </c:pt>
                <c:pt idx="3746">
                  <c:v>2.6660344874495978</c:v>
                </c:pt>
                <c:pt idx="3747">
                  <c:v>2.6653239179369792</c:v>
                </c:pt>
                <c:pt idx="3748">
                  <c:v>2.6646137270950034</c:v>
                </c:pt>
                <c:pt idx="3749">
                  <c:v>2.6639039146210544</c:v>
                </c:pt>
                <c:pt idx="3750">
                  <c:v>2.6631944802128378</c:v>
                </c:pt>
                <c:pt idx="3751">
                  <c:v>2.6624854235683815</c:v>
                </c:pt>
                <c:pt idx="3752">
                  <c:v>2.6617767443860352</c:v>
                </c:pt>
                <c:pt idx="3753">
                  <c:v>2.6610684423644697</c:v>
                </c:pt>
                <c:pt idx="3754">
                  <c:v>2.6603605172026765</c:v>
                </c:pt>
                <c:pt idx="3755">
                  <c:v>2.6596529685999668</c:v>
                </c:pt>
                <c:pt idx="3756">
                  <c:v>2.6589457962559719</c:v>
                </c:pt>
                <c:pt idx="3757">
                  <c:v>2.6582389998706422</c:v>
                </c:pt>
                <c:pt idx="3758">
                  <c:v>2.6575325791442475</c:v>
                </c:pt>
                <c:pt idx="3759">
                  <c:v>2.6568265337773762</c:v>
                </c:pt>
                <c:pt idx="3760">
                  <c:v>2.6561208634709343</c:v>
                </c:pt>
                <c:pt idx="3761">
                  <c:v>2.6554155679261457</c:v>
                </c:pt>
                <c:pt idx="3762">
                  <c:v>2.6547106468445518</c:v>
                </c:pt>
                <c:pt idx="3763">
                  <c:v>2.6540060999280106</c:v>
                </c:pt>
                <c:pt idx="3764">
                  <c:v>2.6533019268786964</c:v>
                </c:pt>
                <c:pt idx="3765">
                  <c:v>2.6525981273990995</c:v>
                </c:pt>
                <c:pt idx="3766">
                  <c:v>2.6518947011920262</c:v>
                </c:pt>
                <c:pt idx="3767">
                  <c:v>2.6511916479605984</c:v>
                </c:pt>
                <c:pt idx="3768">
                  <c:v>2.6504889674082506</c:v>
                </c:pt>
                <c:pt idx="3769">
                  <c:v>2.6497866592387336</c:v>
                </c:pt>
                <c:pt idx="3770">
                  <c:v>2.6490847231561121</c:v>
                </c:pt>
                <c:pt idx="3771">
                  <c:v>2.6483831588647626</c:v>
                </c:pt>
                <c:pt idx="3772">
                  <c:v>2.6476819660693769</c:v>
                </c:pt>
                <c:pt idx="3773">
                  <c:v>2.6469811444749585</c:v>
                </c:pt>
                <c:pt idx="3774">
                  <c:v>2.6462806937868217</c:v>
                </c:pt>
                <c:pt idx="3775">
                  <c:v>2.6455806137105955</c:v>
                </c:pt>
                <c:pt idx="3776">
                  <c:v>2.6448809039522181</c:v>
                </c:pt>
                <c:pt idx="3777">
                  <c:v>2.6441815642179396</c:v>
                </c:pt>
                <c:pt idx="3778">
                  <c:v>2.6434825942143205</c:v>
                </c:pt>
                <c:pt idx="3779">
                  <c:v>2.6427839936482318</c:v>
                </c:pt>
                <c:pt idx="3780">
                  <c:v>2.642085762226853</c:v>
                </c:pt>
                <c:pt idx="3781">
                  <c:v>2.641387899657675</c:v>
                </c:pt>
                <c:pt idx="3782">
                  <c:v>2.6406904056484963</c:v>
                </c:pt>
                <c:pt idx="3783">
                  <c:v>2.6399932799074239</c:v>
                </c:pt>
                <c:pt idx="3784">
                  <c:v>2.6392965221428741</c:v>
                </c:pt>
                <c:pt idx="3785">
                  <c:v>2.6386001320635697</c:v>
                </c:pt>
                <c:pt idx="3786">
                  <c:v>2.6379041093785416</c:v>
                </c:pt>
                <c:pt idx="3787">
                  <c:v>2.6372084537971272</c:v>
                </c:pt>
                <c:pt idx="3788">
                  <c:v>2.6365131650289708</c:v>
                </c:pt>
                <c:pt idx="3789">
                  <c:v>2.6358182427840222</c:v>
                </c:pt>
                <c:pt idx="3790">
                  <c:v>2.6351236867725376</c:v>
                </c:pt>
                <c:pt idx="3791">
                  <c:v>2.6344294967050792</c:v>
                </c:pt>
                <c:pt idx="3792">
                  <c:v>2.6337356722925112</c:v>
                </c:pt>
                <c:pt idx="3793">
                  <c:v>2.6330422132460054</c:v>
                </c:pt>
                <c:pt idx="3794">
                  <c:v>2.6323491192770363</c:v>
                </c:pt>
                <c:pt idx="3795">
                  <c:v>2.6316563900973828</c:v>
                </c:pt>
                <c:pt idx="3796">
                  <c:v>2.6309640254191264</c:v>
                </c:pt>
                <c:pt idx="3797">
                  <c:v>2.6302720249546523</c:v>
                </c:pt>
                <c:pt idx="3798">
                  <c:v>2.6295803884166471</c:v>
                </c:pt>
                <c:pt idx="3799">
                  <c:v>2.6288891155181004</c:v>
                </c:pt>
                <c:pt idx="3800">
                  <c:v>2.6281982059723035</c:v>
                </c:pt>
                <c:pt idx="3801">
                  <c:v>2.6275076594928488</c:v>
                </c:pt>
                <c:pt idx="3802">
                  <c:v>2.6268174757936293</c:v>
                </c:pt>
                <c:pt idx="3803">
                  <c:v>2.6261276545888399</c:v>
                </c:pt>
                <c:pt idx="3804">
                  <c:v>2.6254381955929733</c:v>
                </c:pt>
                <c:pt idx="3805">
                  <c:v>2.6247490985208239</c:v>
                </c:pt>
                <c:pt idx="3806">
                  <c:v>2.6240603630874846</c:v>
                </c:pt>
                <c:pt idx="3807">
                  <c:v>2.6233719890083478</c:v>
                </c:pt>
                <c:pt idx="3808">
                  <c:v>2.6226839759991036</c:v>
                </c:pt>
                <c:pt idx="3809">
                  <c:v>2.6219963237757415</c:v>
                </c:pt>
                <c:pt idx="3810">
                  <c:v>2.621309032054548</c:v>
                </c:pt>
                <c:pt idx="3811">
                  <c:v>2.6206221005521066</c:v>
                </c:pt>
                <c:pt idx="3812">
                  <c:v>2.619935528985299</c:v>
                </c:pt>
                <c:pt idx="3813">
                  <c:v>2.619249317071302</c:v>
                </c:pt>
                <c:pt idx="3814">
                  <c:v>2.6185634645275906</c:v>
                </c:pt>
                <c:pt idx="3815">
                  <c:v>2.617877971071934</c:v>
                </c:pt>
                <c:pt idx="3816">
                  <c:v>2.6171928364223969</c:v>
                </c:pt>
                <c:pt idx="3817">
                  <c:v>2.6165080602973396</c:v>
                </c:pt>
                <c:pt idx="3818">
                  <c:v>2.6158236424154175</c:v>
                </c:pt>
                <c:pt idx="3819">
                  <c:v>2.6151395824955794</c:v>
                </c:pt>
                <c:pt idx="3820">
                  <c:v>2.6144558802570685</c:v>
                </c:pt>
                <c:pt idx="3821">
                  <c:v>2.6137725354194221</c:v>
                </c:pt>
                <c:pt idx="3822">
                  <c:v>2.6130895477024692</c:v>
                </c:pt>
                <c:pt idx="3823">
                  <c:v>2.6124069168263322</c:v>
                </c:pt>
                <c:pt idx="3824">
                  <c:v>2.6117246425114269</c:v>
                </c:pt>
                <c:pt idx="3825">
                  <c:v>2.6110427244784593</c:v>
                </c:pt>
                <c:pt idx="3826">
                  <c:v>2.6103611624484286</c:v>
                </c:pt>
                <c:pt idx="3827">
                  <c:v>2.6096799561426245</c:v>
                </c:pt>
                <c:pt idx="3828">
                  <c:v>2.6089991052826278</c:v>
                </c:pt>
                <c:pt idx="3829">
                  <c:v>2.608318609590309</c:v>
                </c:pt>
                <c:pt idx="3830">
                  <c:v>2.6076384687878296</c:v>
                </c:pt>
                <c:pt idx="3831">
                  <c:v>2.6069586825976403</c:v>
                </c:pt>
                <c:pt idx="3832">
                  <c:v>2.6062792507424821</c:v>
                </c:pt>
                <c:pt idx="3833">
                  <c:v>2.6056001729453833</c:v>
                </c:pt>
                <c:pt idx="3834">
                  <c:v>2.6049214489296624</c:v>
                </c:pt>
                <c:pt idx="3835">
                  <c:v>2.604243078418925</c:v>
                </c:pt>
                <c:pt idx="3836">
                  <c:v>2.6035650611370653</c:v>
                </c:pt>
                <c:pt idx="3837">
                  <c:v>2.6028873968082649</c:v>
                </c:pt>
                <c:pt idx="3838">
                  <c:v>2.6022100851569911</c:v>
                </c:pt>
                <c:pt idx="3839">
                  <c:v>2.6015331259080003</c:v>
                </c:pt>
                <c:pt idx="3840">
                  <c:v>2.6008565187863342</c:v>
                </c:pt>
                <c:pt idx="3841">
                  <c:v>2.6001802635173186</c:v>
                </c:pt>
                <c:pt idx="3842">
                  <c:v>2.5995043598265677</c:v>
                </c:pt>
                <c:pt idx="3843">
                  <c:v>2.5988288074399795</c:v>
                </c:pt>
                <c:pt idx="3844">
                  <c:v>2.5981536060837374</c:v>
                </c:pt>
                <c:pt idx="3845">
                  <c:v>2.5974787554843086</c:v>
                </c:pt>
                <c:pt idx="3846">
                  <c:v>2.5968042553684452</c:v>
                </c:pt>
                <c:pt idx="3847">
                  <c:v>2.5961301054631827</c:v>
                </c:pt>
                <c:pt idx="3848">
                  <c:v>2.5954563054958397</c:v>
                </c:pt>
                <c:pt idx="3849">
                  <c:v>2.5947828551940182</c:v>
                </c:pt>
                <c:pt idx="3850">
                  <c:v>2.5941097542856033</c:v>
                </c:pt>
                <c:pt idx="3851">
                  <c:v>2.593437002498761</c:v>
                </c:pt>
                <c:pt idx="3852">
                  <c:v>2.5927645995619404</c:v>
                </c:pt>
                <c:pt idx="3853">
                  <c:v>2.5920925452038719</c:v>
                </c:pt>
                <c:pt idx="3854">
                  <c:v>2.5914208391535665</c:v>
                </c:pt>
                <c:pt idx="3855">
                  <c:v>2.5907494811403167</c:v>
                </c:pt>
                <c:pt idx="3856">
                  <c:v>2.5900784708936953</c:v>
                </c:pt>
                <c:pt idx="3857">
                  <c:v>2.5894078081435552</c:v>
                </c:pt>
                <c:pt idx="3858">
                  <c:v>2.5887374926200288</c:v>
                </c:pt>
                <c:pt idx="3859">
                  <c:v>2.5880675240535282</c:v>
                </c:pt>
                <c:pt idx="3860">
                  <c:v>2.5873979021747444</c:v>
                </c:pt>
                <c:pt idx="3861">
                  <c:v>2.5867286267146468</c:v>
                </c:pt>
                <c:pt idx="3862">
                  <c:v>2.5860596974044827</c:v>
                </c:pt>
                <c:pt idx="3863">
                  <c:v>2.585391113975779</c:v>
                </c:pt>
                <c:pt idx="3864">
                  <c:v>2.5847228761603391</c:v>
                </c:pt>
                <c:pt idx="3865">
                  <c:v>2.5840549836902427</c:v>
                </c:pt>
                <c:pt idx="3866">
                  <c:v>2.5833874362978473</c:v>
                </c:pt>
                <c:pt idx="3867">
                  <c:v>2.5827202337157869</c:v>
                </c:pt>
                <c:pt idx="3868">
                  <c:v>2.5820533756769715</c:v>
                </c:pt>
                <c:pt idx="3869">
                  <c:v>2.5813868619145874</c:v>
                </c:pt>
                <c:pt idx="3870">
                  <c:v>2.5807206921620955</c:v>
                </c:pt>
                <c:pt idx="3871">
                  <c:v>2.5800548661532323</c:v>
                </c:pt>
                <c:pt idx="3872">
                  <c:v>2.5793893836220088</c:v>
                </c:pt>
                <c:pt idx="3873">
                  <c:v>2.5787242443027099</c:v>
                </c:pt>
                <c:pt idx="3874">
                  <c:v>2.5780594479298955</c:v>
                </c:pt>
                <c:pt idx="3875">
                  <c:v>2.5773949942383987</c:v>
                </c:pt>
                <c:pt idx="3876">
                  <c:v>2.5767308829633264</c:v>
                </c:pt>
                <c:pt idx="3877">
                  <c:v>2.5760671138400562</c:v>
                </c:pt>
                <c:pt idx="3878">
                  <c:v>2.5754036866042411</c:v>
                </c:pt>
                <c:pt idx="3879">
                  <c:v>2.574740600991805</c:v>
                </c:pt>
                <c:pt idx="3880">
                  <c:v>2.5740778567389442</c:v>
                </c:pt>
                <c:pt idx="3881">
                  <c:v>2.5734154535821259</c:v>
                </c:pt>
                <c:pt idx="3882">
                  <c:v>2.5727533912580891</c:v>
                </c:pt>
                <c:pt idx="3883">
                  <c:v>2.5720916695038434</c:v>
                </c:pt>
                <c:pt idx="3884">
                  <c:v>2.5714302880566691</c:v>
                </c:pt>
                <c:pt idx="3885">
                  <c:v>2.5707692466541161</c:v>
                </c:pt>
                <c:pt idx="3886">
                  <c:v>2.5701085450340049</c:v>
                </c:pt>
                <c:pt idx="3887">
                  <c:v>2.5694481829344245</c:v>
                </c:pt>
                <c:pt idx="3888">
                  <c:v>2.5687881600937339</c:v>
                </c:pt>
                <c:pt idx="3889">
                  <c:v>2.5681284762505605</c:v>
                </c:pt>
                <c:pt idx="3890">
                  <c:v>2.5674691311437998</c:v>
                </c:pt>
                <c:pt idx="3891">
                  <c:v>2.566810124512616</c:v>
                </c:pt>
                <c:pt idx="3892">
                  <c:v>2.5661514560964407</c:v>
                </c:pt>
                <c:pt idx="3893">
                  <c:v>2.5654931256349731</c:v>
                </c:pt>
                <c:pt idx="3894">
                  <c:v>2.5648351328681787</c:v>
                </c:pt>
                <c:pt idx="3895">
                  <c:v>2.5641774775362909</c:v>
                </c:pt>
                <c:pt idx="3896">
                  <c:v>2.5635201593798085</c:v>
                </c:pt>
                <c:pt idx="3897">
                  <c:v>2.5628631781394966</c:v>
                </c:pt>
                <c:pt idx="3898">
                  <c:v>2.5622065335563864</c:v>
                </c:pt>
                <c:pt idx="3899">
                  <c:v>2.5615502253717737</c:v>
                </c:pt>
                <c:pt idx="3900">
                  <c:v>2.5608942533272203</c:v>
                </c:pt>
                <c:pt idx="3901">
                  <c:v>2.560238617164551</c:v>
                </c:pt>
                <c:pt idx="3902">
                  <c:v>2.559583316625857</c:v>
                </c:pt>
                <c:pt idx="3903">
                  <c:v>2.5589283514534915</c:v>
                </c:pt>
                <c:pt idx="3904">
                  <c:v>2.5582737213900728</c:v>
                </c:pt>
                <c:pt idx="3905">
                  <c:v>2.5576194261784821</c:v>
                </c:pt>
                <c:pt idx="3906">
                  <c:v>2.5569654655618632</c:v>
                </c:pt>
                <c:pt idx="3907">
                  <c:v>2.5563118392836226</c:v>
                </c:pt>
                <c:pt idx="3908">
                  <c:v>2.5556585470874302</c:v>
                </c:pt>
                <c:pt idx="3909">
                  <c:v>2.5550055887172158</c:v>
                </c:pt>
                <c:pt idx="3910">
                  <c:v>2.5543529639171729</c:v>
                </c:pt>
                <c:pt idx="3911">
                  <c:v>2.5537006724317552</c:v>
                </c:pt>
                <c:pt idx="3912">
                  <c:v>2.5530487140056777</c:v>
                </c:pt>
                <c:pt idx="3913">
                  <c:v>2.5523970883839153</c:v>
                </c:pt>
                <c:pt idx="3914">
                  <c:v>2.551745795311704</c:v>
                </c:pt>
                <c:pt idx="3915">
                  <c:v>2.5510948345345397</c:v>
                </c:pt>
                <c:pt idx="3916">
                  <c:v>2.5504442057981778</c:v>
                </c:pt>
                <c:pt idx="3917">
                  <c:v>2.5497939088486326</c:v>
                </c:pt>
                <c:pt idx="3918">
                  <c:v>2.5491439434321785</c:v>
                </c:pt>
                <c:pt idx="3919">
                  <c:v>2.5484943092953474</c:v>
                </c:pt>
                <c:pt idx="3920">
                  <c:v>2.5478450061849296</c:v>
                </c:pt>
                <c:pt idx="3921">
                  <c:v>2.5471960338479742</c:v>
                </c:pt>
                <c:pt idx="3922">
                  <c:v>2.5465473920317874</c:v>
                </c:pt>
                <c:pt idx="3923">
                  <c:v>2.5458990804839328</c:v>
                </c:pt>
                <c:pt idx="3924">
                  <c:v>2.5452510989522312</c:v>
                </c:pt>
                <c:pt idx="3925">
                  <c:v>2.5446034471847589</c:v>
                </c:pt>
                <c:pt idx="3926">
                  <c:v>2.5439561249298501</c:v>
                </c:pt>
                <c:pt idx="3927">
                  <c:v>2.5433091319360948</c:v>
                </c:pt>
                <c:pt idx="3928">
                  <c:v>2.5426624679523373</c:v>
                </c:pt>
                <c:pt idx="3929">
                  <c:v>2.5420161327276798</c:v>
                </c:pt>
                <c:pt idx="3930">
                  <c:v>2.5413701260114765</c:v>
                </c:pt>
                <c:pt idx="3931">
                  <c:v>2.5407244475533388</c:v>
                </c:pt>
                <c:pt idx="3932">
                  <c:v>2.5400790971031317</c:v>
                </c:pt>
                <c:pt idx="3933">
                  <c:v>2.5394340744109734</c:v>
                </c:pt>
                <c:pt idx="3934">
                  <c:v>2.5387893792272367</c:v>
                </c:pt>
                <c:pt idx="3935">
                  <c:v>2.5381450113025483</c:v>
                </c:pt>
                <c:pt idx="3936">
                  <c:v>2.5375009703877875</c:v>
                </c:pt>
                <c:pt idx="3937">
                  <c:v>2.5368572562340854</c:v>
                </c:pt>
                <c:pt idx="3938">
                  <c:v>2.536213868592827</c:v>
                </c:pt>
                <c:pt idx="3939">
                  <c:v>2.5355708072156489</c:v>
                </c:pt>
                <c:pt idx="3940">
                  <c:v>2.5349280718544396</c:v>
                </c:pt>
                <c:pt idx="3941">
                  <c:v>2.5342856622613388</c:v>
                </c:pt>
                <c:pt idx="3942">
                  <c:v>2.5336435781887379</c:v>
                </c:pt>
                <c:pt idx="3943">
                  <c:v>2.5330018193892792</c:v>
                </c:pt>
                <c:pt idx="3944">
                  <c:v>2.532360385615855</c:v>
                </c:pt>
                <c:pt idx="3945">
                  <c:v>2.5317192766216077</c:v>
                </c:pt>
                <c:pt idx="3946">
                  <c:v>2.531078492159931</c:v>
                </c:pt>
                <c:pt idx="3947">
                  <c:v>2.5304380319844664</c:v>
                </c:pt>
                <c:pt idx="3948">
                  <c:v>2.5297978958491063</c:v>
                </c:pt>
                <c:pt idx="3949">
                  <c:v>2.5291580835079905</c:v>
                </c:pt>
                <c:pt idx="3950">
                  <c:v>2.5285185947155084</c:v>
                </c:pt>
                <c:pt idx="3951">
                  <c:v>2.527879429226298</c:v>
                </c:pt>
                <c:pt idx="3952">
                  <c:v>2.5272405867952448</c:v>
                </c:pt>
                <c:pt idx="3953">
                  <c:v>2.5266020671774818</c:v>
                </c:pt>
                <c:pt idx="3954">
                  <c:v>2.5259638701283906</c:v>
                </c:pt>
                <c:pt idx="3955">
                  <c:v>2.5253259954035983</c:v>
                </c:pt>
                <c:pt idx="3956">
                  <c:v>2.5246884427589795</c:v>
                </c:pt>
                <c:pt idx="3957">
                  <c:v>2.5240512119506562</c:v>
                </c:pt>
                <c:pt idx="3958">
                  <c:v>2.5234143027349947</c:v>
                </c:pt>
                <c:pt idx="3959">
                  <c:v>2.5227777148686084</c:v>
                </c:pt>
                <c:pt idx="3960">
                  <c:v>2.5221414481083557</c:v>
                </c:pt>
                <c:pt idx="3961">
                  <c:v>2.5215055022113417</c:v>
                </c:pt>
                <c:pt idx="3962">
                  <c:v>2.5208698769349138</c:v>
                </c:pt>
                <c:pt idx="3963">
                  <c:v>2.5202345720366659</c:v>
                </c:pt>
                <c:pt idx="3964">
                  <c:v>2.5195995872744357</c:v>
                </c:pt>
                <c:pt idx="3965">
                  <c:v>2.5189649224063047</c:v>
                </c:pt>
                <c:pt idx="3966">
                  <c:v>2.5183305771905982</c:v>
                </c:pt>
                <c:pt idx="3967">
                  <c:v>2.5176965513858858</c:v>
                </c:pt>
                <c:pt idx="3968">
                  <c:v>2.5170628447509786</c:v>
                </c:pt>
                <c:pt idx="3969">
                  <c:v>2.5164294570449313</c:v>
                </c:pt>
                <c:pt idx="3970">
                  <c:v>2.5157963880270411</c:v>
                </c:pt>
                <c:pt idx="3971">
                  <c:v>2.5151636374568471</c:v>
                </c:pt>
                <c:pt idx="3972">
                  <c:v>2.5145312050941304</c:v>
                </c:pt>
                <c:pt idx="3973">
                  <c:v>2.5138990906989145</c:v>
                </c:pt>
                <c:pt idx="3974">
                  <c:v>2.5132672940314618</c:v>
                </c:pt>
                <c:pt idx="3975">
                  <c:v>2.5126358148522776</c:v>
                </c:pt>
                <c:pt idx="3976">
                  <c:v>2.5120046529221076</c:v>
                </c:pt>
                <c:pt idx="3977">
                  <c:v>2.5113738080019377</c:v>
                </c:pt>
                <c:pt idx="3978">
                  <c:v>2.5107432798529938</c:v>
                </c:pt>
                <c:pt idx="3979">
                  <c:v>2.5101130682367407</c:v>
                </c:pt>
                <c:pt idx="3980">
                  <c:v>2.5094831729148845</c:v>
                </c:pt>
                <c:pt idx="3981">
                  <c:v>2.5088535936493686</c:v>
                </c:pt>
                <c:pt idx="3982">
                  <c:v>2.5082243302023763</c:v>
                </c:pt>
                <c:pt idx="3983">
                  <c:v>2.5075953823363286</c:v>
                </c:pt>
                <c:pt idx="3984">
                  <c:v>2.5069667498138859</c:v>
                </c:pt>
                <c:pt idx="3985">
                  <c:v>2.5063384323979463</c:v>
                </c:pt>
                <c:pt idx="3986">
                  <c:v>2.5057104298516433</c:v>
                </c:pt>
                <c:pt idx="3987">
                  <c:v>2.505082741938351</c:v>
                </c:pt>
                <c:pt idx="3988">
                  <c:v>2.504455368421679</c:v>
                </c:pt>
                <c:pt idx="3989">
                  <c:v>2.5038283090654732</c:v>
                </c:pt>
                <c:pt idx="3990">
                  <c:v>2.5032015636338172</c:v>
                </c:pt>
                <c:pt idx="3991">
                  <c:v>2.5025751318910294</c:v>
                </c:pt>
                <c:pt idx="3992">
                  <c:v>2.5019490136016649</c:v>
                </c:pt>
                <c:pt idx="3993">
                  <c:v>2.5013232085305144</c:v>
                </c:pt>
                <c:pt idx="3994">
                  <c:v>2.5006977164426036</c:v>
                </c:pt>
                <c:pt idx="3995">
                  <c:v>2.5000725371031929</c:v>
                </c:pt>
                <c:pt idx="3996">
                  <c:v>2.4994476702777781</c:v>
                </c:pt>
                <c:pt idx="3997">
                  <c:v>2.4988231157320895</c:v>
                </c:pt>
                <c:pt idx="3998">
                  <c:v>2.4981988732320897</c:v>
                </c:pt>
                <c:pt idx="3999">
                  <c:v>2.4975749425439773</c:v>
                </c:pt>
                <c:pt idx="4000">
                  <c:v>2.4969513234341831</c:v>
                </c:pt>
                <c:pt idx="4001">
                  <c:v>2.4963280156693717</c:v>
                </c:pt>
                <c:pt idx="4002">
                  <c:v>2.4957050190164405</c:v>
                </c:pt>
                <c:pt idx="4003">
                  <c:v>2.4950823332425194</c:v>
                </c:pt>
                <c:pt idx="4004">
                  <c:v>2.4944599581149705</c:v>
                </c:pt>
                <c:pt idx="4005">
                  <c:v>2.4938378934013889</c:v>
                </c:pt>
                <c:pt idx="4006">
                  <c:v>2.4932161388696001</c:v>
                </c:pt>
                <c:pt idx="4007">
                  <c:v>2.4925946942876624</c:v>
                </c:pt>
                <c:pt idx="4008">
                  <c:v>2.4919735594238643</c:v>
                </c:pt>
                <c:pt idx="4009">
                  <c:v>2.4913527340467261</c:v>
                </c:pt>
                <c:pt idx="4010">
                  <c:v>2.4907322179249967</c:v>
                </c:pt>
                <c:pt idx="4011">
                  <c:v>2.4901120108276582</c:v>
                </c:pt>
                <c:pt idx="4012">
                  <c:v>2.4894921125239207</c:v>
                </c:pt>
                <c:pt idx="4013">
                  <c:v>2.4888725227832249</c:v>
                </c:pt>
                <c:pt idx="4014">
                  <c:v>2.488253241375241</c:v>
                </c:pt>
                <c:pt idx="4015">
                  <c:v>2.4876342680698675</c:v>
                </c:pt>
                <c:pt idx="4016">
                  <c:v>2.4870156026372334</c:v>
                </c:pt>
                <c:pt idx="4017">
                  <c:v>2.4863972448476948</c:v>
                </c:pt>
                <c:pt idx="4018">
                  <c:v>2.4857791944718364</c:v>
                </c:pt>
                <c:pt idx="4019">
                  <c:v>2.4851614512804723</c:v>
                </c:pt>
                <c:pt idx="4020">
                  <c:v>2.4845440150446421</c:v>
                </c:pt>
                <c:pt idx="4021">
                  <c:v>2.4839268855356154</c:v>
                </c:pt>
                <c:pt idx="4022">
                  <c:v>2.4833100625248865</c:v>
                </c:pt>
                <c:pt idx="4023">
                  <c:v>2.4826935457841786</c:v>
                </c:pt>
                <c:pt idx="4024">
                  <c:v>2.4820773350854402</c:v>
                </c:pt>
                <c:pt idx="4025">
                  <c:v>2.4814614302008469</c:v>
                </c:pt>
                <c:pt idx="4026">
                  <c:v>2.4808458309028008</c:v>
                </c:pt>
                <c:pt idx="4027">
                  <c:v>2.4802305369639281</c:v>
                </c:pt>
                <c:pt idx="4028">
                  <c:v>2.4796155481570827</c:v>
                </c:pt>
                <c:pt idx="4029">
                  <c:v>2.4790008642553416</c:v>
                </c:pt>
                <c:pt idx="4030">
                  <c:v>2.4783864850320088</c:v>
                </c:pt>
                <c:pt idx="4031">
                  <c:v>2.4777724102606111</c:v>
                </c:pt>
                <c:pt idx="4032">
                  <c:v>2.4771586397149012</c:v>
                </c:pt>
                <c:pt idx="4033">
                  <c:v>2.4765451731688555</c:v>
                </c:pt>
                <c:pt idx="4034">
                  <c:v>2.4759320103966731</c:v>
                </c:pt>
                <c:pt idx="4035">
                  <c:v>2.4753191511727781</c:v>
                </c:pt>
                <c:pt idx="4036">
                  <c:v>2.474706595271817</c:v>
                </c:pt>
                <c:pt idx="4037">
                  <c:v>2.4740943424686606</c:v>
                </c:pt>
                <c:pt idx="4038">
                  <c:v>2.4734823925384006</c:v>
                </c:pt>
                <c:pt idx="4039">
                  <c:v>2.4728707452563525</c:v>
                </c:pt>
                <c:pt idx="4040">
                  <c:v>2.4722594003980536</c:v>
                </c:pt>
                <c:pt idx="4041">
                  <c:v>2.4716483577392627</c:v>
                </c:pt>
                <c:pt idx="4042">
                  <c:v>2.4710376170559614</c:v>
                </c:pt>
                <c:pt idx="4043">
                  <c:v>2.4704271781243512</c:v>
                </c:pt>
                <c:pt idx="4044">
                  <c:v>2.4698170407208559</c:v>
                </c:pt>
                <c:pt idx="4045">
                  <c:v>2.4692072046221196</c:v>
                </c:pt>
                <c:pt idx="4046">
                  <c:v>2.4685976696050065</c:v>
                </c:pt>
                <c:pt idx="4047">
                  <c:v>2.467988435446602</c:v>
                </c:pt>
                <c:pt idx="4048">
                  <c:v>2.4673795019242104</c:v>
                </c:pt>
                <c:pt idx="4049">
                  <c:v>2.4667708688153569</c:v>
                </c:pt>
                <c:pt idx="4050">
                  <c:v>2.4661625358977854</c:v>
                </c:pt>
                <c:pt idx="4051">
                  <c:v>2.465554502949459</c:v>
                </c:pt>
                <c:pt idx="4052">
                  <c:v>2.4649467697485608</c:v>
                </c:pt>
                <c:pt idx="4053">
                  <c:v>2.4643393360734906</c:v>
                </c:pt>
                <c:pt idx="4054">
                  <c:v>2.4637322017028684</c:v>
                </c:pt>
                <c:pt idx="4055">
                  <c:v>2.463125366415531</c:v>
                </c:pt>
                <c:pt idx="4056">
                  <c:v>2.4625188299905343</c:v>
                </c:pt>
                <c:pt idx="4057">
                  <c:v>2.4619125922071508</c:v>
                </c:pt>
                <c:pt idx="4058">
                  <c:v>2.4613066528448702</c:v>
                </c:pt>
                <c:pt idx="4059">
                  <c:v>2.4607010116833998</c:v>
                </c:pt>
                <c:pt idx="4060">
                  <c:v>2.4600956685026638</c:v>
                </c:pt>
                <c:pt idx="4061">
                  <c:v>2.4594906230828024</c:v>
                </c:pt>
                <c:pt idx="4062">
                  <c:v>2.4588858752041722</c:v>
                </c:pt>
                <c:pt idx="4063">
                  <c:v>2.4582814246473461</c:v>
                </c:pt>
                <c:pt idx="4064">
                  <c:v>2.4576772711931119</c:v>
                </c:pt>
                <c:pt idx="4065">
                  <c:v>2.4570734146224735</c:v>
                </c:pt>
                <c:pt idx="4066">
                  <c:v>2.4564698547166506</c:v>
                </c:pt>
                <c:pt idx="4067">
                  <c:v>2.4558665912570761</c:v>
                </c:pt>
                <c:pt idx="4068">
                  <c:v>2.4552636240253989</c:v>
                </c:pt>
                <c:pt idx="4069">
                  <c:v>2.4546609528034824</c:v>
                </c:pt>
                <c:pt idx="4070">
                  <c:v>2.4540585773734027</c:v>
                </c:pt>
                <c:pt idx="4071">
                  <c:v>2.4534564975174513</c:v>
                </c:pt>
                <c:pt idx="4072">
                  <c:v>2.4528547130181324</c:v>
                </c:pt>
                <c:pt idx="4073">
                  <c:v>2.4522532236581638</c:v>
                </c:pt>
                <c:pt idx="4074">
                  <c:v>2.4516520292204764</c:v>
                </c:pt>
                <c:pt idx="4075">
                  <c:v>2.4510511294882145</c:v>
                </c:pt>
                <c:pt idx="4076">
                  <c:v>2.4504505242447334</c:v>
                </c:pt>
                <c:pt idx="4077">
                  <c:v>2.4498502132736024</c:v>
                </c:pt>
                <c:pt idx="4078">
                  <c:v>2.4492501963586015</c:v>
                </c:pt>
                <c:pt idx="4079">
                  <c:v>2.448650473283724</c:v>
                </c:pt>
                <c:pt idx="4080">
                  <c:v>2.4480510438331726</c:v>
                </c:pt>
                <c:pt idx="4081">
                  <c:v>2.4474519077913639</c:v>
                </c:pt>
                <c:pt idx="4082">
                  <c:v>2.4468530649429225</c:v>
                </c:pt>
                <c:pt idx="4083">
                  <c:v>2.446254515072686</c:v>
                </c:pt>
                <c:pt idx="4084">
                  <c:v>2.4456562579657017</c:v>
                </c:pt>
                <c:pt idx="4085">
                  <c:v>2.4450582934072269</c:v>
                </c:pt>
                <c:pt idx="4086">
                  <c:v>2.4444606211827296</c:v>
                </c:pt>
                <c:pt idx="4087">
                  <c:v>2.4438632410778869</c:v>
                </c:pt>
                <c:pt idx="4088">
                  <c:v>2.4432661528785857</c:v>
                </c:pt>
                <c:pt idx="4089">
                  <c:v>2.4426693563709216</c:v>
                </c:pt>
                <c:pt idx="4090">
                  <c:v>2.4420728513411993</c:v>
                </c:pt>
                <c:pt idx="4091">
                  <c:v>2.4414766375759327</c:v>
                </c:pt>
                <c:pt idx="4092">
                  <c:v>2.4408807148618434</c:v>
                </c:pt>
                <c:pt idx="4093">
                  <c:v>2.4402850829858624</c:v>
                </c:pt>
                <c:pt idx="4094">
                  <c:v>2.4396897417351271</c:v>
                </c:pt>
                <c:pt idx="4095">
                  <c:v>2.4390946908969831</c:v>
                </c:pt>
                <c:pt idx="4096">
                  <c:v>2.4384999302589838</c:v>
                </c:pt>
                <c:pt idx="4097">
                  <c:v>2.4379054596088898</c:v>
                </c:pt>
                <c:pt idx="4098">
                  <c:v>2.4373112787346676</c:v>
                </c:pt>
                <c:pt idx="4099">
                  <c:v>2.4367173874244918</c:v>
                </c:pt>
                <c:pt idx="4100">
                  <c:v>2.436123785466743</c:v>
                </c:pt>
                <c:pt idx="4101">
                  <c:v>2.4355304726500067</c:v>
                </c:pt>
                <c:pt idx="4102">
                  <c:v>2.4349374487630757</c:v>
                </c:pt>
                <c:pt idx="4103">
                  <c:v>2.4343447135949488</c:v>
                </c:pt>
                <c:pt idx="4104">
                  <c:v>2.4337522669348282</c:v>
                </c:pt>
                <c:pt idx="4105">
                  <c:v>2.4331601085721233</c:v>
                </c:pt>
                <c:pt idx="4106">
                  <c:v>2.4325682382964477</c:v>
                </c:pt>
                <c:pt idx="4107">
                  <c:v>2.431976655897619</c:v>
                </c:pt>
                <c:pt idx="4108">
                  <c:v>2.4313853611656597</c:v>
                </c:pt>
                <c:pt idx="4109">
                  <c:v>2.4307943538907972</c:v>
                </c:pt>
                <c:pt idx="4110">
                  <c:v>2.4302036338634618</c:v>
                </c:pt>
                <c:pt idx="4111">
                  <c:v>2.4296132008742877</c:v>
                </c:pt>
                <c:pt idx="4112">
                  <c:v>2.4290230547141127</c:v>
                </c:pt>
                <c:pt idx="4113">
                  <c:v>2.4284331951739784</c:v>
                </c:pt>
                <c:pt idx="4114">
                  <c:v>2.4278436220451272</c:v>
                </c:pt>
                <c:pt idx="4115">
                  <c:v>2.4272543351190068</c:v>
                </c:pt>
                <c:pt idx="4116">
                  <c:v>2.4266653341872657</c:v>
                </c:pt>
                <c:pt idx="4117">
                  <c:v>2.4260766190417553</c:v>
                </c:pt>
                <c:pt idx="4118">
                  <c:v>2.4254881894745286</c:v>
                </c:pt>
                <c:pt idx="4119">
                  <c:v>2.4249000452778398</c:v>
                </c:pt>
                <c:pt idx="4120">
                  <c:v>2.4243121862441455</c:v>
                </c:pt>
                <c:pt idx="4121">
                  <c:v>2.4237246121661031</c:v>
                </c:pt>
                <c:pt idx="4122">
                  <c:v>2.4231373228365714</c:v>
                </c:pt>
                <c:pt idx="4123">
                  <c:v>2.4225503180486085</c:v>
                </c:pt>
                <c:pt idx="4124">
                  <c:v>2.4219635975954747</c:v>
                </c:pt>
                <c:pt idx="4125">
                  <c:v>2.4213771612706299</c:v>
                </c:pt>
                <c:pt idx="4126">
                  <c:v>2.4207910088677336</c:v>
                </c:pt>
                <c:pt idx="4127">
                  <c:v>2.4202051401806455</c:v>
                </c:pt>
                <c:pt idx="4128">
                  <c:v>2.4196195550034245</c:v>
                </c:pt>
                <c:pt idx="4129">
                  <c:v>2.4190342531303295</c:v>
                </c:pt>
                <c:pt idx="4130">
                  <c:v>2.4184492343558173</c:v>
                </c:pt>
                <c:pt idx="4131">
                  <c:v>2.4178644984745437</c:v>
                </c:pt>
                <c:pt idx="4132">
                  <c:v>2.4172800452813639</c:v>
                </c:pt>
                <c:pt idx="4133">
                  <c:v>2.4166958745713312</c:v>
                </c:pt>
                <c:pt idx="4134">
                  <c:v>2.4161119861396956</c:v>
                </c:pt>
                <c:pt idx="4135">
                  <c:v>2.4155283797819074</c:v>
                </c:pt>
                <c:pt idx="4136">
                  <c:v>2.4149450552936118</c:v>
                </c:pt>
                <c:pt idx="4137">
                  <c:v>2.4143620124706531</c:v>
                </c:pt>
                <c:pt idx="4138">
                  <c:v>2.4137792511090725</c:v>
                </c:pt>
                <c:pt idx="4139">
                  <c:v>2.4131967710051074</c:v>
                </c:pt>
                <c:pt idx="4140">
                  <c:v>2.412614571955193</c:v>
                </c:pt>
                <c:pt idx="4141">
                  <c:v>2.4120326537559591</c:v>
                </c:pt>
                <c:pt idx="4142">
                  <c:v>2.4114510162042335</c:v>
                </c:pt>
                <c:pt idx="4143">
                  <c:v>2.4108696590970387</c:v>
                </c:pt>
                <c:pt idx="4144">
                  <c:v>2.4102885822315931</c:v>
                </c:pt>
                <c:pt idx="4145">
                  <c:v>2.4097077854053111</c:v>
                </c:pt>
                <c:pt idx="4146">
                  <c:v>2.4091272684158023</c:v>
                </c:pt>
                <c:pt idx="4147">
                  <c:v>2.4085470310608703</c:v>
                </c:pt>
                <c:pt idx="4148">
                  <c:v>2.4079670731385145</c:v>
                </c:pt>
                <c:pt idx="4149">
                  <c:v>2.4073873944469284</c:v>
                </c:pt>
                <c:pt idx="4150">
                  <c:v>2.4068079947844998</c:v>
                </c:pt>
                <c:pt idx="4151">
                  <c:v>2.4062288739498108</c:v>
                </c:pt>
                <c:pt idx="4152">
                  <c:v>2.4056500317416365</c:v>
                </c:pt>
                <c:pt idx="4153">
                  <c:v>2.4050714679589467</c:v>
                </c:pt>
                <c:pt idx="4154">
                  <c:v>2.4044931824009037</c:v>
                </c:pt>
                <c:pt idx="4155">
                  <c:v>2.4039151748668637</c:v>
                </c:pt>
                <c:pt idx="4156">
                  <c:v>2.403337445156374</c:v>
                </c:pt>
                <c:pt idx="4157">
                  <c:v>2.4027599930691772</c:v>
                </c:pt>
                <c:pt idx="4158">
                  <c:v>2.4021828184052065</c:v>
                </c:pt>
                <c:pt idx="4159">
                  <c:v>2.4016059209645877</c:v>
                </c:pt>
                <c:pt idx="4160">
                  <c:v>2.4010293005476386</c:v>
                </c:pt>
                <c:pt idx="4161">
                  <c:v>2.4004529569548687</c:v>
                </c:pt>
                <c:pt idx="4162">
                  <c:v>2.3998768899869791</c:v>
                </c:pt>
                <c:pt idx="4163">
                  <c:v>2.3993010994448625</c:v>
                </c:pt>
                <c:pt idx="4164">
                  <c:v>2.3987255851296014</c:v>
                </c:pt>
                <c:pt idx="4165">
                  <c:v>2.3981503468424705</c:v>
                </c:pt>
                <c:pt idx="4166">
                  <c:v>2.3975753843849348</c:v>
                </c:pt>
                <c:pt idx="4167">
                  <c:v>2.3970006975586484</c:v>
                </c:pt>
                <c:pt idx="4168">
                  <c:v>2.3964262861654575</c:v>
                </c:pt>
                <c:pt idx="4169">
                  <c:v>2.3958521500073968</c:v>
                </c:pt>
                <c:pt idx="4170">
                  <c:v>2.3952782888866908</c:v>
                </c:pt>
                <c:pt idx="4171">
                  <c:v>2.394704702605754</c:v>
                </c:pt>
                <c:pt idx="4172">
                  <c:v>2.3941313909671895</c:v>
                </c:pt>
                <c:pt idx="4173">
                  <c:v>2.3935583537737903</c:v>
                </c:pt>
                <c:pt idx="4174">
                  <c:v>2.3929855908285376</c:v>
                </c:pt>
                <c:pt idx="4175">
                  <c:v>2.3924131019346002</c:v>
                </c:pt>
                <c:pt idx="4176">
                  <c:v>2.3918408868953369</c:v>
                </c:pt>
                <c:pt idx="4177">
                  <c:v>2.3912689455142937</c:v>
                </c:pt>
                <c:pt idx="4178">
                  <c:v>2.3906972775952049</c:v>
                </c:pt>
                <c:pt idx="4179">
                  <c:v>2.3901258829419914</c:v>
                </c:pt>
                <c:pt idx="4180">
                  <c:v>2.3895547613587618</c:v>
                </c:pt>
                <c:pt idx="4181">
                  <c:v>2.3889839126498136</c:v>
                </c:pt>
                <c:pt idx="4182">
                  <c:v>2.388413336619629</c:v>
                </c:pt>
                <c:pt idx="4183">
                  <c:v>2.3878430330728784</c:v>
                </c:pt>
                <c:pt idx="4184">
                  <c:v>2.3872730018144179</c:v>
                </c:pt>
                <c:pt idx="4185">
                  <c:v>2.3867032426492907</c:v>
                </c:pt>
                <c:pt idx="4186">
                  <c:v>2.3861337553827253</c:v>
                </c:pt>
                <c:pt idx="4187">
                  <c:v>2.3855645398201362</c:v>
                </c:pt>
                <c:pt idx="4188">
                  <c:v>2.3849955957671236</c:v>
                </c:pt>
                <c:pt idx="4189">
                  <c:v>2.3844269230294737</c:v>
                </c:pt>
                <c:pt idx="4190">
                  <c:v>2.3838585214131576</c:v>
                </c:pt>
                <c:pt idx="4191">
                  <c:v>2.3832903907243299</c:v>
                </c:pt>
                <c:pt idx="4192">
                  <c:v>2.3827225307693318</c:v>
                </c:pt>
                <c:pt idx="4193">
                  <c:v>2.3821549413546887</c:v>
                </c:pt>
                <c:pt idx="4194">
                  <c:v>2.38158762228711</c:v>
                </c:pt>
                <c:pt idx="4195">
                  <c:v>2.381020573373489</c:v>
                </c:pt>
                <c:pt idx="4196">
                  <c:v>2.380453794420903</c:v>
                </c:pt>
                <c:pt idx="4197">
                  <c:v>2.3798872852366131</c:v>
                </c:pt>
                <c:pt idx="4198">
                  <c:v>2.379321045628064</c:v>
                </c:pt>
                <c:pt idx="4199">
                  <c:v>2.378755075402883</c:v>
                </c:pt>
                <c:pt idx="4200">
                  <c:v>2.3781893743688811</c:v>
                </c:pt>
                <c:pt idx="4201">
                  <c:v>2.3776239423340515</c:v>
                </c:pt>
                <c:pt idx="4202">
                  <c:v>2.3770587791065712</c:v>
                </c:pt>
                <c:pt idx="4203">
                  <c:v>2.3764938844947965</c:v>
                </c:pt>
                <c:pt idx="4204">
                  <c:v>2.3759292583072695</c:v>
                </c:pt>
                <c:pt idx="4205">
                  <c:v>2.3753649003527118</c:v>
                </c:pt>
                <c:pt idx="4206">
                  <c:v>2.374800810440028</c:v>
                </c:pt>
                <c:pt idx="4207">
                  <c:v>2.3742369883783034</c:v>
                </c:pt>
                <c:pt idx="4208">
                  <c:v>2.3736734339768053</c:v>
                </c:pt>
                <c:pt idx="4209">
                  <c:v>2.3731101470449807</c:v>
                </c:pt>
                <c:pt idx="4210">
                  <c:v>2.3725471273924588</c:v>
                </c:pt>
                <c:pt idx="4211">
                  <c:v>2.371984374829049</c:v>
                </c:pt>
                <c:pt idx="4212">
                  <c:v>2.3714218891647407</c:v>
                </c:pt>
                <c:pt idx="4213">
                  <c:v>2.3708596702097045</c:v>
                </c:pt>
                <c:pt idx="4214">
                  <c:v>2.3702977177742897</c:v>
                </c:pt>
                <c:pt idx="4215">
                  <c:v>2.3697360316690261</c:v>
                </c:pt>
                <c:pt idx="4216">
                  <c:v>2.3691746117046226</c:v>
                </c:pt>
                <c:pt idx="4217">
                  <c:v>2.3686134576919686</c:v>
                </c:pt>
                <c:pt idx="4218">
                  <c:v>2.3680525694421308</c:v>
                </c:pt>
                <c:pt idx="4219">
                  <c:v>2.3674919467663567</c:v>
                </c:pt>
                <c:pt idx="4220">
                  <c:v>2.3669315894760707</c:v>
                </c:pt>
                <c:pt idx="4221">
                  <c:v>2.3663714973828771</c:v>
                </c:pt>
                <c:pt idx="4222">
                  <c:v>2.3658116702985579</c:v>
                </c:pt>
                <c:pt idx="4223">
                  <c:v>2.3652521080350737</c:v>
                </c:pt>
                <c:pt idx="4224">
                  <c:v>2.3646928104045615</c:v>
                </c:pt>
                <c:pt idx="4225">
                  <c:v>2.3641337772193376</c:v>
                </c:pt>
                <c:pt idx="4226">
                  <c:v>2.3635750082918952</c:v>
                </c:pt>
                <c:pt idx="4227">
                  <c:v>2.3630165034349049</c:v>
                </c:pt>
                <c:pt idx="4228">
                  <c:v>2.3624582624612125</c:v>
                </c:pt>
                <c:pt idx="4229">
                  <c:v>2.361900285183844</c:v>
                </c:pt>
                <c:pt idx="4230">
                  <c:v>2.3613425714159986</c:v>
                </c:pt>
                <c:pt idx="4231">
                  <c:v>2.3607851209710544</c:v>
                </c:pt>
                <c:pt idx="4232">
                  <c:v>2.3602279336625647</c:v>
                </c:pt>
                <c:pt idx="4233">
                  <c:v>2.3596710093042583</c:v>
                </c:pt>
                <c:pt idx="4234">
                  <c:v>2.3591143477100411</c:v>
                </c:pt>
                <c:pt idx="4235">
                  <c:v>2.3585579486939925</c:v>
                </c:pt>
                <c:pt idx="4236">
                  <c:v>2.3580018120703699</c:v>
                </c:pt>
                <c:pt idx="4237">
                  <c:v>2.357445937653603</c:v>
                </c:pt>
                <c:pt idx="4238">
                  <c:v>2.3568903252582993</c:v>
                </c:pt>
                <c:pt idx="4239">
                  <c:v>2.356334974699239</c:v>
                </c:pt>
                <c:pt idx="4240">
                  <c:v>2.3557798857913768</c:v>
                </c:pt>
                <c:pt idx="4241">
                  <c:v>2.3552250583498431</c:v>
                </c:pt>
                <c:pt idx="4242">
                  <c:v>2.3546704921899417</c:v>
                </c:pt>
                <c:pt idx="4243">
                  <c:v>2.3541161871271501</c:v>
                </c:pt>
                <c:pt idx="4244">
                  <c:v>2.3535621429771196</c:v>
                </c:pt>
                <c:pt idx="4245">
                  <c:v>2.3530083595556754</c:v>
                </c:pt>
                <c:pt idx="4246">
                  <c:v>2.3524548366788154</c:v>
                </c:pt>
                <c:pt idx="4247">
                  <c:v>2.3519015741627114</c:v>
                </c:pt>
                <c:pt idx="4248">
                  <c:v>2.3513485718237073</c:v>
                </c:pt>
                <c:pt idx="4249">
                  <c:v>2.3507958294783204</c:v>
                </c:pt>
                <c:pt idx="4250">
                  <c:v>2.3502433469432393</c:v>
                </c:pt>
                <c:pt idx="4251">
                  <c:v>2.3496911240353269</c:v>
                </c:pt>
                <c:pt idx="4252">
                  <c:v>2.3491391605716156</c:v>
                </c:pt>
                <c:pt idx="4253">
                  <c:v>2.3485874563693119</c:v>
                </c:pt>
                <c:pt idx="4254">
                  <c:v>2.3480360112457928</c:v>
                </c:pt>
                <c:pt idx="4255">
                  <c:v>2.3474848250186069</c:v>
                </c:pt>
                <c:pt idx="4256">
                  <c:v>2.3469338975054748</c:v>
                </c:pt>
                <c:pt idx="4257">
                  <c:v>2.3463832285242878</c:v>
                </c:pt>
                <c:pt idx="4258">
                  <c:v>2.3458328178931072</c:v>
                </c:pt>
                <c:pt idx="4259">
                  <c:v>2.3452826654301662</c:v>
                </c:pt>
                <c:pt idx="4260">
                  <c:v>2.3447327709538679</c:v>
                </c:pt>
                <c:pt idx="4261">
                  <c:v>2.3441831342827859</c:v>
                </c:pt>
                <c:pt idx="4262">
                  <c:v>2.3436337552356634</c:v>
                </c:pt>
                <c:pt idx="4263">
                  <c:v>2.3430846336314142</c:v>
                </c:pt>
                <c:pt idx="4264">
                  <c:v>2.3425357692891211</c:v>
                </c:pt>
                <c:pt idx="4265">
                  <c:v>2.3419871620280364</c:v>
                </c:pt>
                <c:pt idx="4266">
                  <c:v>2.3414388116675826</c:v>
                </c:pt>
                <c:pt idx="4267">
                  <c:v>2.3408907180273499</c:v>
                </c:pt>
                <c:pt idx="4268">
                  <c:v>2.340342880927099</c:v>
                </c:pt>
                <c:pt idx="4269">
                  <c:v>2.3397953001867577</c:v>
                </c:pt>
                <c:pt idx="4270">
                  <c:v>2.3392479756264231</c:v>
                </c:pt>
                <c:pt idx="4271">
                  <c:v>2.3387009070663605</c:v>
                </c:pt>
                <c:pt idx="4272">
                  <c:v>2.3381540943270034</c:v>
                </c:pt>
                <c:pt idx="4273">
                  <c:v>2.3376075372289535</c:v>
                </c:pt>
                <c:pt idx="4274">
                  <c:v>2.3370612355929787</c:v>
                </c:pt>
                <c:pt idx="4275">
                  <c:v>2.3365151892400169</c:v>
                </c:pt>
                <c:pt idx="4276">
                  <c:v>2.3359693979911702</c:v>
                </c:pt>
                <c:pt idx="4277">
                  <c:v>2.335423861667711</c:v>
                </c:pt>
                <c:pt idx="4278">
                  <c:v>2.3348785800910763</c:v>
                </c:pt>
                <c:pt idx="4279">
                  <c:v>2.3343335530828706</c:v>
                </c:pt>
                <c:pt idx="4280">
                  <c:v>2.3337887804648654</c:v>
                </c:pt>
                <c:pt idx="4281">
                  <c:v>2.3332442620589982</c:v>
                </c:pt>
                <c:pt idx="4282">
                  <c:v>2.3326999976873721</c:v>
                </c:pt>
                <c:pt idx="4283">
                  <c:v>2.332155987172257</c:v>
                </c:pt>
                <c:pt idx="4284">
                  <c:v>2.3316122303360878</c:v>
                </c:pt>
                <c:pt idx="4285">
                  <c:v>2.3310687270014658</c:v>
                </c:pt>
                <c:pt idx="4286">
                  <c:v>2.330525476991157</c:v>
                </c:pt>
                <c:pt idx="4287">
                  <c:v>2.3299824801280935</c:v>
                </c:pt>
                <c:pt idx="4288">
                  <c:v>2.3294397362353703</c:v>
                </c:pt>
                <c:pt idx="4289">
                  <c:v>2.3288972451362491</c:v>
                </c:pt>
                <c:pt idx="4290">
                  <c:v>2.3283550066541556</c:v>
                </c:pt>
                <c:pt idx="4291">
                  <c:v>2.3278130206126804</c:v>
                </c:pt>
                <c:pt idx="4292">
                  <c:v>2.3272712868355776</c:v>
                </c:pt>
                <c:pt idx="4293">
                  <c:v>2.3267298051467655</c:v>
                </c:pt>
                <c:pt idx="4294">
                  <c:v>2.3261885753703266</c:v>
                </c:pt>
                <c:pt idx="4295">
                  <c:v>2.3256475973305069</c:v>
                </c:pt>
                <c:pt idx="4296">
                  <c:v>2.3251068708517151</c:v>
                </c:pt>
                <c:pt idx="4297">
                  <c:v>2.3245663957585245</c:v>
                </c:pt>
                <c:pt idx="4298">
                  <c:v>2.3240261718756705</c:v>
                </c:pt>
                <c:pt idx="4299">
                  <c:v>2.3234861990280522</c:v>
                </c:pt>
                <c:pt idx="4300">
                  <c:v>2.32294647704073</c:v>
                </c:pt>
                <c:pt idx="4301">
                  <c:v>2.3224070057389281</c:v>
                </c:pt>
                <c:pt idx="4302">
                  <c:v>2.3218677849480325</c:v>
                </c:pt>
                <c:pt idx="4303">
                  <c:v>2.321328814493592</c:v>
                </c:pt>
                <c:pt idx="4304">
                  <c:v>2.3207900942013158</c:v>
                </c:pt>
                <c:pt idx="4305">
                  <c:v>2.3202516238970765</c:v>
                </c:pt>
                <c:pt idx="4306">
                  <c:v>2.3197134034069076</c:v>
                </c:pt>
                <c:pt idx="4307">
                  <c:v>2.3191754325570035</c:v>
                </c:pt>
                <c:pt idx="4308">
                  <c:v>2.3186377111737206</c:v>
                </c:pt>
                <c:pt idx="4309">
                  <c:v>2.3181002390835763</c:v>
                </c:pt>
                <c:pt idx="4310">
                  <c:v>2.3175630161132483</c:v>
                </c:pt>
                <c:pt idx="4311">
                  <c:v>2.3170260420895752</c:v>
                </c:pt>
                <c:pt idx="4312">
                  <c:v>2.3164893168395553</c:v>
                </c:pt>
                <c:pt idx="4313">
                  <c:v>2.3159528401903486</c:v>
                </c:pt>
                <c:pt idx="4314">
                  <c:v>2.3154166119692738</c:v>
                </c:pt>
                <c:pt idx="4315">
                  <c:v>2.3148806320038107</c:v>
                </c:pt>
                <c:pt idx="4316">
                  <c:v>2.3143449001215983</c:v>
                </c:pt>
                <c:pt idx="4317">
                  <c:v>2.3138094161504341</c:v>
                </c:pt>
                <c:pt idx="4318">
                  <c:v>2.313274179918277</c:v>
                </c:pt>
                <c:pt idx="4319">
                  <c:v>2.3127391912532431</c:v>
                </c:pt>
                <c:pt idx="4320">
                  <c:v>2.312204449983609</c:v>
                </c:pt>
                <c:pt idx="4321">
                  <c:v>2.3116699559378087</c:v>
                </c:pt>
                <c:pt idx="4322">
                  <c:v>2.3111357089444358</c:v>
                </c:pt>
                <c:pt idx="4323">
                  <c:v>2.3106017088322424</c:v>
                </c:pt>
                <c:pt idx="4324">
                  <c:v>2.3100679554301373</c:v>
                </c:pt>
                <c:pt idx="4325">
                  <c:v>2.3095344485671898</c:v>
                </c:pt>
                <c:pt idx="4326">
                  <c:v>2.3090011880726244</c:v>
                </c:pt>
                <c:pt idx="4327">
                  <c:v>2.3084681737758261</c:v>
                </c:pt>
                <c:pt idx="4328">
                  <c:v>2.3079354055063348</c:v>
                </c:pt>
                <c:pt idx="4329">
                  <c:v>2.3074028830938493</c:v>
                </c:pt>
                <c:pt idx="4330">
                  <c:v>2.3068706063682249</c:v>
                </c:pt>
                <c:pt idx="4331">
                  <c:v>2.3063385751594745</c:v>
                </c:pt>
                <c:pt idx="4332">
                  <c:v>2.3058067892977672</c:v>
                </c:pt>
                <c:pt idx="4333">
                  <c:v>2.3052752486134289</c:v>
                </c:pt>
                <c:pt idx="4334">
                  <c:v>2.3047439529369411</c:v>
                </c:pt>
                <c:pt idx="4335">
                  <c:v>2.3042129020989441</c:v>
                </c:pt>
                <c:pt idx="4336">
                  <c:v>2.3036820959302302</c:v>
                </c:pt>
                <c:pt idx="4337">
                  <c:v>2.3031515342617515</c:v>
                </c:pt>
                <c:pt idx="4338">
                  <c:v>2.3026212169246132</c:v>
                </c:pt>
                <c:pt idx="4339">
                  <c:v>2.302091143750078</c:v>
                </c:pt>
                <c:pt idx="4340">
                  <c:v>2.3015613145695615</c:v>
                </c:pt>
                <c:pt idx="4341">
                  <c:v>2.3010317292146372</c:v>
                </c:pt>
                <c:pt idx="4342">
                  <c:v>2.3005023875170312</c:v>
                </c:pt>
                <c:pt idx="4343">
                  <c:v>2.2999732893086264</c:v>
                </c:pt>
                <c:pt idx="4344">
                  <c:v>2.2994444344214586</c:v>
                </c:pt>
                <c:pt idx="4345">
                  <c:v>2.2989158226877193</c:v>
                </c:pt>
                <c:pt idx="4346">
                  <c:v>2.2983874539397537</c:v>
                </c:pt>
                <c:pt idx="4347">
                  <c:v>2.2978593280100621</c:v>
                </c:pt>
                <c:pt idx="4348">
                  <c:v>2.297331444731296</c:v>
                </c:pt>
                <c:pt idx="4349">
                  <c:v>2.2968038039362635</c:v>
                </c:pt>
                <c:pt idx="4350">
                  <c:v>2.2962764054579248</c:v>
                </c:pt>
                <c:pt idx="4351">
                  <c:v>2.2957492491293947</c:v>
                </c:pt>
                <c:pt idx="4352">
                  <c:v>2.2952223347839396</c:v>
                </c:pt>
                <c:pt idx="4353">
                  <c:v>2.2946956622549806</c:v>
                </c:pt>
                <c:pt idx="4354">
                  <c:v>2.29416923137609</c:v>
                </c:pt>
                <c:pt idx="4355">
                  <c:v>2.2936430419809941</c:v>
                </c:pt>
                <c:pt idx="4356">
                  <c:v>2.2931170939035712</c:v>
                </c:pt>
                <c:pt idx="4357">
                  <c:v>2.2925913869778518</c:v>
                </c:pt>
                <c:pt idx="4358">
                  <c:v>2.2920659210380192</c:v>
                </c:pt>
                <c:pt idx="4359">
                  <c:v>2.2915406959184077</c:v>
                </c:pt>
                <c:pt idx="4360">
                  <c:v>2.2910157114535039</c:v>
                </c:pt>
                <c:pt idx="4361">
                  <c:v>2.2904909674779463</c:v>
                </c:pt>
                <c:pt idx="4362">
                  <c:v>2.2899664638265245</c:v>
                </c:pt>
                <c:pt idx="4363">
                  <c:v>2.2894422003341797</c:v>
                </c:pt>
                <c:pt idx="4364">
                  <c:v>2.2889181768360038</c:v>
                </c:pt>
                <c:pt idx="4365">
                  <c:v>2.2883943931672399</c:v>
                </c:pt>
                <c:pt idx="4366">
                  <c:v>2.2878708491632822</c:v>
                </c:pt>
                <c:pt idx="4367">
                  <c:v>2.2873475446596752</c:v>
                </c:pt>
                <c:pt idx="4368">
                  <c:v>2.2868244794921133</c:v>
                </c:pt>
                <c:pt idx="4369">
                  <c:v>2.2863016534964418</c:v>
                </c:pt>
                <c:pt idx="4370">
                  <c:v>2.2857790665086561</c:v>
                </c:pt>
                <c:pt idx="4371">
                  <c:v>2.2852567183649017</c:v>
                </c:pt>
                <c:pt idx="4372">
                  <c:v>2.2847346089014731</c:v>
                </c:pt>
                <c:pt idx="4373">
                  <c:v>2.2842127379548147</c:v>
                </c:pt>
                <c:pt idx="4374">
                  <c:v>2.2836911053615205</c:v>
                </c:pt>
                <c:pt idx="4375">
                  <c:v>2.2831697109583331</c:v>
                </c:pt>
                <c:pt idx="4376">
                  <c:v>2.2826485545821456</c:v>
                </c:pt>
                <c:pt idx="4377">
                  <c:v>2.2821276360699985</c:v>
                </c:pt>
                <c:pt idx="4378">
                  <c:v>2.2816069552590812</c:v>
                </c:pt>
                <c:pt idx="4379">
                  <c:v>2.2810865119867327</c:v>
                </c:pt>
                <c:pt idx="4380">
                  <c:v>2.2805663060904395</c:v>
                </c:pt>
                <c:pt idx="4381">
                  <c:v>2.2800463374078368</c:v>
                </c:pt>
                <c:pt idx="4382">
                  <c:v>2.2795266057767067</c:v>
                </c:pt>
                <c:pt idx="4383">
                  <c:v>2.2790071110349808</c:v>
                </c:pt>
                <c:pt idx="4384">
                  <c:v>2.2784878530207378</c:v>
                </c:pt>
                <c:pt idx="4385">
                  <c:v>2.2779688315722031</c:v>
                </c:pt>
                <c:pt idx="4386">
                  <c:v>2.2774500465277501</c:v>
                </c:pt>
                <c:pt idx="4387">
                  <c:v>2.2769314977258999</c:v>
                </c:pt>
                <c:pt idx="4388">
                  <c:v>2.2764131850053202</c:v>
                </c:pt>
                <c:pt idx="4389">
                  <c:v>2.2758951082048253</c:v>
                </c:pt>
                <c:pt idx="4390">
                  <c:v>2.2753772671633765</c:v>
                </c:pt>
                <c:pt idx="4391">
                  <c:v>2.2748596617200816</c:v>
                </c:pt>
                <c:pt idx="4392">
                  <c:v>2.2743422917141949</c:v>
                </c:pt>
                <c:pt idx="4393">
                  <c:v>2.2738251569851169</c:v>
                </c:pt>
                <c:pt idx="4394">
                  <c:v>2.2733082573723933</c:v>
                </c:pt>
                <c:pt idx="4395">
                  <c:v>2.2727915927157167</c:v>
                </c:pt>
                <c:pt idx="4396">
                  <c:v>2.2722751628549256</c:v>
                </c:pt>
                <c:pt idx="4397">
                  <c:v>2.2717589676300025</c:v>
                </c:pt>
                <c:pt idx="4398">
                  <c:v>2.2712430068810772</c:v>
                </c:pt>
                <c:pt idx="4399">
                  <c:v>2.2707272804484226</c:v>
                </c:pt>
                <c:pt idx="4400">
                  <c:v>2.2702117881724591</c:v>
                </c:pt>
                <c:pt idx="4401">
                  <c:v>2.2696965298937499</c:v>
                </c:pt>
                <c:pt idx="4402">
                  <c:v>2.269181505453004</c:v>
                </c:pt>
                <c:pt idx="4403">
                  <c:v>2.2686667146910748</c:v>
                </c:pt>
                <c:pt idx="4404">
                  <c:v>2.2681521574489594</c:v>
                </c:pt>
                <c:pt idx="4405">
                  <c:v>2.2676378335677998</c:v>
                </c:pt>
                <c:pt idx="4406">
                  <c:v>2.2671237428888822</c:v>
                </c:pt>
                <c:pt idx="4407">
                  <c:v>2.2666098852536365</c:v>
                </c:pt>
                <c:pt idx="4408">
                  <c:v>2.2660962605036361</c:v>
                </c:pt>
                <c:pt idx="4409">
                  <c:v>2.2655828684805974</c:v>
                </c:pt>
                <c:pt idx="4410">
                  <c:v>2.265069709026382</c:v>
                </c:pt>
                <c:pt idx="4411">
                  <c:v>2.2645567819829928</c:v>
                </c:pt>
                <c:pt idx="4412">
                  <c:v>2.2640440871925769</c:v>
                </c:pt>
                <c:pt idx="4413">
                  <c:v>2.2635316244974244</c:v>
                </c:pt>
                <c:pt idx="4414">
                  <c:v>2.2630193937399676</c:v>
                </c:pt>
                <c:pt idx="4415">
                  <c:v>2.2625073947627814</c:v>
                </c:pt>
                <c:pt idx="4416">
                  <c:v>2.2619956274085835</c:v>
                </c:pt>
                <c:pt idx="4417">
                  <c:v>2.2614840915202339</c:v>
                </c:pt>
                <c:pt idx="4418">
                  <c:v>2.2609727869407341</c:v>
                </c:pt>
                <c:pt idx="4419">
                  <c:v>2.2604617135132283</c:v>
                </c:pt>
                <c:pt idx="4420">
                  <c:v>2.2599508710810023</c:v>
                </c:pt>
                <c:pt idx="4421">
                  <c:v>2.2594402594874832</c:v>
                </c:pt>
                <c:pt idx="4422">
                  <c:v>2.2589298785762395</c:v>
                </c:pt>
                <c:pt idx="4423">
                  <c:v>2.2584197281909817</c:v>
                </c:pt>
                <c:pt idx="4424">
                  <c:v>2.2579098081755604</c:v>
                </c:pt>
                <c:pt idx="4425">
                  <c:v>2.2574001183739689</c:v>
                </c:pt>
                <c:pt idx="4426">
                  <c:v>2.2568906586303394</c:v>
                </c:pt>
                <c:pt idx="4427">
                  <c:v>2.2563814287889459</c:v>
                </c:pt>
                <c:pt idx="4428">
                  <c:v>2.2558724286942029</c:v>
                </c:pt>
                <c:pt idx="4429">
                  <c:v>2.2553636581906646</c:v>
                </c:pt>
                <c:pt idx="4430">
                  <c:v>2.2548551171230264</c:v>
                </c:pt>
                <c:pt idx="4431">
                  <c:v>2.2543468053361222</c:v>
                </c:pt>
                <c:pt idx="4432">
                  <c:v>2.2538387226749279</c:v>
                </c:pt>
                <c:pt idx="4433">
                  <c:v>2.2533308689845573</c:v>
                </c:pt>
                <c:pt idx="4434">
                  <c:v>2.2528232441102642</c:v>
                </c:pt>
                <c:pt idx="4435">
                  <c:v>2.2523158478974423</c:v>
                </c:pt>
                <c:pt idx="4436">
                  <c:v>2.2518086801916248</c:v>
                </c:pt>
                <c:pt idx="4437">
                  <c:v>2.2513017408384828</c:v>
                </c:pt>
                <c:pt idx="4438">
                  <c:v>2.2507950296838271</c:v>
                </c:pt>
                <c:pt idx="4439">
                  <c:v>2.250288546573608</c:v>
                </c:pt>
                <c:pt idx="4440">
                  <c:v>2.2497822913539127</c:v>
                </c:pt>
                <c:pt idx="4441">
                  <c:v>2.2492762638709682</c:v>
                </c:pt>
                <c:pt idx="4442">
                  <c:v>2.2487704639711397</c:v>
                </c:pt>
                <c:pt idx="4443">
                  <c:v>2.2482648915009298</c:v>
                </c:pt>
                <c:pt idx="4444">
                  <c:v>2.2477595463069804</c:v>
                </c:pt>
                <c:pt idx="4445">
                  <c:v>2.2472544282360696</c:v>
                </c:pt>
                <c:pt idx="4446">
                  <c:v>2.2467495371351145</c:v>
                </c:pt>
                <c:pt idx="4447">
                  <c:v>2.246244872851169</c:v>
                </c:pt>
                <c:pt idx="4448">
                  <c:v>2.2457404352314252</c:v>
                </c:pt>
                <c:pt idx="4449">
                  <c:v>2.2452362241232113</c:v>
                </c:pt>
                <c:pt idx="4450">
                  <c:v>2.2447322393739939</c:v>
                </c:pt>
                <c:pt idx="4451">
                  <c:v>2.2442284808313753</c:v>
                </c:pt>
                <c:pt idx="4452">
                  <c:v>2.2437249483430954</c:v>
                </c:pt>
                <c:pt idx="4453">
                  <c:v>2.2432216417570308</c:v>
                </c:pt>
                <c:pt idx="4454">
                  <c:v>2.242718560921193</c:v>
                </c:pt>
                <c:pt idx="4455">
                  <c:v>2.2422157056837322</c:v>
                </c:pt>
                <c:pt idx="4456">
                  <c:v>2.2417130758929331</c:v>
                </c:pt>
                <c:pt idx="4457">
                  <c:v>2.2412106713972166</c:v>
                </c:pt>
                <c:pt idx="4458">
                  <c:v>2.2407084920451399</c:v>
                </c:pt>
                <c:pt idx="4459">
                  <c:v>2.2402065376853959</c:v>
                </c:pt>
                <c:pt idx="4460">
                  <c:v>2.2397048081668127</c:v>
                </c:pt>
                <c:pt idx="4461">
                  <c:v>2.2392033033383543</c:v>
                </c:pt>
                <c:pt idx="4462">
                  <c:v>2.238702023049119</c:v>
                </c:pt>
                <c:pt idx="4463">
                  <c:v>2.2382009671483414</c:v>
                </c:pt>
                <c:pt idx="4464">
                  <c:v>2.2377001354853903</c:v>
                </c:pt>
                <c:pt idx="4465">
                  <c:v>2.2371995279097696</c:v>
                </c:pt>
                <c:pt idx="4466">
                  <c:v>2.236699144271117</c:v>
                </c:pt>
                <c:pt idx="4467">
                  <c:v>2.2361989844192061</c:v>
                </c:pt>
                <c:pt idx="4468">
                  <c:v>2.2356990482039447</c:v>
                </c:pt>
                <c:pt idx="4469">
                  <c:v>2.2351993354753725</c:v>
                </c:pt>
                <c:pt idx="4470">
                  <c:v>2.2346998460836662</c:v>
                </c:pt>
                <c:pt idx="4471">
                  <c:v>2.2342005798791349</c:v>
                </c:pt>
                <c:pt idx="4472">
                  <c:v>2.2337015367122217</c:v>
                </c:pt>
                <c:pt idx="4473">
                  <c:v>2.2332027164335031</c:v>
                </c:pt>
                <c:pt idx="4474">
                  <c:v>2.2327041188936896</c:v>
                </c:pt>
                <c:pt idx="4475">
                  <c:v>2.2322057439436245</c:v>
                </c:pt>
                <c:pt idx="4476">
                  <c:v>2.2317075914342843</c:v>
                </c:pt>
                <c:pt idx="4477">
                  <c:v>2.2312096612167789</c:v>
                </c:pt>
                <c:pt idx="4478">
                  <c:v>2.2307119531423503</c:v>
                </c:pt>
                <c:pt idx="4479">
                  <c:v>2.2302144670623734</c:v>
                </c:pt>
                <c:pt idx="4480">
                  <c:v>2.2297172028283572</c:v>
                </c:pt>
                <c:pt idx="4481">
                  <c:v>2.2292201602919404</c:v>
                </c:pt>
                <c:pt idx="4482">
                  <c:v>2.2287233393048957</c:v>
                </c:pt>
                <c:pt idx="4483">
                  <c:v>2.2282267397191275</c:v>
                </c:pt>
                <c:pt idx="4484">
                  <c:v>2.2277303613866728</c:v>
                </c:pt>
                <c:pt idx="4485">
                  <c:v>2.2272342041596995</c:v>
                </c:pt>
                <c:pt idx="4486">
                  <c:v>2.2267382678905072</c:v>
                </c:pt>
                <c:pt idx="4487">
                  <c:v>2.2262425524315277</c:v>
                </c:pt>
                <c:pt idx="4488">
                  <c:v>2.2257470576353238</c:v>
                </c:pt>
                <c:pt idx="4489">
                  <c:v>2.2252517833545897</c:v>
                </c:pt>
                <c:pt idx="4490">
                  <c:v>2.22475672944215</c:v>
                </c:pt>
                <c:pt idx="4491">
                  <c:v>2.2242618957509612</c:v>
                </c:pt>
                <c:pt idx="4492">
                  <c:v>2.2237672821341103</c:v>
                </c:pt>
                <c:pt idx="4493">
                  <c:v>2.2232728884448143</c:v>
                </c:pt>
                <c:pt idx="4494">
                  <c:v>2.2227787145364215</c:v>
                </c:pt>
                <c:pt idx="4495">
                  <c:v>2.2222847602624105</c:v>
                </c:pt>
                <c:pt idx="4496">
                  <c:v>2.2217910254763891</c:v>
                </c:pt>
                <c:pt idx="4497">
                  <c:v>2.2212975100320969</c:v>
                </c:pt>
                <c:pt idx="4498">
                  <c:v>2.2208042137834019</c:v>
                </c:pt>
                <c:pt idx="4499">
                  <c:v>2.2203111365843031</c:v>
                </c:pt>
                <c:pt idx="4500">
                  <c:v>2.2198182782889275</c:v>
                </c:pt>
                <c:pt idx="4501">
                  <c:v>2.2193256387515334</c:v>
                </c:pt>
                <c:pt idx="4502">
                  <c:v>2.2188332178265071</c:v>
                </c:pt>
                <c:pt idx="4503">
                  <c:v>2.2183410153683654</c:v>
                </c:pt>
                <c:pt idx="4504">
                  <c:v>2.2178490312317525</c:v>
                </c:pt>
                <c:pt idx="4505">
                  <c:v>2.2173572652714433</c:v>
                </c:pt>
                <c:pt idx="4506">
                  <c:v>2.2168657173423401</c:v>
                </c:pt>
                <c:pt idx="4507">
                  <c:v>2.2163743872994739</c:v>
                </c:pt>
                <c:pt idx="4508">
                  <c:v>2.2158832749980055</c:v>
                </c:pt>
                <c:pt idx="4509">
                  <c:v>2.2153923802932223</c:v>
                </c:pt>
                <c:pt idx="4510">
                  <c:v>2.2149017030405416</c:v>
                </c:pt>
                <c:pt idx="4511">
                  <c:v>2.2144112430955079</c:v>
                </c:pt>
                <c:pt idx="4512">
                  <c:v>2.213921000313793</c:v>
                </c:pt>
                <c:pt idx="4513">
                  <c:v>2.2134309745511973</c:v>
                </c:pt>
                <c:pt idx="4514">
                  <c:v>2.2129411656636493</c:v>
                </c:pt>
                <c:pt idx="4515">
                  <c:v>2.2124515735072037</c:v>
                </c:pt>
                <c:pt idx="4516">
                  <c:v>2.2119621979380435</c:v>
                </c:pt>
                <c:pt idx="4517">
                  <c:v>2.2114730388124793</c:v>
                </c:pt>
                <c:pt idx="4518">
                  <c:v>2.2109840959869471</c:v>
                </c:pt>
                <c:pt idx="4519">
                  <c:v>2.2104953693180112</c:v>
                </c:pt>
                <c:pt idx="4520">
                  <c:v>2.2100068586623625</c:v>
                </c:pt>
                <c:pt idx="4521">
                  <c:v>2.2095185638768182</c:v>
                </c:pt>
                <c:pt idx="4522">
                  <c:v>2.2090304848183226</c:v>
                </c:pt>
                <c:pt idx="4523">
                  <c:v>2.2085426213439456</c:v>
                </c:pt>
                <c:pt idx="4524">
                  <c:v>2.2080549733108841</c:v>
                </c:pt>
                <c:pt idx="4525">
                  <c:v>2.2075675405764605</c:v>
                </c:pt>
                <c:pt idx="4526">
                  <c:v>2.2070803229981237</c:v>
                </c:pt>
                <c:pt idx="4527">
                  <c:v>2.206593320433448</c:v>
                </c:pt>
                <c:pt idx="4528">
                  <c:v>2.206106532740133</c:v>
                </c:pt>
                <c:pt idx="4529">
                  <c:v>2.2056199597760058</c:v>
                </c:pt>
                <c:pt idx="4530">
                  <c:v>2.2051336013990155</c:v>
                </c:pt>
                <c:pt idx="4531">
                  <c:v>2.2046474574672392</c:v>
                </c:pt>
                <c:pt idx="4532">
                  <c:v>2.2041615278388789</c:v>
                </c:pt>
                <c:pt idx="4533">
                  <c:v>2.2036758123722602</c:v>
                </c:pt>
                <c:pt idx="4534">
                  <c:v>2.2031903109258346</c:v>
                </c:pt>
                <c:pt idx="4535">
                  <c:v>2.2027050233581784</c:v>
                </c:pt>
                <c:pt idx="4536">
                  <c:v>2.2022199495279922</c:v>
                </c:pt>
                <c:pt idx="4537">
                  <c:v>2.2017350892941008</c:v>
                </c:pt>
                <c:pt idx="4538">
                  <c:v>2.2012504425154531</c:v>
                </c:pt>
                <c:pt idx="4539">
                  <c:v>2.2007660090511232</c:v>
                </c:pt>
                <c:pt idx="4540">
                  <c:v>2.2002817887603081</c:v>
                </c:pt>
                <c:pt idx="4541">
                  <c:v>2.1997977815023302</c:v>
                </c:pt>
                <c:pt idx="4542">
                  <c:v>2.1993139871366334</c:v>
                </c:pt>
                <c:pt idx="4543">
                  <c:v>2.198830405522787</c:v>
                </c:pt>
                <c:pt idx="4544">
                  <c:v>2.1983470365204831</c:v>
                </c:pt>
                <c:pt idx="4545">
                  <c:v>2.1978638799895371</c:v>
                </c:pt>
                <c:pt idx="4546">
                  <c:v>2.1973809357898886</c:v>
                </c:pt>
                <c:pt idx="4547">
                  <c:v>2.1968982037815987</c:v>
                </c:pt>
                <c:pt idx="4548">
                  <c:v>2.1964156838248527</c:v>
                </c:pt>
                <c:pt idx="4549">
                  <c:v>2.195933375779958</c:v>
                </c:pt>
                <c:pt idx="4550">
                  <c:v>2.1954512795073446</c:v>
                </c:pt>
                <c:pt idx="4551">
                  <c:v>2.1949693948675661</c:v>
                </c:pt>
                <c:pt idx="4552">
                  <c:v>2.1944877217212975</c:v>
                </c:pt>
                <c:pt idx="4553">
                  <c:v>2.1940062599293366</c:v>
                </c:pt>
                <c:pt idx="4554">
                  <c:v>2.193525009352602</c:v>
                </c:pt>
                <c:pt idx="4555">
                  <c:v>2.1930439698521362</c:v>
                </c:pt>
                <c:pt idx="4556">
                  <c:v>2.1925631412891025</c:v>
                </c:pt>
                <c:pt idx="4557">
                  <c:v>2.1920825235247858</c:v>
                </c:pt>
                <c:pt idx="4558">
                  <c:v>2.1916021164205937</c:v>
                </c:pt>
                <c:pt idx="4559">
                  <c:v>2.191121919838054</c:v>
                </c:pt>
                <c:pt idx="4560">
                  <c:v>2.1906419336388168</c:v>
                </c:pt>
                <c:pt idx="4561">
                  <c:v>2.1901621576846524</c:v>
                </c:pt>
                <c:pt idx="4562">
                  <c:v>2.1896825918374532</c:v>
                </c:pt>
                <c:pt idx="4563">
                  <c:v>2.1892032359592317</c:v>
                </c:pt>
                <c:pt idx="4564">
                  <c:v>2.1887240899121219</c:v>
                </c:pt>
                <c:pt idx="4565">
                  <c:v>2.1882451535583787</c:v>
                </c:pt>
                <c:pt idx="4566">
                  <c:v>2.1877664267603754</c:v>
                </c:pt>
                <c:pt idx="4567">
                  <c:v>2.1872879093806081</c:v>
                </c:pt>
                <c:pt idx="4568">
                  <c:v>2.1868096012816927</c:v>
                </c:pt>
                <c:pt idx="4569">
                  <c:v>2.1863315023263645</c:v>
                </c:pt>
                <c:pt idx="4570">
                  <c:v>2.1858536123774797</c:v>
                </c:pt>
                <c:pt idx="4571">
                  <c:v>2.1853759312980134</c:v>
                </c:pt>
                <c:pt idx="4572">
                  <c:v>2.1848984589510607</c:v>
                </c:pt>
                <c:pt idx="4573">
                  <c:v>2.1844211951998376</c:v>
                </c:pt>
                <c:pt idx="4574">
                  <c:v>2.1839441399076773</c:v>
                </c:pt>
                <c:pt idx="4575">
                  <c:v>2.183467292938035</c:v>
                </c:pt>
                <c:pt idx="4576">
                  <c:v>2.1829906541544828</c:v>
                </c:pt>
                <c:pt idx="4577">
                  <c:v>2.1825142234207133</c:v>
                </c:pt>
                <c:pt idx="4578">
                  <c:v>2.1820380006005369</c:v>
                </c:pt>
                <c:pt idx="4579">
                  <c:v>2.1815619855578845</c:v>
                </c:pt>
                <c:pt idx="4580">
                  <c:v>2.1810861781568041</c:v>
                </c:pt>
                <c:pt idx="4581">
                  <c:v>2.1806105782614629</c:v>
                </c:pt>
                <c:pt idx="4582">
                  <c:v>2.1801351857361473</c:v>
                </c:pt>
                <c:pt idx="4583">
                  <c:v>2.1796600004452609</c:v>
                </c:pt>
                <c:pt idx="4584">
                  <c:v>2.1791850222533262</c:v>
                </c:pt>
                <c:pt idx="4585">
                  <c:v>2.1787102510249827</c:v>
                </c:pt>
                <c:pt idx="4586">
                  <c:v>2.1782356866249892</c:v>
                </c:pt>
                <c:pt idx="4587">
                  <c:v>2.1777613289182223</c:v>
                </c:pt>
                <c:pt idx="4588">
                  <c:v>2.1772871777696743</c:v>
                </c:pt>
                <c:pt idx="4589">
                  <c:v>2.1768132330444581</c:v>
                </c:pt>
                <c:pt idx="4590">
                  <c:v>2.176339494607801</c:v>
                </c:pt>
                <c:pt idx="4591">
                  <c:v>2.1758659623250494</c:v>
                </c:pt>
                <c:pt idx="4592">
                  <c:v>2.1753926360616664</c:v>
                </c:pt>
                <c:pt idx="4593">
                  <c:v>2.1749195156832326</c:v>
                </c:pt>
                <c:pt idx="4594">
                  <c:v>2.1744466010554446</c:v>
                </c:pt>
                <c:pt idx="4595">
                  <c:v>2.1739738920441165</c:v>
                </c:pt>
                <c:pt idx="4596">
                  <c:v>2.1735013885151786</c:v>
                </c:pt>
                <c:pt idx="4597">
                  <c:v>2.1730290903346785</c:v>
                </c:pt>
                <c:pt idx="4598">
                  <c:v>2.1725569973687793</c:v>
                </c:pt>
                <c:pt idx="4599">
                  <c:v>2.1720851094837608</c:v>
                </c:pt>
                <c:pt idx="4600">
                  <c:v>2.1716134265460187</c:v>
                </c:pt>
                <c:pt idx="4601">
                  <c:v>2.1711419484220658</c:v>
                </c:pt>
                <c:pt idx="4602">
                  <c:v>2.1706706749785289</c:v>
                </c:pt>
                <c:pt idx="4603">
                  <c:v>2.1701996060821518</c:v>
                </c:pt>
                <c:pt idx="4604">
                  <c:v>2.1697287415997941</c:v>
                </c:pt>
                <c:pt idx="4605">
                  <c:v>2.1692580813984308</c:v>
                </c:pt>
                <c:pt idx="4606">
                  <c:v>2.1687876253451512</c:v>
                </c:pt>
                <c:pt idx="4607">
                  <c:v>2.1683173733071617</c:v>
                </c:pt>
                <c:pt idx="4608">
                  <c:v>2.167847325151782</c:v>
                </c:pt>
                <c:pt idx="4609">
                  <c:v>2.1673774807464485</c:v>
                </c:pt>
                <c:pt idx="4610">
                  <c:v>2.1669078399587116</c:v>
                </c:pt>
                <c:pt idx="4611">
                  <c:v>2.1664384026562367</c:v>
                </c:pt>
                <c:pt idx="4612">
                  <c:v>2.1659691687068032</c:v>
                </c:pt>
                <c:pt idx="4613">
                  <c:v>2.1655001379783063</c:v>
                </c:pt>
                <c:pt idx="4614">
                  <c:v>2.1650313103387542</c:v>
                </c:pt>
                <c:pt idx="4615">
                  <c:v>2.1645626856562701</c:v>
                </c:pt>
                <c:pt idx="4616">
                  <c:v>2.1640942637990919</c:v>
                </c:pt>
                <c:pt idx="4617">
                  <c:v>2.1636260446355706</c:v>
                </c:pt>
                <c:pt idx="4618">
                  <c:v>2.1631580280341711</c:v>
                </c:pt>
                <c:pt idx="4619">
                  <c:v>2.1626902138634736</c:v>
                </c:pt>
                <c:pt idx="4620">
                  <c:v>2.1622226019921693</c:v>
                </c:pt>
                <c:pt idx="4621">
                  <c:v>2.1617551922890654</c:v>
                </c:pt>
                <c:pt idx="4622">
                  <c:v>2.1612879846230819</c:v>
                </c:pt>
                <c:pt idx="4623">
                  <c:v>2.1608209788632506</c:v>
                </c:pt>
                <c:pt idx="4624">
                  <c:v>2.1603541748787185</c:v>
                </c:pt>
                <c:pt idx="4625">
                  <c:v>2.1598875725387447</c:v>
                </c:pt>
                <c:pt idx="4626">
                  <c:v>2.159421171712701</c:v>
                </c:pt>
                <c:pt idx="4627">
                  <c:v>2.1589549722700725</c:v>
                </c:pt>
                <c:pt idx="4628">
                  <c:v>2.1584889740804565</c:v>
                </c:pt>
                <c:pt idx="4629">
                  <c:v>2.1580231770135634</c:v>
                </c:pt>
                <c:pt idx="4630">
                  <c:v>2.1575575809392156</c:v>
                </c:pt>
                <c:pt idx="4631">
                  <c:v>2.1570921857273486</c:v>
                </c:pt>
                <c:pt idx="4632">
                  <c:v>2.1566269912480092</c:v>
                </c:pt>
                <c:pt idx="4633">
                  <c:v>2.1561619973713562</c:v>
                </c:pt>
                <c:pt idx="4634">
                  <c:v>2.155697203967661</c:v>
                </c:pt>
                <c:pt idx="4635">
                  <c:v>2.1552326109073068</c:v>
                </c:pt>
                <c:pt idx="4636">
                  <c:v>2.1547682180607883</c:v>
                </c:pt>
                <c:pt idx="4637">
                  <c:v>2.1543040252987113</c:v>
                </c:pt>
                <c:pt idx="4638">
                  <c:v>2.1538400324917948</c:v>
                </c:pt>
                <c:pt idx="4639">
                  <c:v>2.1533762395108664</c:v>
                </c:pt>
                <c:pt idx="4640">
                  <c:v>2.1529126462268668</c:v>
                </c:pt>
                <c:pt idx="4641">
                  <c:v>2.1524492525108485</c:v>
                </c:pt>
                <c:pt idx="4642">
                  <c:v>2.1519860582339727</c:v>
                </c:pt>
                <c:pt idx="4643">
                  <c:v>2.1515230632675135</c:v>
                </c:pt>
                <c:pt idx="4644">
                  <c:v>2.1510602674828547</c:v>
                </c:pt>
                <c:pt idx="4645">
                  <c:v>2.1505976707514911</c:v>
                </c:pt>
                <c:pt idx="4646">
                  <c:v>2.1501352729450285</c:v>
                </c:pt>
                <c:pt idx="4647">
                  <c:v>2.1496730739351815</c:v>
                </c:pt>
                <c:pt idx="4648">
                  <c:v>2.1492110735937771</c:v>
                </c:pt>
                <c:pt idx="4649">
                  <c:v>2.1487492717927505</c:v>
                </c:pt>
                <c:pt idx="4650">
                  <c:v>2.1482876684041488</c:v>
                </c:pt>
                <c:pt idx="4651">
                  <c:v>2.1478262633001273</c:v>
                </c:pt>
                <c:pt idx="4652">
                  <c:v>2.1473650563529523</c:v>
                </c:pt>
                <c:pt idx="4653">
                  <c:v>2.1469040474349992</c:v>
                </c:pt>
                <c:pt idx="4654">
                  <c:v>2.1464432364187531</c:v>
                </c:pt>
                <c:pt idx="4655">
                  <c:v>2.1459826231768084</c:v>
                </c:pt>
                <c:pt idx="4656">
                  <c:v>2.1455222075818696</c:v>
                </c:pt>
                <c:pt idx="4657">
                  <c:v>2.14506198950675</c:v>
                </c:pt>
                <c:pt idx="4658">
                  <c:v>2.1446019688243712</c:v>
                </c:pt>
                <c:pt idx="4659">
                  <c:v>2.1441421454077645</c:v>
                </c:pt>
                <c:pt idx="4660">
                  <c:v>2.1436825191300706</c:v>
                </c:pt>
                <c:pt idx="4661">
                  <c:v>2.1432230898645379</c:v>
                </c:pt>
                <c:pt idx="4662">
                  <c:v>2.1427638574845242</c:v>
                </c:pt>
                <c:pt idx="4663">
                  <c:v>2.1423048218634957</c:v>
                </c:pt>
                <c:pt idx="4664">
                  <c:v>2.1418459828750263</c:v>
                </c:pt>
                <c:pt idx="4665">
                  <c:v>2.1413873403927988</c:v>
                </c:pt>
                <c:pt idx="4666">
                  <c:v>2.1409288942906044</c:v>
                </c:pt>
                <c:pt idx="4667">
                  <c:v>2.1404706444423418</c:v>
                </c:pt>
                <c:pt idx="4668">
                  <c:v>2.140012590722018</c:v>
                </c:pt>
                <c:pt idx="4669">
                  <c:v>2.1395547330037483</c:v>
                </c:pt>
                <c:pt idx="4670">
                  <c:v>2.1390970711617543</c:v>
                </c:pt>
                <c:pt idx="4671">
                  <c:v>2.1386396050703662</c:v>
                </c:pt>
                <c:pt idx="4672">
                  <c:v>2.1381823346040219</c:v>
                </c:pt>
                <c:pt idx="4673">
                  <c:v>2.1377252596372656</c:v>
                </c:pt>
                <c:pt idx="4674">
                  <c:v>2.1372683800447505</c:v>
                </c:pt>
                <c:pt idx="4675">
                  <c:v>2.1368116957012351</c:v>
                </c:pt>
                <c:pt idx="4676">
                  <c:v>2.1363552064815856</c:v>
                </c:pt>
                <c:pt idx="4677">
                  <c:v>2.1358989122607754</c:v>
                </c:pt>
                <c:pt idx="4678">
                  <c:v>2.1354428129138845</c:v>
                </c:pt>
                <c:pt idx="4679">
                  <c:v>2.1349869083160993</c:v>
                </c:pt>
                <c:pt idx="4680">
                  <c:v>2.1345311983427133</c:v>
                </c:pt>
                <c:pt idx="4681">
                  <c:v>2.1340756828691263</c:v>
                </c:pt>
                <c:pt idx="4682">
                  <c:v>2.1336203617708445</c:v>
                </c:pt>
                <c:pt idx="4683">
                  <c:v>2.1331652349234793</c:v>
                </c:pt>
                <c:pt idx="4684">
                  <c:v>2.1327103022027494</c:v>
                </c:pt>
                <c:pt idx="4685">
                  <c:v>2.1322555634844798</c:v>
                </c:pt>
                <c:pt idx="4686">
                  <c:v>2.1318010186446004</c:v>
                </c:pt>
                <c:pt idx="4687">
                  <c:v>2.1313466675591464</c:v>
                </c:pt>
                <c:pt idx="4688">
                  <c:v>2.1308925101042604</c:v>
                </c:pt>
                <c:pt idx="4689">
                  <c:v>2.130438546156189</c:v>
                </c:pt>
                <c:pt idx="4690">
                  <c:v>2.1299847755912857</c:v>
                </c:pt>
                <c:pt idx="4691">
                  <c:v>2.1295311982860072</c:v>
                </c:pt>
                <c:pt idx="4692">
                  <c:v>2.129077814116918</c:v>
                </c:pt>
                <c:pt idx="4693">
                  <c:v>2.1286246229606856</c:v>
                </c:pt>
                <c:pt idx="4694">
                  <c:v>2.1281716246940832</c:v>
                </c:pt>
                <c:pt idx="4695">
                  <c:v>2.1277188191939893</c:v>
                </c:pt>
                <c:pt idx="4696">
                  <c:v>2.1272662063373868</c:v>
                </c:pt>
                <c:pt idx="4697">
                  <c:v>2.1268137860013629</c:v>
                </c:pt>
                <c:pt idx="4698">
                  <c:v>2.1263615580631106</c:v>
                </c:pt>
                <c:pt idx="4699">
                  <c:v>2.1259095223999251</c:v>
                </c:pt>
                <c:pt idx="4700">
                  <c:v>2.1254576788892079</c:v>
                </c:pt>
                <c:pt idx="4701">
                  <c:v>2.1250060274084639</c:v>
                </c:pt>
                <c:pt idx="4702">
                  <c:v>2.1245545678353026</c:v>
                </c:pt>
                <c:pt idx="4703">
                  <c:v>2.124103300047437</c:v>
                </c:pt>
                <c:pt idx="4704">
                  <c:v>2.1236522239226838</c:v>
                </c:pt>
                <c:pt idx="4705">
                  <c:v>2.1232013393389639</c:v>
                </c:pt>
                <c:pt idx="4706">
                  <c:v>2.1227506461743015</c:v>
                </c:pt>
                <c:pt idx="4707">
                  <c:v>2.1223001443068252</c:v>
                </c:pt>
                <c:pt idx="4708">
                  <c:v>2.1218498336147662</c:v>
                </c:pt>
                <c:pt idx="4709">
                  <c:v>2.1213997139764591</c:v>
                </c:pt>
                <c:pt idx="4710">
                  <c:v>2.1209497852703421</c:v>
                </c:pt>
                <c:pt idx="4711">
                  <c:v>2.1205000473749553</c:v>
                </c:pt>
                <c:pt idx="4712">
                  <c:v>2.120050500168944</c:v>
                </c:pt>
                <c:pt idx="4713">
                  <c:v>2.119601143531054</c:v>
                </c:pt>
                <c:pt idx="4714">
                  <c:v>2.1191519773401359</c:v>
                </c:pt>
                <c:pt idx="4715">
                  <c:v>2.1187030014751422</c:v>
                </c:pt>
                <c:pt idx="4716">
                  <c:v>2.118254215815127</c:v>
                </c:pt>
                <c:pt idx="4717">
                  <c:v>2.1178056202392481</c:v>
                </c:pt>
                <c:pt idx="4718">
                  <c:v>2.1173572146267658</c:v>
                </c:pt>
                <c:pt idx="4719">
                  <c:v>2.1169089988570411</c:v>
                </c:pt>
                <c:pt idx="4720">
                  <c:v>2.1164609728095387</c:v>
                </c:pt>
                <c:pt idx="4721">
                  <c:v>2.1160131363638248</c:v>
                </c:pt>
                <c:pt idx="4722">
                  <c:v>2.1155654893995677</c:v>
                </c:pt>
                <c:pt idx="4723">
                  <c:v>2.1151180317965363</c:v>
                </c:pt>
                <c:pt idx="4724">
                  <c:v>2.1146707634346025</c:v>
                </c:pt>
                <c:pt idx="4725">
                  <c:v>2.1142236841937398</c:v>
                </c:pt>
                <c:pt idx="4726">
                  <c:v>2.1137767939540226</c:v>
                </c:pt>
                <c:pt idx="4727">
                  <c:v>2.1133300925956271</c:v>
                </c:pt>
                <c:pt idx="4728">
                  <c:v>2.1128835799988304</c:v>
                </c:pt>
                <c:pt idx="4729">
                  <c:v>2.1124372560440108</c:v>
                </c:pt>
                <c:pt idx="4730">
                  <c:v>2.111991120611648</c:v>
                </c:pt>
                <c:pt idx="4731">
                  <c:v>2.1115451735823223</c:v>
                </c:pt>
                <c:pt idx="4732">
                  <c:v>2.111099414836715</c:v>
                </c:pt>
                <c:pt idx="4733">
                  <c:v>2.1106538442556078</c:v>
                </c:pt>
                <c:pt idx="4734">
                  <c:v>2.1102084617198842</c:v>
                </c:pt>
                <c:pt idx="4735">
                  <c:v>2.1097632671105262</c:v>
                </c:pt>
                <c:pt idx="4736">
                  <c:v>2.1093182603086182</c:v>
                </c:pt>
                <c:pt idx="4737">
                  <c:v>2.1088734411953434</c:v>
                </c:pt>
                <c:pt idx="4738">
                  <c:v>2.1084288096519868</c:v>
                </c:pt>
                <c:pt idx="4739">
                  <c:v>2.1079843655599313</c:v>
                </c:pt>
                <c:pt idx="4740">
                  <c:v>2.1075401088006624</c:v>
                </c:pt>
                <c:pt idx="4741">
                  <c:v>2.1070960392557634</c:v>
                </c:pt>
                <c:pt idx="4742">
                  <c:v>2.1066521568069181</c:v>
                </c:pt>
                <c:pt idx="4743">
                  <c:v>2.1062084613359104</c:v>
                </c:pt>
                <c:pt idx="4744">
                  <c:v>2.1057649527246229</c:v>
                </c:pt>
                <c:pt idx="4745">
                  <c:v>2.1053216308550384</c:v>
                </c:pt>
                <c:pt idx="4746">
                  <c:v>2.1048784956092397</c:v>
                </c:pt>
                <c:pt idx="4747">
                  <c:v>2.1044355468694063</c:v>
                </c:pt>
                <c:pt idx="4748">
                  <c:v>2.1039927845178195</c:v>
                </c:pt>
                <c:pt idx="4749">
                  <c:v>2.1035502084368587</c:v>
                </c:pt>
                <c:pt idx="4750">
                  <c:v>2.103107818509002</c:v>
                </c:pt>
                <c:pt idx="4751">
                  <c:v>2.1026656146168263</c:v>
                </c:pt>
                <c:pt idx="4752">
                  <c:v>2.1022235966430083</c:v>
                </c:pt>
                <c:pt idx="4753">
                  <c:v>2.1017817644703221</c:v>
                </c:pt>
                <c:pt idx="4754">
                  <c:v>2.1013401179816404</c:v>
                </c:pt>
                <c:pt idx="4755">
                  <c:v>2.1008986570599348</c:v>
                </c:pt>
                <c:pt idx="4756">
                  <c:v>2.1004573815882757</c:v>
                </c:pt>
                <c:pt idx="4757">
                  <c:v>2.100016291449831</c:v>
                </c:pt>
                <c:pt idx="4758">
                  <c:v>2.0995753865278663</c:v>
                </c:pt>
                <c:pt idx="4759">
                  <c:v>2.0991346667057464</c:v>
                </c:pt>
                <c:pt idx="4760">
                  <c:v>2.098694131866933</c:v>
                </c:pt>
                <c:pt idx="4761">
                  <c:v>2.0982537818949858</c:v>
                </c:pt>
                <c:pt idx="4762">
                  <c:v>2.0978136166735628</c:v>
                </c:pt>
                <c:pt idx="4763">
                  <c:v>2.0973736360864188</c:v>
                </c:pt>
                <c:pt idx="4764">
                  <c:v>2.0969338400174071</c:v>
                </c:pt>
                <c:pt idx="4765">
                  <c:v>2.0964942283504771</c:v>
                </c:pt>
                <c:pt idx="4766">
                  <c:v>2.0960548009696769</c:v>
                </c:pt>
                <c:pt idx="4767">
                  <c:v>2.0956155577591504</c:v>
                </c:pt>
                <c:pt idx="4768">
                  <c:v>2.09517649860314</c:v>
                </c:pt>
                <c:pt idx="4769">
                  <c:v>2.0947376233859836</c:v>
                </c:pt>
                <c:pt idx="4770">
                  <c:v>2.0942989319921175</c:v>
                </c:pt>
                <c:pt idx="4771">
                  <c:v>2.0938604243060737</c:v>
                </c:pt>
                <c:pt idx="4772">
                  <c:v>2.0934221002124813</c:v>
                </c:pt>
                <c:pt idx="4773">
                  <c:v>2.0929839595960655</c:v>
                </c:pt>
                <c:pt idx="4774">
                  <c:v>2.0925460023416487</c:v>
                </c:pt>
                <c:pt idx="4775">
                  <c:v>2.0921082283341494</c:v>
                </c:pt>
                <c:pt idx="4776">
                  <c:v>2.0916706374585829</c:v>
                </c:pt>
                <c:pt idx="4777">
                  <c:v>2.0912332296000593</c:v>
                </c:pt>
                <c:pt idx="4778">
                  <c:v>2.0907960046437863</c:v>
                </c:pt>
                <c:pt idx="4779">
                  <c:v>2.0903589624750665</c:v>
                </c:pt>
                <c:pt idx="4780">
                  <c:v>2.0899221029792985</c:v>
                </c:pt>
                <c:pt idx="4781">
                  <c:v>2.089485426041978</c:v>
                </c:pt>
                <c:pt idx="4782">
                  <c:v>2.0890489315486946</c:v>
                </c:pt>
                <c:pt idx="4783">
                  <c:v>2.0886126193851346</c:v>
                </c:pt>
                <c:pt idx="4784">
                  <c:v>2.0881764894370791</c:v>
                </c:pt>
                <c:pt idx="4785">
                  <c:v>2.0877405415904051</c:v>
                </c:pt>
                <c:pt idx="4786">
                  <c:v>2.0873047757310843</c:v>
                </c:pt>
                <c:pt idx="4787">
                  <c:v>2.0868691917451847</c:v>
                </c:pt>
                <c:pt idx="4788">
                  <c:v>2.086433789518868</c:v>
                </c:pt>
                <c:pt idx="4789">
                  <c:v>2.085998568938392</c:v>
                </c:pt>
                <c:pt idx="4790">
                  <c:v>2.0855635298901087</c:v>
                </c:pt>
                <c:pt idx="4791">
                  <c:v>2.0851286722604652</c:v>
                </c:pt>
                <c:pt idx="4792">
                  <c:v>2.0846939959360031</c:v>
                </c:pt>
                <c:pt idx="4793">
                  <c:v>2.0842595008033586</c:v>
                </c:pt>
                <c:pt idx="4794">
                  <c:v>2.0838251867492628</c:v>
                </c:pt>
                <c:pt idx="4795">
                  <c:v>2.0833910536605407</c:v>
                </c:pt>
                <c:pt idx="4796">
                  <c:v>2.0829571014241117</c:v>
                </c:pt>
                <c:pt idx="4797">
                  <c:v>2.082523329926989</c:v>
                </c:pt>
                <c:pt idx="4798">
                  <c:v>2.0820897390562814</c:v>
                </c:pt>
                <c:pt idx="4799">
                  <c:v>2.0816563286991898</c:v>
                </c:pt>
                <c:pt idx="4800">
                  <c:v>2.0812230987430103</c:v>
                </c:pt>
                <c:pt idx="4801">
                  <c:v>2.0807900490751319</c:v>
                </c:pt>
                <c:pt idx="4802">
                  <c:v>2.080357179583038</c:v>
                </c:pt>
                <c:pt idx="4803">
                  <c:v>2.0799244901543057</c:v>
                </c:pt>
                <c:pt idx="4804">
                  <c:v>2.0794919806766048</c:v>
                </c:pt>
                <c:pt idx="4805">
                  <c:v>2.0790596510376993</c:v>
                </c:pt>
                <c:pt idx="4806">
                  <c:v>2.078627501125446</c:v>
                </c:pt>
                <c:pt idx="4807">
                  <c:v>2.078195530827796</c:v>
                </c:pt>
                <c:pt idx="4808">
                  <c:v>2.0777637400327911</c:v>
                </c:pt>
                <c:pt idx="4809">
                  <c:v>2.0773321286285684</c:v>
                </c:pt>
                <c:pt idx="4810">
                  <c:v>2.0769006965033578</c:v>
                </c:pt>
                <c:pt idx="4811">
                  <c:v>2.0764694435454807</c:v>
                </c:pt>
                <c:pt idx="4812">
                  <c:v>2.076038369643352</c:v>
                </c:pt>
                <c:pt idx="4813">
                  <c:v>2.0756074746854796</c:v>
                </c:pt>
                <c:pt idx="4814">
                  <c:v>2.0751767585604637</c:v>
                </c:pt>
                <c:pt idx="4815">
                  <c:v>2.074746221156996</c:v>
                </c:pt>
                <c:pt idx="4816">
                  <c:v>2.0743158623638625</c:v>
                </c:pt>
                <c:pt idx="4817">
                  <c:v>2.0738856820699394</c:v>
                </c:pt>
                <c:pt idx="4818">
                  <c:v>2.0734556801641961</c:v>
                </c:pt>
                <c:pt idx="4819">
                  <c:v>2.0730258565356947</c:v>
                </c:pt>
                <c:pt idx="4820">
                  <c:v>2.0725962110735878</c:v>
                </c:pt>
                <c:pt idx="4821">
                  <c:v>2.0721667436671209</c:v>
                </c:pt>
                <c:pt idx="4822">
                  <c:v>2.0717374542056306</c:v>
                </c:pt>
                <c:pt idx="4823">
                  <c:v>2.0713083425785461</c:v>
                </c:pt>
                <c:pt idx="4824">
                  <c:v>2.0708794086753874</c:v>
                </c:pt>
                <c:pt idx="4825">
                  <c:v>2.070450652385766</c:v>
                </c:pt>
                <c:pt idx="4826">
                  <c:v>2.0700220735993855</c:v>
                </c:pt>
                <c:pt idx="4827">
                  <c:v>2.06959367220604</c:v>
                </c:pt>
                <c:pt idx="4828">
                  <c:v>2.0691654480956156</c:v>
                </c:pt>
                <c:pt idx="4829">
                  <c:v>2.0687374011580886</c:v>
                </c:pt>
                <c:pt idx="4830">
                  <c:v>2.0683095312835271</c:v>
                </c:pt>
                <c:pt idx="4831">
                  <c:v>2.0678818383620898</c:v>
                </c:pt>
                <c:pt idx="4832">
                  <c:v>2.0674543222840263</c:v>
                </c:pt>
                <c:pt idx="4833">
                  <c:v>2.0670269829396766</c:v>
                </c:pt>
                <c:pt idx="4834">
                  <c:v>2.066599820219472</c:v>
                </c:pt>
                <c:pt idx="4835">
                  <c:v>2.0661728340139343</c:v>
                </c:pt>
                <c:pt idx="4836">
                  <c:v>2.0657460242136745</c:v>
                </c:pt>
                <c:pt idx="4837">
                  <c:v>2.0653193907093956</c:v>
                </c:pt>
                <c:pt idx="4838">
                  <c:v>2.0648929333918904</c:v>
                </c:pt>
                <c:pt idx="4839">
                  <c:v>2.0644666521520416</c:v>
                </c:pt>
                <c:pt idx="4840">
                  <c:v>2.0640405468808214</c:v>
                </c:pt>
                <c:pt idx="4841">
                  <c:v>2.0636146174692933</c:v>
                </c:pt>
                <c:pt idx="4842">
                  <c:v>2.0631888638086102</c:v>
                </c:pt>
                <c:pt idx="4843">
                  <c:v>2.0627632857900147</c:v>
                </c:pt>
                <c:pt idx="4844">
                  <c:v>2.0623378833048389</c:v>
                </c:pt>
                <c:pt idx="4845">
                  <c:v>2.061912656244504</c:v>
                </c:pt>
                <c:pt idx="4846">
                  <c:v>2.0614876045005226</c:v>
                </c:pt>
                <c:pt idx="4847">
                  <c:v>2.0610627279644951</c:v>
                </c:pt>
                <c:pt idx="4848">
                  <c:v>2.0606380265281117</c:v>
                </c:pt>
                <c:pt idx="4849">
                  <c:v>2.0602135000831518</c:v>
                </c:pt>
                <c:pt idx="4850">
                  <c:v>2.0597891485214843</c:v>
                </c:pt>
                <c:pt idx="4851">
                  <c:v>2.0593649717350666</c:v>
                </c:pt>
                <c:pt idx="4852">
                  <c:v>2.058940969615946</c:v>
                </c:pt>
                <c:pt idx="4853">
                  <c:v>2.058517142056258</c:v>
                </c:pt>
                <c:pt idx="4854">
                  <c:v>2.0580934889482263</c:v>
                </c:pt>
                <c:pt idx="4855">
                  <c:v>2.057670010184165</c:v>
                </c:pt>
                <c:pt idx="4856">
                  <c:v>2.0572467056564747</c:v>
                </c:pt>
                <c:pt idx="4857">
                  <c:v>2.056823575257646</c:v>
                </c:pt>
                <c:pt idx="4858">
                  <c:v>2.0564006188802582</c:v>
                </c:pt>
                <c:pt idx="4859">
                  <c:v>2.0559778364169778</c:v>
                </c:pt>
                <c:pt idx="4860">
                  <c:v>2.0555552277605598</c:v>
                </c:pt>
                <c:pt idx="4861">
                  <c:v>2.0551327928038483</c:v>
                </c:pt>
                <c:pt idx="4862">
                  <c:v>2.054710531439774</c:v>
                </c:pt>
                <c:pt idx="4863">
                  <c:v>2.0542884435613571</c:v>
                </c:pt>
                <c:pt idx="4864">
                  <c:v>2.0538665290617044</c:v>
                </c:pt>
                <c:pt idx="4865">
                  <c:v>2.0534447878340112</c:v>
                </c:pt>
                <c:pt idx="4866">
                  <c:v>2.0530232197715605</c:v>
                </c:pt>
                <c:pt idx="4867">
                  <c:v>2.0526018247677231</c:v>
                </c:pt>
                <c:pt idx="4868">
                  <c:v>2.0521806027159561</c:v>
                </c:pt>
                <c:pt idx="4869">
                  <c:v>2.0517595535098052</c:v>
                </c:pt>
                <c:pt idx="4870">
                  <c:v>2.0513386770429034</c:v>
                </c:pt>
                <c:pt idx="4871">
                  <c:v>2.0509179732089708</c:v>
                </c:pt>
                <c:pt idx="4872">
                  <c:v>2.0504974419018147</c:v>
                </c:pt>
                <c:pt idx="4873">
                  <c:v>2.0500770830153292</c:v>
                </c:pt>
                <c:pt idx="4874">
                  <c:v>2.0496568964434956</c:v>
                </c:pt>
                <c:pt idx="4875">
                  <c:v>2.0492368820803821</c:v>
                </c:pt>
                <c:pt idx="4876">
                  <c:v>2.0488170398201433</c:v>
                </c:pt>
                <c:pt idx="4877">
                  <c:v>2.0483973695570215</c:v>
                </c:pt>
                <c:pt idx="4878">
                  <c:v>2.0479778711853447</c:v>
                </c:pt>
                <c:pt idx="4879">
                  <c:v>2.0475585445995286</c:v>
                </c:pt>
                <c:pt idx="4880">
                  <c:v>2.0471393896940731</c:v>
                </c:pt>
                <c:pt idx="4881">
                  <c:v>2.0467204063635669</c:v>
                </c:pt>
                <c:pt idx="4882">
                  <c:v>2.0463015945026841</c:v>
                </c:pt>
                <c:pt idx="4883">
                  <c:v>2.045882954006184</c:v>
                </c:pt>
                <c:pt idx="4884">
                  <c:v>2.0454644847689138</c:v>
                </c:pt>
                <c:pt idx="4885">
                  <c:v>2.0450461866858056</c:v>
                </c:pt>
                <c:pt idx="4886">
                  <c:v>2.0446280596518771</c:v>
                </c:pt>
                <c:pt idx="4887">
                  <c:v>2.0442101035622335</c:v>
                </c:pt>
                <c:pt idx="4888">
                  <c:v>2.0437923183120632</c:v>
                </c:pt>
                <c:pt idx="4889">
                  <c:v>2.0433747037966432</c:v>
                </c:pt>
                <c:pt idx="4890">
                  <c:v>2.0429572599113333</c:v>
                </c:pt>
                <c:pt idx="4891">
                  <c:v>2.042539986551581</c:v>
                </c:pt>
                <c:pt idx="4892">
                  <c:v>2.0421228836129175</c:v>
                </c:pt>
                <c:pt idx="4893">
                  <c:v>2.0417059509909605</c:v>
                </c:pt>
                <c:pt idx="4894">
                  <c:v>2.0412891885814126</c:v>
                </c:pt>
                <c:pt idx="4895">
                  <c:v>2.0408725962800611</c:v>
                </c:pt>
                <c:pt idx="4896">
                  <c:v>2.0404561739827791</c:v>
                </c:pt>
                <c:pt idx="4897">
                  <c:v>2.0400399215855241</c:v>
                </c:pt>
                <c:pt idx="4898">
                  <c:v>2.0396238389843386</c:v>
                </c:pt>
                <c:pt idx="4899">
                  <c:v>2.03920792607535</c:v>
                </c:pt>
                <c:pt idx="4900">
                  <c:v>2.0387921827547699</c:v>
                </c:pt>
                <c:pt idx="4901">
                  <c:v>2.0383766089188962</c:v>
                </c:pt>
                <c:pt idx="4902">
                  <c:v>2.0379612044641089</c:v>
                </c:pt>
                <c:pt idx="4903">
                  <c:v>2.037545969286874</c:v>
                </c:pt>
                <c:pt idx="4904">
                  <c:v>2.0371309032837424</c:v>
                </c:pt>
                <c:pt idx="4905">
                  <c:v>2.0367160063513468</c:v>
                </c:pt>
                <c:pt idx="4906">
                  <c:v>2.0363012783864067</c:v>
                </c:pt>
                <c:pt idx="4907">
                  <c:v>2.0358867192857248</c:v>
                </c:pt>
                <c:pt idx="4908">
                  <c:v>2.0354723289461876</c:v>
                </c:pt>
                <c:pt idx="4909">
                  <c:v>2.0350581072647653</c:v>
                </c:pt>
                <c:pt idx="4910">
                  <c:v>2.0346440541385125</c:v>
                </c:pt>
                <c:pt idx="4911">
                  <c:v>2.0342301694645673</c:v>
                </c:pt>
                <c:pt idx="4912">
                  <c:v>2.0338164531401519</c:v>
                </c:pt>
                <c:pt idx="4913">
                  <c:v>2.0334029050625717</c:v>
                </c:pt>
                <c:pt idx="4914">
                  <c:v>2.0329895251292149</c:v>
                </c:pt>
                <c:pt idx="4915">
                  <c:v>2.0325763132375552</c:v>
                </c:pt>
                <c:pt idx="4916">
                  <c:v>2.0321632692851472</c:v>
                </c:pt>
                <c:pt idx="4917">
                  <c:v>2.0317503931696304</c:v>
                </c:pt>
                <c:pt idx="4918">
                  <c:v>2.0313376847887263</c:v>
                </c:pt>
                <c:pt idx="4919">
                  <c:v>2.0309251440402414</c:v>
                </c:pt>
                <c:pt idx="4920">
                  <c:v>2.0305127708220625</c:v>
                </c:pt>
                <c:pt idx="4921">
                  <c:v>2.0301005650321615</c:v>
                </c:pt>
                <c:pt idx="4922">
                  <c:v>2.0296885265685924</c:v>
                </c:pt>
                <c:pt idx="4923">
                  <c:v>2.0292766553294919</c:v>
                </c:pt>
                <c:pt idx="4924">
                  <c:v>2.028864951213079</c:v>
                </c:pt>
                <c:pt idx="4925">
                  <c:v>2.028453414117656</c:v>
                </c:pt>
                <c:pt idx="4926">
                  <c:v>2.0280420439416078</c:v>
                </c:pt>
                <c:pt idx="4927">
                  <c:v>2.0276308405834005</c:v>
                </c:pt>
                <c:pt idx="4928">
                  <c:v>2.0272198039415841</c:v>
                </c:pt>
                <c:pt idx="4929">
                  <c:v>2.026808933914789</c:v>
                </c:pt>
                <c:pt idx="4930">
                  <c:v>2.0263982304017296</c:v>
                </c:pt>
                <c:pt idx="4931">
                  <c:v>2.0259876933012015</c:v>
                </c:pt>
                <c:pt idx="4932">
                  <c:v>2.0255773225120826</c:v>
                </c:pt>
                <c:pt idx="4933">
                  <c:v>2.0251671179333322</c:v>
                </c:pt>
                <c:pt idx="4934">
                  <c:v>2.0247570794639915</c:v>
                </c:pt>
                <c:pt idx="4935">
                  <c:v>2.0243472070031845</c:v>
                </c:pt>
                <c:pt idx="4936">
                  <c:v>2.0239375004501152</c:v>
                </c:pt>
                <c:pt idx="4937">
                  <c:v>2.0235279597040705</c:v>
                </c:pt>
                <c:pt idx="4938">
                  <c:v>2.0231185846644184</c:v>
                </c:pt>
                <c:pt idx="4939">
                  <c:v>2.0227093752306082</c:v>
                </c:pt>
                <c:pt idx="4940">
                  <c:v>2.0223003313021706</c:v>
                </c:pt>
                <c:pt idx="4941">
                  <c:v>2.0218914527787173</c:v>
                </c:pt>
                <c:pt idx="4942">
                  <c:v>2.021482739559942</c:v>
                </c:pt>
                <c:pt idx="4943">
                  <c:v>2.0210741915456181</c:v>
                </c:pt>
                <c:pt idx="4944">
                  <c:v>2.0206658086356013</c:v>
                </c:pt>
                <c:pt idx="4945">
                  <c:v>2.0202575907298281</c:v>
                </c:pt>
                <c:pt idx="4946">
                  <c:v>2.019849537728315</c:v>
                </c:pt>
                <c:pt idx="4947">
                  <c:v>2.0194416495311596</c:v>
                </c:pt>
                <c:pt idx="4948">
                  <c:v>2.0190339260385408</c:v>
                </c:pt>
                <c:pt idx="4949">
                  <c:v>2.0186263671507172</c:v>
                </c:pt>
                <c:pt idx="4950">
                  <c:v>2.0182189727680289</c:v>
                </c:pt>
                <c:pt idx="4951">
                  <c:v>2.0178117427908955</c:v>
                </c:pt>
                <c:pt idx="4952">
                  <c:v>2.0174046771198175</c:v>
                </c:pt>
                <c:pt idx="4953">
                  <c:v>2.0169977756553754</c:v>
                </c:pt>
                <c:pt idx="4954">
                  <c:v>2.0165910382982299</c:v>
                </c:pt>
                <c:pt idx="4955">
                  <c:v>2.0161844649491223</c:v>
                </c:pt>
                <c:pt idx="4956">
                  <c:v>2.0157780555088736</c:v>
                </c:pt>
                <c:pt idx="4957">
                  <c:v>2.0153718098783839</c:v>
                </c:pt>
                <c:pt idx="4958">
                  <c:v>2.0149657279586348</c:v>
                </c:pt>
                <c:pt idx="4959">
                  <c:v>2.0145598096506863</c:v>
                </c:pt>
                <c:pt idx="4960">
                  <c:v>2.0141540548556791</c:v>
                </c:pt>
                <c:pt idx="4961">
                  <c:v>2.0137484634748333</c:v>
                </c:pt>
                <c:pt idx="4962">
                  <c:v>2.0133430354094477</c:v>
                </c:pt>
                <c:pt idx="4963">
                  <c:v>2.0129377705609017</c:v>
                </c:pt>
                <c:pt idx="4964">
                  <c:v>2.0125326688306537</c:v>
                </c:pt>
                <c:pt idx="4965">
                  <c:v>2.0121277301202412</c:v>
                </c:pt>
                <c:pt idx="4966">
                  <c:v>2.0117229543312809</c:v>
                </c:pt>
                <c:pt idx="4967">
                  <c:v>2.0113183413654685</c:v>
                </c:pt>
                <c:pt idx="4968">
                  <c:v>2.0109138911245799</c:v>
                </c:pt>
                <c:pt idx="4969">
                  <c:v>2.0105096035104686</c:v>
                </c:pt>
                <c:pt idx="4970">
                  <c:v>2.0101054784250674</c:v>
                </c:pt>
                <c:pt idx="4971">
                  <c:v>2.0097015157703888</c:v>
                </c:pt>
                <c:pt idx="4972">
                  <c:v>2.0092977154485228</c:v>
                </c:pt>
                <c:pt idx="4973">
                  <c:v>2.0088940773616391</c:v>
                </c:pt>
                <c:pt idx="4974">
                  <c:v>2.0084906014119852</c:v>
                </c:pt>
                <c:pt idx="4975">
                  <c:v>2.0080872875018874</c:v>
                </c:pt>
                <c:pt idx="4976">
                  <c:v>2.0076841355337511</c:v>
                </c:pt>
                <c:pt idx="4977">
                  <c:v>2.0072811454100585</c:v>
                </c:pt>
                <c:pt idx="4978">
                  <c:v>2.0068783170333719</c:v>
                </c:pt>
                <c:pt idx="4979">
                  <c:v>2.0064756503063301</c:v>
                </c:pt>
                <c:pt idx="4980">
                  <c:v>2.0060731451316514</c:v>
                </c:pt>
                <c:pt idx="4981">
                  <c:v>2.0056708014121316</c:v>
                </c:pt>
                <c:pt idx="4982">
                  <c:v>2.0052686190506446</c:v>
                </c:pt>
                <c:pt idx="4983">
                  <c:v>2.0048665979501412</c:v>
                </c:pt>
                <c:pt idx="4984">
                  <c:v>2.004464738013652</c:v>
                </c:pt>
                <c:pt idx="4985">
                  <c:v>2.0040630391442837</c:v>
                </c:pt>
                <c:pt idx="4986">
                  <c:v>2.003661501245221</c:v>
                </c:pt>
                <c:pt idx="4987">
                  <c:v>2.0032601242197265</c:v>
                </c:pt>
                <c:pt idx="4988">
                  <c:v>2.0028589079711403</c:v>
                </c:pt>
                <c:pt idx="4989">
                  <c:v>2.0024578524028791</c:v>
                </c:pt>
                <c:pt idx="4990">
                  <c:v>2.0020569574184384</c:v>
                </c:pt>
                <c:pt idx="4991">
                  <c:v>2.0016562229213894</c:v>
                </c:pt>
                <c:pt idx="4992">
                  <c:v>2.0012556488153819</c:v>
                </c:pt>
                <c:pt idx="4993">
                  <c:v>2.000855235004142</c:v>
                </c:pt>
                <c:pt idx="4994">
                  <c:v>2.0004549813914725</c:v>
                </c:pt>
                <c:pt idx="4995">
                  <c:v>2.0000548878812547</c:v>
                </c:pt>
                <c:pt idx="4996">
                  <c:v>1.9996549543774447</c:v>
                </c:pt>
                <c:pt idx="4997">
                  <c:v>1.9992551807840768</c:v>
                </c:pt>
                <c:pt idx="4998">
                  <c:v>1.9988555670052617</c:v>
                </c:pt>
                <c:pt idx="4999">
                  <c:v>1.9984561129451868</c:v>
                </c:pt>
                <c:pt idx="5000">
                  <c:v>1.9980568185081153</c:v>
                </c:pt>
                <c:pt idx="5001">
                  <c:v>1.9976576835983888</c:v>
                </c:pt>
                <c:pt idx="5002">
                  <c:v>1.9972587081204234</c:v>
                </c:pt>
                <c:pt idx="5003">
                  <c:v>1.9968598919787124</c:v>
                </c:pt>
                <c:pt idx="5004">
                  <c:v>1.996461235077825</c:v>
                </c:pt>
                <c:pt idx="5005">
                  <c:v>1.9960627373224071</c:v>
                </c:pt>
                <c:pt idx="5006">
                  <c:v>1.9956643986171803</c:v>
                </c:pt>
                <c:pt idx="5007">
                  <c:v>1.9952662188669426</c:v>
                </c:pt>
                <c:pt idx="5008">
                  <c:v>1.9948681979765672</c:v>
                </c:pt>
                <c:pt idx="5009">
                  <c:v>1.9944703358510045</c:v>
                </c:pt>
                <c:pt idx="5010">
                  <c:v>1.9940726323952791</c:v>
                </c:pt>
                <c:pt idx="5011">
                  <c:v>1.9936750875144926</c:v>
                </c:pt>
                <c:pt idx="5012">
                  <c:v>1.9932777011138221</c:v>
                </c:pt>
                <c:pt idx="5013">
                  <c:v>1.9928804730985195</c:v>
                </c:pt>
                <c:pt idx="5014">
                  <c:v>1.9924834033739129</c:v>
                </c:pt>
                <c:pt idx="5015">
                  <c:v>1.9920864918454058</c:v>
                </c:pt>
                <c:pt idx="5016">
                  <c:v>1.9916897384184771</c:v>
                </c:pt>
                <c:pt idx="5017">
                  <c:v>1.9912931429986804</c:v>
                </c:pt>
                <c:pt idx="5018">
                  <c:v>1.9908967054916451</c:v>
                </c:pt>
                <c:pt idx="5019">
                  <c:v>1.9905004258030756</c:v>
                </c:pt>
                <c:pt idx="5020">
                  <c:v>1.9901043038387516</c:v>
                </c:pt>
                <c:pt idx="5021">
                  <c:v>1.9897083395045274</c:v>
                </c:pt>
                <c:pt idx="5022">
                  <c:v>1.9893125327063319</c:v>
                </c:pt>
                <c:pt idx="5023">
                  <c:v>1.9889168833501694</c:v>
                </c:pt>
                <c:pt idx="5024">
                  <c:v>1.9885213913421191</c:v>
                </c:pt>
                <c:pt idx="5025">
                  <c:v>1.9881260565883347</c:v>
                </c:pt>
                <c:pt idx="5026">
                  <c:v>1.9877308789950441</c:v>
                </c:pt>
                <c:pt idx="5027">
                  <c:v>1.9873358584685501</c:v>
                </c:pt>
                <c:pt idx="5028">
                  <c:v>1.9869409949152304</c:v>
                </c:pt>
                <c:pt idx="5029">
                  <c:v>1.9865462882415359</c:v>
                </c:pt>
                <c:pt idx="5030">
                  <c:v>1.9861517383539933</c:v>
                </c:pt>
                <c:pt idx="5031">
                  <c:v>1.9857573451592023</c:v>
                </c:pt>
                <c:pt idx="5032">
                  <c:v>1.9853631085638375</c:v>
                </c:pt>
                <c:pt idx="5033">
                  <c:v>1.9849690284746473</c:v>
                </c:pt>
                <c:pt idx="5034">
                  <c:v>1.9845751047984546</c:v>
                </c:pt>
                <c:pt idx="5035">
                  <c:v>1.9841813374421549</c:v>
                </c:pt>
                <c:pt idx="5036">
                  <c:v>1.9837877263127193</c:v>
                </c:pt>
                <c:pt idx="5037">
                  <c:v>1.9833942713171915</c:v>
                </c:pt>
                <c:pt idx="5038">
                  <c:v>1.9830009723626896</c:v>
                </c:pt>
                <c:pt idx="5039">
                  <c:v>1.9826078293564051</c:v>
                </c:pt>
                <c:pt idx="5040">
                  <c:v>1.9822148422056032</c:v>
                </c:pt>
                <c:pt idx="5041">
                  <c:v>1.9818220108176223</c:v>
                </c:pt>
                <c:pt idx="5042">
                  <c:v>1.9814293350998744</c:v>
                </c:pt>
                <c:pt idx="5043">
                  <c:v>1.9810368149598452</c:v>
                </c:pt>
                <c:pt idx="5044">
                  <c:v>1.9806444503050933</c:v>
                </c:pt>
                <c:pt idx="5045">
                  <c:v>1.9802522410432506</c:v>
                </c:pt>
                <c:pt idx="5046">
                  <c:v>1.9798601870820223</c:v>
                </c:pt>
                <c:pt idx="5047">
                  <c:v>1.9794682883291863</c:v>
                </c:pt>
                <c:pt idx="5048">
                  <c:v>1.9790765446925938</c:v>
                </c:pt>
                <c:pt idx="5049">
                  <c:v>1.9786849560801691</c:v>
                </c:pt>
                <c:pt idx="5050">
                  <c:v>1.978293522399909</c:v>
                </c:pt>
                <c:pt idx="5051">
                  <c:v>1.9779022435598834</c:v>
                </c:pt>
                <c:pt idx="5052">
                  <c:v>1.9775111194682344</c:v>
                </c:pt>
                <c:pt idx="5053">
                  <c:v>1.9771201500331776</c:v>
                </c:pt>
                <c:pt idx="5054">
                  <c:v>1.9767293351630004</c:v>
                </c:pt>
                <c:pt idx="5055">
                  <c:v>1.976338674766063</c:v>
                </c:pt>
                <c:pt idx="5056">
                  <c:v>1.975948168750798</c:v>
                </c:pt>
                <c:pt idx="5057">
                  <c:v>1.9755578170257104</c:v>
                </c:pt>
                <c:pt idx="5058">
                  <c:v>1.9751676194993777</c:v>
                </c:pt>
                <c:pt idx="5059">
                  <c:v>1.9747775760804487</c:v>
                </c:pt>
                <c:pt idx="5060">
                  <c:v>1.9743876866776455</c:v>
                </c:pt>
                <c:pt idx="5061">
                  <c:v>1.9739979511997616</c:v>
                </c:pt>
                <c:pt idx="5062">
                  <c:v>1.9736083695556628</c:v>
                </c:pt>
                <c:pt idx="5063">
                  <c:v>1.9732189416542865</c:v>
                </c:pt>
                <c:pt idx="5064">
                  <c:v>1.9728296674046424</c:v>
                </c:pt>
                <c:pt idx="5065">
                  <c:v>1.9724405467158115</c:v>
                </c:pt>
                <c:pt idx="5066">
                  <c:v>1.9720515794969471</c:v>
                </c:pt>
                <c:pt idx="5067">
                  <c:v>1.9716627656572736</c:v>
                </c:pt>
                <c:pt idx="5068">
                  <c:v>1.9712741051060871</c:v>
                </c:pt>
                <c:pt idx="5069">
                  <c:v>1.9708855977527555</c:v>
                </c:pt>
                <c:pt idx="5070">
                  <c:v>1.9704972435067183</c:v>
                </c:pt>
                <c:pt idx="5071">
                  <c:v>1.970109042277485</c:v>
                </c:pt>
                <c:pt idx="5072">
                  <c:v>1.9697209939746381</c:v>
                </c:pt>
                <c:pt idx="5073">
                  <c:v>1.9693330985078303</c:v>
                </c:pt>
                <c:pt idx="5074">
                  <c:v>1.9689453557867862</c:v>
                </c:pt>
                <c:pt idx="5075">
                  <c:v>1.9685577657213005</c:v>
                </c:pt>
                <c:pt idx="5076">
                  <c:v>1.9681703282212399</c:v>
                </c:pt>
                <c:pt idx="5077">
                  <c:v>1.9677830431965413</c:v>
                </c:pt>
                <c:pt idx="5078">
                  <c:v>1.9673959105572132</c:v>
                </c:pt>
                <c:pt idx="5079">
                  <c:v>1.967008930213334</c:v>
                </c:pt>
                <c:pt idx="5080">
                  <c:v>1.9666221020750536</c:v>
                </c:pt>
                <c:pt idx="5081">
                  <c:v>1.9662354260525921</c:v>
                </c:pt>
                <c:pt idx="5082">
                  <c:v>1.9658489020562409</c:v>
                </c:pt>
                <c:pt idx="5083">
                  <c:v>1.9654625299963608</c:v>
                </c:pt>
                <c:pt idx="5084">
                  <c:v>1.9650763097833839</c:v>
                </c:pt>
                <c:pt idx="5085">
                  <c:v>1.9646902413278122</c:v>
                </c:pt>
                <c:pt idx="5086">
                  <c:v>1.9643043245402187</c:v>
                </c:pt>
                <c:pt idx="5087">
                  <c:v>1.963918559331246</c:v>
                </c:pt>
                <c:pt idx="5088">
                  <c:v>1.9635329456116073</c:v>
                </c:pt>
                <c:pt idx="5089">
                  <c:v>1.9631474832920854</c:v>
                </c:pt>
                <c:pt idx="5090">
                  <c:v>1.9627621722835336</c:v>
                </c:pt>
                <c:pt idx="5091">
                  <c:v>1.9623770124968751</c:v>
                </c:pt>
                <c:pt idx="5092">
                  <c:v>1.9619920038431029</c:v>
                </c:pt>
                <c:pt idx="5093">
                  <c:v>1.9616071462332798</c:v>
                </c:pt>
                <c:pt idx="5094">
                  <c:v>1.9612224395785389</c:v>
                </c:pt>
                <c:pt idx="5095">
                  <c:v>1.9608378837900819</c:v>
                </c:pt>
                <c:pt idx="5096">
                  <c:v>1.960453478779181</c:v>
                </c:pt>
                <c:pt idx="5097">
                  <c:v>1.9600692244571778</c:v>
                </c:pt>
                <c:pt idx="5098">
                  <c:v>1.9596851207354833</c:v>
                </c:pt>
                <c:pt idx="5099">
                  <c:v>1.9593011675255778</c:v>
                </c:pt>
                <c:pt idx="5100">
                  <c:v>1.9589173647390117</c:v>
                </c:pt>
                <c:pt idx="5101">
                  <c:v>1.9585337122874034</c:v>
                </c:pt>
                <c:pt idx="5102">
                  <c:v>1.9581502100824417</c:v>
                </c:pt>
                <c:pt idx="5103">
                  <c:v>1.957766858035884</c:v>
                </c:pt>
                <c:pt idx="5104">
                  <c:v>1.9573836560595568</c:v>
                </c:pt>
                <c:pt idx="5105">
                  <c:v>1.9570006040653556</c:v>
                </c:pt>
                <c:pt idx="5106">
                  <c:v>1.9566177019652455</c:v>
                </c:pt>
                <c:pt idx="5107">
                  <c:v>1.9562349496712594</c:v>
                </c:pt>
                <c:pt idx="5108">
                  <c:v>1.9558523470954996</c:v>
                </c:pt>
                <c:pt idx="5109">
                  <c:v>1.9554698941501372</c:v>
                </c:pt>
                <c:pt idx="5110">
                  <c:v>1.9550875907474121</c:v>
                </c:pt>
                <c:pt idx="5111">
                  <c:v>1.9547054367996322</c:v>
                </c:pt>
                <c:pt idx="5112">
                  <c:v>1.9543234322191747</c:v>
                </c:pt>
                <c:pt idx="5113">
                  <c:v>1.9539415769184849</c:v>
                </c:pt>
                <c:pt idx="5114">
                  <c:v>1.9535598708100765</c:v>
                </c:pt>
                <c:pt idx="5115">
                  <c:v>1.9531783138065315</c:v>
                </c:pt>
                <c:pt idx="5116">
                  <c:v>1.9527969058205006</c:v>
                </c:pt>
                <c:pt idx="5117">
                  <c:v>1.952415646764702</c:v>
                </c:pt>
                <c:pt idx="5118">
                  <c:v>1.9520345365519232</c:v>
                </c:pt>
                <c:pt idx="5119">
                  <c:v>1.9516535750950181</c:v>
                </c:pt>
                <c:pt idx="5120">
                  <c:v>1.9512727623069099</c:v>
                </c:pt>
                <c:pt idx="5121">
                  <c:v>1.9508920981005897</c:v>
                </c:pt>
                <c:pt idx="5122">
                  <c:v>1.9505115823891159</c:v>
                </c:pt>
                <c:pt idx="5123">
                  <c:v>1.9501312150856149</c:v>
                </c:pt>
                <c:pt idx="5124">
                  <c:v>1.9497509961032815</c:v>
                </c:pt>
                <c:pt idx="5125">
                  <c:v>1.949370925355377</c:v>
                </c:pt>
                <c:pt idx="5126">
                  <c:v>1.9489910027552313</c:v>
                </c:pt>
                <c:pt idx="5127">
                  <c:v>1.9486112282162416</c:v>
                </c:pt>
                <c:pt idx="5128">
                  <c:v>1.9482316016518724</c:v>
                </c:pt>
                <c:pt idx="5129">
                  <c:v>1.9478521229756554</c:v>
                </c:pt>
                <c:pt idx="5130">
                  <c:v>1.9474727921011907</c:v>
                </c:pt>
                <c:pt idx="5131">
                  <c:v>1.9470936089421444</c:v>
                </c:pt>
                <c:pt idx="5132">
                  <c:v>1.9467145734122504</c:v>
                </c:pt>
                <c:pt idx="5133">
                  <c:v>1.94633568542531</c:v>
                </c:pt>
                <c:pt idx="5134">
                  <c:v>1.9459569448951912</c:v>
                </c:pt>
                <c:pt idx="5135">
                  <c:v>1.9455783517358294</c:v>
                </c:pt>
                <c:pt idx="5136">
                  <c:v>1.9451999058612264</c:v>
                </c:pt>
                <c:pt idx="5137">
                  <c:v>1.9448216071854516</c:v>
                </c:pt>
                <c:pt idx="5138">
                  <c:v>1.9444434556226406</c:v>
                </c:pt>
                <c:pt idx="5139">
                  <c:v>1.9440654510869961</c:v>
                </c:pt>
                <c:pt idx="5140">
                  <c:v>1.9436875934927875</c:v>
                </c:pt>
                <c:pt idx="5141">
                  <c:v>1.9433098827543509</c:v>
                </c:pt>
                <c:pt idx="5142">
                  <c:v>1.942932318786089</c:v>
                </c:pt>
                <c:pt idx="5143">
                  <c:v>1.9425549015024703</c:v>
                </c:pt>
                <c:pt idx="5144">
                  <c:v>1.9421776308180307</c:v>
                </c:pt>
                <c:pt idx="5145">
                  <c:v>1.9418005066473722</c:v>
                </c:pt>
                <c:pt idx="5146">
                  <c:v>1.9414235289051627</c:v>
                </c:pt>
                <c:pt idx="5147">
                  <c:v>1.9410466975061369</c:v>
                </c:pt>
                <c:pt idx="5148">
                  <c:v>1.9406700123650953</c:v>
                </c:pt>
                <c:pt idx="5149">
                  <c:v>1.9402934733969048</c:v>
                </c:pt>
                <c:pt idx="5150">
                  <c:v>1.9399170805164982</c:v>
                </c:pt>
                <c:pt idx="5151">
                  <c:v>1.9395408336388742</c:v>
                </c:pt>
                <c:pt idx="5152">
                  <c:v>1.9391647326790979</c:v>
                </c:pt>
                <c:pt idx="5153">
                  <c:v>1.9387887775522996</c:v>
                </c:pt>
                <c:pt idx="5154">
                  <c:v>1.9384129681736764</c:v>
                </c:pt>
                <c:pt idx="5155">
                  <c:v>1.9380373044584893</c:v>
                </c:pt>
                <c:pt idx="5156">
                  <c:v>1.9376617863220669</c:v>
                </c:pt>
                <c:pt idx="5157">
                  <c:v>1.9372864136798027</c:v>
                </c:pt>
                <c:pt idx="5158">
                  <c:v>1.9369111864471553</c:v>
                </c:pt>
                <c:pt idx="5159">
                  <c:v>1.9365361045396496</c:v>
                </c:pt>
                <c:pt idx="5160">
                  <c:v>1.9361611678728754</c:v>
                </c:pt>
                <c:pt idx="5161">
                  <c:v>1.9357863763624878</c:v>
                </c:pt>
                <c:pt idx="5162">
                  <c:v>1.9354117299242075</c:v>
                </c:pt>
                <c:pt idx="5163">
                  <c:v>1.9350372284738206</c:v>
                </c:pt>
                <c:pt idx="5164">
                  <c:v>1.9346628719271775</c:v>
                </c:pt>
                <c:pt idx="5165">
                  <c:v>1.9342886602001947</c:v>
                </c:pt>
                <c:pt idx="5166">
                  <c:v>1.9339145932088535</c:v>
                </c:pt>
                <c:pt idx="5167">
                  <c:v>1.9335406708691993</c:v>
                </c:pt>
                <c:pt idx="5168">
                  <c:v>1.9331668930973436</c:v>
                </c:pt>
                <c:pt idx="5169">
                  <c:v>1.9327932598094621</c:v>
                </c:pt>
                <c:pt idx="5170">
                  <c:v>1.9324197709217956</c:v>
                </c:pt>
                <c:pt idx="5171">
                  <c:v>1.9320464263506494</c:v>
                </c:pt>
                <c:pt idx="5172">
                  <c:v>1.9316732260123937</c:v>
                </c:pt>
                <c:pt idx="5173">
                  <c:v>1.9313001698234631</c:v>
                </c:pt>
                <c:pt idx="5174">
                  <c:v>1.9309272577003567</c:v>
                </c:pt>
                <c:pt idx="5175">
                  <c:v>1.9305544895596383</c:v>
                </c:pt>
                <c:pt idx="5176">
                  <c:v>1.9301818653179359</c:v>
                </c:pt>
                <c:pt idx="5177">
                  <c:v>1.9298093848919422</c:v>
                </c:pt>
                <c:pt idx="5178">
                  <c:v>1.9294370481984136</c:v>
                </c:pt>
                <c:pt idx="5179">
                  <c:v>1.9290648551541716</c:v>
                </c:pt>
                <c:pt idx="5180">
                  <c:v>1.928692805676101</c:v>
                </c:pt>
                <c:pt idx="5181">
                  <c:v>1.9283208996811507</c:v>
                </c:pt>
                <c:pt idx="5182">
                  <c:v>1.9279491370863346</c:v>
                </c:pt>
                <c:pt idx="5183">
                  <c:v>1.92757751780873</c:v>
                </c:pt>
                <c:pt idx="5184">
                  <c:v>1.9272060417654777</c:v>
                </c:pt>
                <c:pt idx="5185">
                  <c:v>1.9268347088737829</c:v>
                </c:pt>
                <c:pt idx="5186">
                  <c:v>1.9264635190509147</c:v>
                </c:pt>
                <c:pt idx="5187">
                  <c:v>1.9260924722142057</c:v>
                </c:pt>
                <c:pt idx="5188">
                  <c:v>1.9257215682810518</c:v>
                </c:pt>
                <c:pt idx="5189">
                  <c:v>1.9253508071689134</c:v>
                </c:pt>
                <c:pt idx="5190">
                  <c:v>1.9249801887953135</c:v>
                </c:pt>
                <c:pt idx="5191">
                  <c:v>1.9246097130778397</c:v>
                </c:pt>
                <c:pt idx="5192">
                  <c:v>1.9242393799341417</c:v>
                </c:pt>
                <c:pt idx="5193">
                  <c:v>1.9238691892819333</c:v>
                </c:pt>
                <c:pt idx="5194">
                  <c:v>1.9234991410389921</c:v>
                </c:pt>
                <c:pt idx="5195">
                  <c:v>1.9231292351231579</c:v>
                </c:pt>
                <c:pt idx="5196">
                  <c:v>1.9227594714523344</c:v>
                </c:pt>
                <c:pt idx="5197">
                  <c:v>1.922389849944488</c:v>
                </c:pt>
                <c:pt idx="5198">
                  <c:v>1.9220203705176488</c:v>
                </c:pt>
                <c:pt idx="5199">
                  <c:v>1.9216510330899095</c:v>
                </c:pt>
                <c:pt idx="5200">
                  <c:v>1.9212818375794254</c:v>
                </c:pt>
                <c:pt idx="5201">
                  <c:v>1.9209127839044151</c:v>
                </c:pt>
                <c:pt idx="5202">
                  <c:v>1.92054387198316</c:v>
                </c:pt>
                <c:pt idx="5203">
                  <c:v>1.9201751017340045</c:v>
                </c:pt>
                <c:pt idx="5204">
                  <c:v>1.919806473075355</c:v>
                </c:pt>
                <c:pt idx="5205">
                  <c:v>1.9194379859256812</c:v>
                </c:pt>
                <c:pt idx="5206">
                  <c:v>1.919069640203515</c:v>
                </c:pt>
                <c:pt idx="5207">
                  <c:v>1.918701435827451</c:v>
                </c:pt>
                <c:pt idx="5208">
                  <c:v>1.9183333727161465</c:v>
                </c:pt>
                <c:pt idx="5209">
                  <c:v>1.9179654507883206</c:v>
                </c:pt>
                <c:pt idx="5210">
                  <c:v>1.9175976699627553</c:v>
                </c:pt>
                <c:pt idx="5211">
                  <c:v>1.9172300301582945</c:v>
                </c:pt>
                <c:pt idx="5212">
                  <c:v>1.9168625312938445</c:v>
                </c:pt>
                <c:pt idx="5213">
                  <c:v>1.9164951732883742</c:v>
                </c:pt>
                <c:pt idx="5214">
                  <c:v>1.9161279560609135</c:v>
                </c:pt>
                <c:pt idx="5215">
                  <c:v>1.9157608795305556</c:v>
                </c:pt>
                <c:pt idx="5216">
                  <c:v>1.9153939436164547</c:v>
                </c:pt>
                <c:pt idx="5217">
                  <c:v>1.9150271482378274</c:v>
                </c:pt>
                <c:pt idx="5218">
                  <c:v>1.9146604933139522</c:v>
                </c:pt>
                <c:pt idx="5219">
                  <c:v>1.9142939787641691</c:v>
                </c:pt>
                <c:pt idx="5220">
                  <c:v>1.9139276045078804</c:v>
                </c:pt>
                <c:pt idx="5221">
                  <c:v>1.9135613704645493</c:v>
                </c:pt>
                <c:pt idx="5222">
                  <c:v>1.9131952765537015</c:v>
                </c:pt>
                <c:pt idx="5223">
                  <c:v>1.9128293226949236</c:v>
                </c:pt>
                <c:pt idx="5224">
                  <c:v>1.9124635088078639</c:v>
                </c:pt>
                <c:pt idx="5225">
                  <c:v>1.9120978348122324</c:v>
                </c:pt>
                <c:pt idx="5226">
                  <c:v>1.9117323006278002</c:v>
                </c:pt>
                <c:pt idx="5227">
                  <c:v>1.9113669061744001</c:v>
                </c:pt>
                <c:pt idx="5228">
                  <c:v>1.9110016513719255</c:v>
                </c:pt>
                <c:pt idx="5229">
                  <c:v>1.9106365361403317</c:v>
                </c:pt>
                <c:pt idx="5230">
                  <c:v>1.9102715603996347</c:v>
                </c:pt>
                <c:pt idx="5231">
                  <c:v>1.9099067240699121</c:v>
                </c:pt>
                <c:pt idx="5232">
                  <c:v>1.9095420270713022</c:v>
                </c:pt>
                <c:pt idx="5233">
                  <c:v>1.909177469324004</c:v>
                </c:pt>
                <c:pt idx="5234">
                  <c:v>1.9088130507482783</c:v>
                </c:pt>
                <c:pt idx="5235">
                  <c:v>1.9084487712644458</c:v>
                </c:pt>
                <c:pt idx="5236">
                  <c:v>1.9080846307928887</c:v>
                </c:pt>
                <c:pt idx="5237">
                  <c:v>1.9077206292540496</c:v>
                </c:pt>
                <c:pt idx="5238">
                  <c:v>1.9073567665684319</c:v>
                </c:pt>
                <c:pt idx="5239">
                  <c:v>1.9069930426566002</c:v>
                </c:pt>
                <c:pt idx="5240">
                  <c:v>1.906629457439178</c:v>
                </c:pt>
                <c:pt idx="5241">
                  <c:v>1.9062660108368512</c:v>
                </c:pt>
                <c:pt idx="5242">
                  <c:v>1.9059027027703654</c:v>
                </c:pt>
                <c:pt idx="5243">
                  <c:v>1.9055395331605263</c:v>
                </c:pt>
                <c:pt idx="5244">
                  <c:v>1.9051765019282005</c:v>
                </c:pt>
                <c:pt idx="5245">
                  <c:v>1.9048136089943146</c:v>
                </c:pt>
                <c:pt idx="5246">
                  <c:v>1.9044508542798557</c:v>
                </c:pt>
                <c:pt idx="5247">
                  <c:v>1.9040882377058705</c:v>
                </c:pt>
                <c:pt idx="5248">
                  <c:v>1.9037257591934664</c:v>
                </c:pt>
                <c:pt idx="5249">
                  <c:v>1.9033634186638106</c:v>
                </c:pt>
                <c:pt idx="5250">
                  <c:v>1.9030012160381304</c:v>
                </c:pt>
                <c:pt idx="5251">
                  <c:v>1.9026391512377134</c:v>
                </c:pt>
                <c:pt idx="5252">
                  <c:v>1.9022772241839061</c:v>
                </c:pt>
                <c:pt idx="5253">
                  <c:v>1.9019154347981155</c:v>
                </c:pt>
                <c:pt idx="5254">
                  <c:v>1.9015537830018088</c:v>
                </c:pt>
                <c:pt idx="5255">
                  <c:v>1.9011922687165119</c:v>
                </c:pt>
                <c:pt idx="5256">
                  <c:v>1.900830891863811</c:v>
                </c:pt>
                <c:pt idx="5257">
                  <c:v>1.9004696523653524</c:v>
                </c:pt>
                <c:pt idx="5258">
                  <c:v>1.9001085501428405</c:v>
                </c:pt>
                <c:pt idx="5259">
                  <c:v>1.8997475851180405</c:v>
                </c:pt>
                <c:pt idx="5260">
                  <c:v>1.8993867572127769</c:v>
                </c:pt>
                <c:pt idx="5261">
                  <c:v>1.8990260663489327</c:v>
                </c:pt>
                <c:pt idx="5262">
                  <c:v>1.8986655124484513</c:v>
                </c:pt>
                <c:pt idx="5263">
                  <c:v>1.8983050954333347</c:v>
                </c:pt>
                <c:pt idx="5264">
                  <c:v>1.897944815225644</c:v>
                </c:pt>
                <c:pt idx="5265">
                  <c:v>1.8975846717475</c:v>
                </c:pt>
                <c:pt idx="5266">
                  <c:v>1.8972246649210822</c:v>
                </c:pt>
                <c:pt idx="5267">
                  <c:v>1.8968647946686297</c:v>
                </c:pt>
                <c:pt idx="5268">
                  <c:v>1.8965050609124396</c:v>
                </c:pt>
                <c:pt idx="5269">
                  <c:v>1.8961454635748691</c:v>
                </c:pt>
                <c:pt idx="5270">
                  <c:v>1.8957860025783333</c:v>
                </c:pt>
                <c:pt idx="5271">
                  <c:v>1.8954266778453064</c:v>
                </c:pt>
                <c:pt idx="5272">
                  <c:v>1.8950674892983219</c:v>
                </c:pt>
                <c:pt idx="5273">
                  <c:v>1.8947084368599714</c:v>
                </c:pt>
                <c:pt idx="5274">
                  <c:v>1.8943495204529051</c:v>
                </c:pt>
                <c:pt idx="5275">
                  <c:v>1.8939907399998326</c:v>
                </c:pt>
                <c:pt idx="5276">
                  <c:v>1.8936320954235208</c:v>
                </c:pt>
                <c:pt idx="5277">
                  <c:v>1.8932735866467962</c:v>
                </c:pt>
                <c:pt idx="5278">
                  <c:v>1.8929152135925433</c:v>
                </c:pt>
                <c:pt idx="5279">
                  <c:v>1.8925569761837047</c:v>
                </c:pt>
                <c:pt idx="5280">
                  <c:v>1.8921988743432818</c:v>
                </c:pt>
                <c:pt idx="5281">
                  <c:v>1.8918409079943341</c:v>
                </c:pt>
                <c:pt idx="5282">
                  <c:v>1.8914830770599791</c:v>
                </c:pt>
                <c:pt idx="5283">
                  <c:v>1.8911253814633928</c:v>
                </c:pt>
                <c:pt idx="5284">
                  <c:v>1.8907678211278092</c:v>
                </c:pt>
                <c:pt idx="5285">
                  <c:v>1.8904103959765199</c:v>
                </c:pt>
                <c:pt idx="5286">
                  <c:v>1.8900531059328753</c:v>
                </c:pt>
                <c:pt idx="5287">
                  <c:v>1.8896959509202835</c:v>
                </c:pt>
                <c:pt idx="5288">
                  <c:v>1.8893389308622095</c:v>
                </c:pt>
                <c:pt idx="5289">
                  <c:v>1.8889820456821775</c:v>
                </c:pt>
                <c:pt idx="5290">
                  <c:v>1.8886252953037685</c:v>
                </c:pt>
                <c:pt idx="5291">
                  <c:v>1.8882686796506221</c:v>
                </c:pt>
                <c:pt idx="5292">
                  <c:v>1.8879121986464349</c:v>
                </c:pt>
                <c:pt idx="5293">
                  <c:v>1.8875558522149611</c:v>
                </c:pt>
                <c:pt idx="5294">
                  <c:v>1.8871996402800126</c:v>
                </c:pt>
                <c:pt idx="5295">
                  <c:v>1.8868435627654592</c:v>
                </c:pt>
                <c:pt idx="5296">
                  <c:v>1.8864876195952276</c:v>
                </c:pt>
                <c:pt idx="5297">
                  <c:v>1.886131810693302</c:v>
                </c:pt>
                <c:pt idx="5298">
                  <c:v>1.8857761359837242</c:v>
                </c:pt>
                <c:pt idx="5299">
                  <c:v>1.8854205953905931</c:v>
                </c:pt>
                <c:pt idx="5300">
                  <c:v>1.8850651888380645</c:v>
                </c:pt>
                <c:pt idx="5301">
                  <c:v>1.8847099162503518</c:v>
                </c:pt>
                <c:pt idx="5302">
                  <c:v>1.8843547775517258</c:v>
                </c:pt>
                <c:pt idx="5303">
                  <c:v>1.8839997726665136</c:v>
                </c:pt>
                <c:pt idx="5304">
                  <c:v>1.8836449015190999</c:v>
                </c:pt>
                <c:pt idx="5305">
                  <c:v>1.8832901640339261</c:v>
                </c:pt>
                <c:pt idx="5306">
                  <c:v>1.8829355601354907</c:v>
                </c:pt>
                <c:pt idx="5307">
                  <c:v>1.8825810897483488</c:v>
                </c:pt>
                <c:pt idx="5308">
                  <c:v>1.8822267527971124</c:v>
                </c:pt>
                <c:pt idx="5309">
                  <c:v>1.8818725492064505</c:v>
                </c:pt>
                <c:pt idx="5310">
                  <c:v>1.8815184789010884</c:v>
                </c:pt>
                <c:pt idx="5311">
                  <c:v>1.8811645418058083</c:v>
                </c:pt>
                <c:pt idx="5312">
                  <c:v>1.8808107378454493</c:v>
                </c:pt>
                <c:pt idx="5313">
                  <c:v>1.8804570669449057</c:v>
                </c:pt>
                <c:pt idx="5314">
                  <c:v>1.8801035290291299</c:v>
                </c:pt>
                <c:pt idx="5315">
                  <c:v>1.8797501240231298</c:v>
                </c:pt>
                <c:pt idx="5316">
                  <c:v>1.8793968518519699</c:v>
                </c:pt>
                <c:pt idx="5317">
                  <c:v>1.8790437124407713</c:v>
                </c:pt>
                <c:pt idx="5318">
                  <c:v>1.8786907057147111</c:v>
                </c:pt>
                <c:pt idx="5319">
                  <c:v>1.8783378315990222</c:v>
                </c:pt>
                <c:pt idx="5320">
                  <c:v>1.8779850900189945</c:v>
                </c:pt>
                <c:pt idx="5321">
                  <c:v>1.8776324808999736</c:v>
                </c:pt>
                <c:pt idx="5322">
                  <c:v>1.8772800041673607</c:v>
                </c:pt>
                <c:pt idx="5323">
                  <c:v>1.8769276597466142</c:v>
                </c:pt>
                <c:pt idx="5324">
                  <c:v>1.8765754475632472</c:v>
                </c:pt>
                <c:pt idx="5325">
                  <c:v>1.8762233675428295</c:v>
                </c:pt>
                <c:pt idx="5326">
                  <c:v>1.875871419610986</c:v>
                </c:pt>
                <c:pt idx="5327">
                  <c:v>1.8755196036933981</c:v>
                </c:pt>
                <c:pt idx="5328">
                  <c:v>1.8751679197158029</c:v>
                </c:pt>
                <c:pt idx="5329">
                  <c:v>1.8748163676039928</c:v>
                </c:pt>
                <c:pt idx="5330">
                  <c:v>1.8744649472838162</c:v>
                </c:pt>
                <c:pt idx="5331">
                  <c:v>1.8741136586811769</c:v>
                </c:pt>
                <c:pt idx="5332">
                  <c:v>1.8737625017220338</c:v>
                </c:pt>
                <c:pt idx="5333">
                  <c:v>1.8734114763324023</c:v>
                </c:pt>
                <c:pt idx="5334">
                  <c:v>1.8730605824383524</c:v>
                </c:pt>
                <c:pt idx="5335">
                  <c:v>1.8727098199660099</c:v>
                </c:pt>
                <c:pt idx="5336">
                  <c:v>1.8723591888415558</c:v>
                </c:pt>
                <c:pt idx="5337">
                  <c:v>1.872008688991226</c:v>
                </c:pt>
                <c:pt idx="5338">
                  <c:v>1.8716583203413122</c:v>
                </c:pt>
                <c:pt idx="5339">
                  <c:v>1.871308082818161</c:v>
                </c:pt>
                <c:pt idx="5340">
                  <c:v>1.8709579763481741</c:v>
                </c:pt>
                <c:pt idx="5341">
                  <c:v>1.8706080008578085</c:v>
                </c:pt>
                <c:pt idx="5342">
                  <c:v>1.8702581562735758</c:v>
                </c:pt>
                <c:pt idx="5343">
                  <c:v>1.8699084425220431</c:v>
                </c:pt>
                <c:pt idx="5344">
                  <c:v>1.869558859529832</c:v>
                </c:pt>
                <c:pt idx="5345">
                  <c:v>1.8692094072236189</c:v>
                </c:pt>
                <c:pt idx="5346">
                  <c:v>1.8688600855301356</c:v>
                </c:pt>
                <c:pt idx="5347">
                  <c:v>1.8685108943761679</c:v>
                </c:pt>
                <c:pt idx="5348">
                  <c:v>1.868161833688557</c:v>
                </c:pt>
                <c:pt idx="5349">
                  <c:v>1.8678129033941979</c:v>
                </c:pt>
                <c:pt idx="5350">
                  <c:v>1.8674641034200412</c:v>
                </c:pt>
                <c:pt idx="5351">
                  <c:v>1.8671154336930913</c:v>
                </c:pt>
                <c:pt idx="5352">
                  <c:v>1.8667668941404074</c:v>
                </c:pt>
                <c:pt idx="5353">
                  <c:v>1.8664184846891034</c:v>
                </c:pt>
                <c:pt idx="5354">
                  <c:v>1.8660702052663474</c:v>
                </c:pt>
                <c:pt idx="5355">
                  <c:v>1.8657220557993612</c:v>
                </c:pt>
                <c:pt idx="5356">
                  <c:v>1.8653740362154223</c:v>
                </c:pt>
                <c:pt idx="5357">
                  <c:v>1.8650261464418612</c:v>
                </c:pt>
                <c:pt idx="5358">
                  <c:v>1.864678386406063</c:v>
                </c:pt>
                <c:pt idx="5359">
                  <c:v>1.8643307560354669</c:v>
                </c:pt>
                <c:pt idx="5360">
                  <c:v>1.8639832552575673</c:v>
                </c:pt>
                <c:pt idx="5361">
                  <c:v>1.8636358839999103</c:v>
                </c:pt>
                <c:pt idx="5362">
                  <c:v>1.8632886421900978</c:v>
                </c:pt>
                <c:pt idx="5363">
                  <c:v>1.8629415297557856</c:v>
                </c:pt>
                <c:pt idx="5364">
                  <c:v>1.8625945466246827</c:v>
                </c:pt>
                <c:pt idx="5365">
                  <c:v>1.8622476927245524</c:v>
                </c:pt>
                <c:pt idx="5366">
                  <c:v>1.8619009679832113</c:v>
                </c:pt>
                <c:pt idx="5367">
                  <c:v>1.8615543723285304</c:v>
                </c:pt>
                <c:pt idx="5368">
                  <c:v>1.8612079056884341</c:v>
                </c:pt>
                <c:pt idx="5369">
                  <c:v>1.8608615679909002</c:v>
                </c:pt>
                <c:pt idx="5370">
                  <c:v>1.8605153591639605</c:v>
                </c:pt>
                <c:pt idx="5371">
                  <c:v>1.8601692791357003</c:v>
                </c:pt>
                <c:pt idx="5372">
                  <c:v>1.8598233278342584</c:v>
                </c:pt>
                <c:pt idx="5373">
                  <c:v>1.8594775051878263</c:v>
                </c:pt>
                <c:pt idx="5374">
                  <c:v>1.8591318111246502</c:v>
                </c:pt>
                <c:pt idx="5375">
                  <c:v>1.8587862455730284</c:v>
                </c:pt>
                <c:pt idx="5376">
                  <c:v>1.8584408084613135</c:v>
                </c:pt>
                <c:pt idx="5377">
                  <c:v>1.8580954997179109</c:v>
                </c:pt>
                <c:pt idx="5378">
                  <c:v>1.8577503192712792</c:v>
                </c:pt>
                <c:pt idx="5379">
                  <c:v>1.8574052670499299</c:v>
                </c:pt>
                <c:pt idx="5380">
                  <c:v>1.8570603429824284</c:v>
                </c:pt>
                <c:pt idx="5381">
                  <c:v>1.8567155469973922</c:v>
                </c:pt>
                <c:pt idx="5382">
                  <c:v>1.8563708790234923</c:v>
                </c:pt>
                <c:pt idx="5383">
                  <c:v>1.8560263389894529</c:v>
                </c:pt>
                <c:pt idx="5384">
                  <c:v>1.8556819268240508</c:v>
                </c:pt>
                <c:pt idx="5385">
                  <c:v>1.855337642456115</c:v>
                </c:pt>
                <c:pt idx="5386">
                  <c:v>1.8549934858145287</c:v>
                </c:pt>
                <c:pt idx="5387">
                  <c:v>1.8546494568282266</c:v>
                </c:pt>
                <c:pt idx="5388">
                  <c:v>1.8543055554261971</c:v>
                </c:pt>
                <c:pt idx="5389">
                  <c:v>1.8539617815374805</c:v>
                </c:pt>
                <c:pt idx="5390">
                  <c:v>1.8536181350911698</c:v>
                </c:pt>
                <c:pt idx="5391">
                  <c:v>1.8532746160164113</c:v>
                </c:pt>
                <c:pt idx="5392">
                  <c:v>1.852931224242403</c:v>
                </c:pt>
                <c:pt idx="5393">
                  <c:v>1.8525879596983956</c:v>
                </c:pt>
                <c:pt idx="5394">
                  <c:v>1.8522448223136925</c:v>
                </c:pt>
                <c:pt idx="5395">
                  <c:v>1.8519018120176489</c:v>
                </c:pt>
                <c:pt idx="5396">
                  <c:v>1.851558928739673</c:v>
                </c:pt>
                <c:pt idx="5397">
                  <c:v>1.8512161724092246</c:v>
                </c:pt>
                <c:pt idx="5398">
                  <c:v>1.8508735429558161</c:v>
                </c:pt>
                <c:pt idx="5399">
                  <c:v>1.8505310403090121</c:v>
                </c:pt>
                <c:pt idx="5400">
                  <c:v>1.8501886643984293</c:v>
                </c:pt>
                <c:pt idx="5401">
                  <c:v>1.8498464151537364</c:v>
                </c:pt>
                <c:pt idx="5402">
                  <c:v>1.8495042925046539</c:v>
                </c:pt>
                <c:pt idx="5403">
                  <c:v>1.8491622963809549</c:v>
                </c:pt>
                <c:pt idx="5404">
                  <c:v>1.8488204267124639</c:v>
                </c:pt>
                <c:pt idx="5405">
                  <c:v>1.8484786834290576</c:v>
                </c:pt>
                <c:pt idx="5406">
                  <c:v>1.8481370664606642</c:v>
                </c:pt>
                <c:pt idx="5407">
                  <c:v>1.8477955757372639</c:v>
                </c:pt>
                <c:pt idx="5408">
                  <c:v>1.847454211188889</c:v>
                </c:pt>
                <c:pt idx="5409">
                  <c:v>1.8471129727456226</c:v>
                </c:pt>
                <c:pt idx="5410">
                  <c:v>1.8467718603376002</c:v>
                </c:pt>
                <c:pt idx="5411">
                  <c:v>1.8464308738950086</c:v>
                </c:pt>
                <c:pt idx="5412">
                  <c:v>1.8460900133480862</c:v>
                </c:pt>
                <c:pt idx="5413">
                  <c:v>1.8457492786271232</c:v>
                </c:pt>
                <c:pt idx="5414">
                  <c:v>1.8454086696624605</c:v>
                </c:pt>
                <c:pt idx="5415">
                  <c:v>1.8450681863844913</c:v>
                </c:pt>
                <c:pt idx="5416">
                  <c:v>1.8447278287236597</c:v>
                </c:pt>
                <c:pt idx="5417">
                  <c:v>1.844387596610461</c:v>
                </c:pt>
                <c:pt idx="5418">
                  <c:v>1.844047489975442</c:v>
                </c:pt>
                <c:pt idx="5419">
                  <c:v>1.8437075087492008</c:v>
                </c:pt>
                <c:pt idx="5420">
                  <c:v>1.8433676528623864</c:v>
                </c:pt>
                <c:pt idx="5421">
                  <c:v>1.8430279222456987</c:v>
                </c:pt>
                <c:pt idx="5422">
                  <c:v>1.8426883168298895</c:v>
                </c:pt>
                <c:pt idx="5423">
                  <c:v>1.842348836545761</c:v>
                </c:pt>
                <c:pt idx="5424">
                  <c:v>1.8420094813241665</c:v>
                </c:pt>
                <c:pt idx="5425">
                  <c:v>1.8416702510960106</c:v>
                </c:pt>
                <c:pt idx="5426">
                  <c:v>1.8413311457922479</c:v>
                </c:pt>
                <c:pt idx="5427">
                  <c:v>1.8409921653438848</c:v>
                </c:pt>
                <c:pt idx="5428">
                  <c:v>1.8406533096819779</c:v>
                </c:pt>
                <c:pt idx="5429">
                  <c:v>1.8403145787376349</c:v>
                </c:pt>
                <c:pt idx="5430">
                  <c:v>1.8399759724420142</c:v>
                </c:pt>
                <c:pt idx="5431">
                  <c:v>1.8396374907263242</c:v>
                </c:pt>
                <c:pt idx="5432">
                  <c:v>1.8392991335218254</c:v>
                </c:pt>
                <c:pt idx="5433">
                  <c:v>1.8389609007598267</c:v>
                </c:pt>
                <c:pt idx="5434">
                  <c:v>1.8386227923716894</c:v>
                </c:pt>
                <c:pt idx="5435">
                  <c:v>1.8382848082888246</c:v>
                </c:pt>
                <c:pt idx="5436">
                  <c:v>1.8379469484426934</c:v>
                </c:pt>
                <c:pt idx="5437">
                  <c:v>1.837609212764808</c:v>
                </c:pt>
                <c:pt idx="5438">
                  <c:v>1.8372716011867305</c:v>
                </c:pt>
                <c:pt idx="5439">
                  <c:v>1.8369341136400736</c:v>
                </c:pt>
                <c:pt idx="5440">
                  <c:v>1.8365967500564997</c:v>
                </c:pt>
                <c:pt idx="5441">
                  <c:v>1.8362595103677219</c:v>
                </c:pt>
                <c:pt idx="5442">
                  <c:v>1.8359223945055034</c:v>
                </c:pt>
                <c:pt idx="5443">
                  <c:v>1.8355854024016574</c:v>
                </c:pt>
                <c:pt idx="5444">
                  <c:v>1.8352485339880467</c:v>
                </c:pt>
                <c:pt idx="5445">
                  <c:v>1.8349117891965849</c:v>
                </c:pt>
                <c:pt idx="5446">
                  <c:v>1.8345751679592353</c:v>
                </c:pt>
                <c:pt idx="5447">
                  <c:v>1.8342386702080105</c:v>
                </c:pt>
                <c:pt idx="5448">
                  <c:v>1.833902295874974</c:v>
                </c:pt>
                <c:pt idx="5449">
                  <c:v>1.8335660448922384</c:v>
                </c:pt>
                <c:pt idx="5450">
                  <c:v>1.8332299171919664</c:v>
                </c:pt>
                <c:pt idx="5451">
                  <c:v>1.8328939127063701</c:v>
                </c:pt>
                <c:pt idx="5452">
                  <c:v>1.8325580313677119</c:v>
                </c:pt>
                <c:pt idx="5453">
                  <c:v>1.8322222731083031</c:v>
                </c:pt>
                <c:pt idx="5454">
                  <c:v>1.8318866378605052</c:v>
                </c:pt>
                <c:pt idx="5455">
                  <c:v>1.8315511255567289</c:v>
                </c:pt>
                <c:pt idx="5456">
                  <c:v>1.8312157361294346</c:v>
                </c:pt>
                <c:pt idx="5457">
                  <c:v>1.8308804695111323</c:v>
                </c:pt>
                <c:pt idx="5458">
                  <c:v>1.8305453256343807</c:v>
                </c:pt>
                <c:pt idx="5459">
                  <c:v>1.8302103044317886</c:v>
                </c:pt>
                <c:pt idx="5460">
                  <c:v>1.8298754058360138</c:v>
                </c:pt>
                <c:pt idx="5461">
                  <c:v>1.8295406297797636</c:v>
                </c:pt>
                <c:pt idx="5462">
                  <c:v>1.8292059761957944</c:v>
                </c:pt>
                <c:pt idx="5463">
                  <c:v>1.8288714450169119</c:v>
                </c:pt>
                <c:pt idx="5464">
                  <c:v>1.8285370361759707</c:v>
                </c:pt>
                <c:pt idx="5465">
                  <c:v>1.8282027496058746</c:v>
                </c:pt>
                <c:pt idx="5466">
                  <c:v>1.8278685852395768</c:v>
                </c:pt>
                <c:pt idx="5467">
                  <c:v>1.8275345430100789</c:v>
                </c:pt>
                <c:pt idx="5468">
                  <c:v>1.8272006228504321</c:v>
                </c:pt>
                <c:pt idx="5469">
                  <c:v>1.8268668246937361</c:v>
                </c:pt>
                <c:pt idx="5470">
                  <c:v>1.8265331484731391</c:v>
                </c:pt>
                <c:pt idx="5471">
                  <c:v>1.8261995941218392</c:v>
                </c:pt>
                <c:pt idx="5472">
                  <c:v>1.8258661615730825</c:v>
                </c:pt>
                <c:pt idx="5473">
                  <c:v>1.8255328507601642</c:v>
                </c:pt>
                <c:pt idx="5474">
                  <c:v>1.8251996616164277</c:v>
                </c:pt>
                <c:pt idx="5475">
                  <c:v>1.8248665940752657</c:v>
                </c:pt>
                <c:pt idx="5476">
                  <c:v>1.8245336480701193</c:v>
                </c:pt>
                <c:pt idx="5477">
                  <c:v>1.8242008235344778</c:v>
                </c:pt>
                <c:pt idx="5478">
                  <c:v>1.8238681204018794</c:v>
                </c:pt>
                <c:pt idx="5479">
                  <c:v>1.8235355386059107</c:v>
                </c:pt>
                <c:pt idx="5480">
                  <c:v>1.8232030780802067</c:v>
                </c:pt>
                <c:pt idx="5481">
                  <c:v>1.8228707387584511</c:v>
                </c:pt>
                <c:pt idx="5482">
                  <c:v>1.8225385205743749</c:v>
                </c:pt>
                <c:pt idx="5483">
                  <c:v>1.8222064234617588</c:v>
                </c:pt>
                <c:pt idx="5484">
                  <c:v>1.8218744473544308</c:v>
                </c:pt>
                <c:pt idx="5485">
                  <c:v>1.8215425921862676</c:v>
                </c:pt>
                <c:pt idx="5486">
                  <c:v>1.8212108578911936</c:v>
                </c:pt>
                <c:pt idx="5487">
                  <c:v>1.8208792444031818</c:v>
                </c:pt>
                <c:pt idx="5488">
                  <c:v>1.8205477516562532</c:v>
                </c:pt>
                <c:pt idx="5489">
                  <c:v>1.8202163795844766</c:v>
                </c:pt>
                <c:pt idx="5490">
                  <c:v>1.8198851281219688</c:v>
                </c:pt>
                <c:pt idx="5491">
                  <c:v>1.8195539972028949</c:v>
                </c:pt>
                <c:pt idx="5492">
                  <c:v>1.8192229867614675</c:v>
                </c:pt>
                <c:pt idx="5493">
                  <c:v>1.8188920967319475</c:v>
                </c:pt>
                <c:pt idx="5494">
                  <c:v>1.8185613270486432</c:v>
                </c:pt>
                <c:pt idx="5495">
                  <c:v>1.8182306776459105</c:v>
                </c:pt>
                <c:pt idx="5496">
                  <c:v>1.8179001484581536</c:v>
                </c:pt>
                <c:pt idx="5497">
                  <c:v>1.8175697394198245</c:v>
                </c:pt>
                <c:pt idx="5498">
                  <c:v>1.8172394504654221</c:v>
                </c:pt>
                <c:pt idx="5499">
                  <c:v>1.8169092815294934</c:v>
                </c:pt>
                <c:pt idx="5500">
                  <c:v>1.816579232546633</c:v>
                </c:pt>
                <c:pt idx="5501">
                  <c:v>1.8162493034514828</c:v>
                </c:pt>
                <c:pt idx="5502">
                  <c:v>1.815919494178732</c:v>
                </c:pt>
                <c:pt idx="5503">
                  <c:v>1.815589804663118</c:v>
                </c:pt>
                <c:pt idx="5504">
                  <c:v>1.8152602348394247</c:v>
                </c:pt>
                <c:pt idx="5505">
                  <c:v>1.8149307846424838</c:v>
                </c:pt>
                <c:pt idx="5506">
                  <c:v>1.8146014540071742</c:v>
                </c:pt>
                <c:pt idx="5507">
                  <c:v>1.8142722428684219</c:v>
                </c:pt>
                <c:pt idx="5508">
                  <c:v>1.8139431511612008</c:v>
                </c:pt>
                <c:pt idx="5509">
                  <c:v>1.8136141788205307</c:v>
                </c:pt>
                <c:pt idx="5510">
                  <c:v>1.8132853257814801</c:v>
                </c:pt>
                <c:pt idx="5511">
                  <c:v>1.812956591979163</c:v>
                </c:pt>
                <c:pt idx="5512">
                  <c:v>1.8126279773487419</c:v>
                </c:pt>
                <c:pt idx="5513">
                  <c:v>1.8122994818254252</c:v>
                </c:pt>
                <c:pt idx="5514">
                  <c:v>1.8119711053444689</c:v>
                </c:pt>
                <c:pt idx="5515">
                  <c:v>1.8116428478411757</c:v>
                </c:pt>
                <c:pt idx="5516">
                  <c:v>1.811314709250895</c:v>
                </c:pt>
                <c:pt idx="5517">
                  <c:v>1.8109866895090234</c:v>
                </c:pt>
                <c:pt idx="5518">
                  <c:v>1.8106587885510039</c:v>
                </c:pt>
                <c:pt idx="5519">
                  <c:v>1.8103310063123264</c:v>
                </c:pt>
                <c:pt idx="5520">
                  <c:v>1.8100033427285278</c:v>
                </c:pt>
                <c:pt idx="5521">
                  <c:v>1.8096757977351912</c:v>
                </c:pt>
                <c:pt idx="5522">
                  <c:v>1.8093483712679466</c:v>
                </c:pt>
                <c:pt idx="5523">
                  <c:v>1.8090210632624704</c:v>
                </c:pt>
                <c:pt idx="5524">
                  <c:v>1.8086938736544858</c:v>
                </c:pt>
                <c:pt idx="5525">
                  <c:v>1.8083668023797621</c:v>
                </c:pt>
                <c:pt idx="5526">
                  <c:v>1.8080398493741154</c:v>
                </c:pt>
                <c:pt idx="5527">
                  <c:v>1.8077130145734084</c:v>
                </c:pt>
                <c:pt idx="5528">
                  <c:v>1.8073862979135495</c:v>
                </c:pt>
                <c:pt idx="5529">
                  <c:v>1.8070596993304942</c:v>
                </c:pt>
                <c:pt idx="5530">
                  <c:v>1.806733218760243</c:v>
                </c:pt>
                <c:pt idx="5531">
                  <c:v>1.8064068561388442</c:v>
                </c:pt>
                <c:pt idx="5532">
                  <c:v>1.8060806114023915</c:v>
                </c:pt>
                <c:pt idx="5533">
                  <c:v>1.805754484487025</c:v>
                </c:pt>
                <c:pt idx="5534">
                  <c:v>1.8054284753289305</c:v>
                </c:pt>
                <c:pt idx="5535">
                  <c:v>1.8051025838643402</c:v>
                </c:pt>
                <c:pt idx="5536">
                  <c:v>1.8047768100295325</c:v>
                </c:pt>
                <c:pt idx="5537">
                  <c:v>1.8044511537608314</c:v>
                </c:pt>
                <c:pt idx="5538">
                  <c:v>1.804125614994607</c:v>
                </c:pt>
                <c:pt idx="5539">
                  <c:v>1.8038001936672756</c:v>
                </c:pt>
                <c:pt idx="5540">
                  <c:v>1.803474889715299</c:v>
                </c:pt>
                <c:pt idx="5541">
                  <c:v>1.8031497030751851</c:v>
                </c:pt>
                <c:pt idx="5542">
                  <c:v>1.802824633683487</c:v>
                </c:pt>
                <c:pt idx="5543">
                  <c:v>1.8024996814768044</c:v>
                </c:pt>
                <c:pt idx="5544">
                  <c:v>1.8021748463917819</c:v>
                </c:pt>
                <c:pt idx="5545">
                  <c:v>1.8018501283651103</c:v>
                </c:pt>
                <c:pt idx="5546">
                  <c:v>1.801525527333526</c:v>
                </c:pt>
                <c:pt idx="5547">
                  <c:v>1.8012010432338108</c:v>
                </c:pt>
                <c:pt idx="5548">
                  <c:v>1.8008766760027919</c:v>
                </c:pt>
                <c:pt idx="5549">
                  <c:v>1.8005524255773422</c:v>
                </c:pt>
                <c:pt idx="5550">
                  <c:v>1.8002282918943802</c:v>
                </c:pt>
                <c:pt idx="5551">
                  <c:v>1.7999042748908693</c:v>
                </c:pt>
                <c:pt idx="5552">
                  <c:v>1.799580374503819</c:v>
                </c:pt>
                <c:pt idx="5553">
                  <c:v>1.799256590670284</c:v>
                </c:pt>
                <c:pt idx="5554">
                  <c:v>1.7989329233273632</c:v>
                </c:pt>
                <c:pt idx="5555">
                  <c:v>1.7986093724122021</c:v>
                </c:pt>
                <c:pt idx="5556">
                  <c:v>1.7982859378619909</c:v>
                </c:pt>
                <c:pt idx="5557">
                  <c:v>1.7979626196139649</c:v>
                </c:pt>
                <c:pt idx="5558">
                  <c:v>1.7976394176054047</c:v>
                </c:pt>
                <c:pt idx="5559">
                  <c:v>1.7973163317736358</c:v>
                </c:pt>
                <c:pt idx="5560">
                  <c:v>1.796993362056029</c:v>
                </c:pt>
                <c:pt idx="5561">
                  <c:v>1.7966705083899996</c:v>
                </c:pt>
                <c:pt idx="5562">
                  <c:v>1.7963477707130087</c:v>
                </c:pt>
                <c:pt idx="5563">
                  <c:v>1.7960251489625616</c:v>
                </c:pt>
                <c:pt idx="5564">
                  <c:v>1.7957026430762086</c:v>
                </c:pt>
                <c:pt idx="5565">
                  <c:v>1.7953802529915457</c:v>
                </c:pt>
                <c:pt idx="5566">
                  <c:v>1.795057978646212</c:v>
                </c:pt>
                <c:pt idx="5567">
                  <c:v>1.7947358199778929</c:v>
                </c:pt>
                <c:pt idx="5568">
                  <c:v>1.7944137769243178</c:v>
                </c:pt>
                <c:pt idx="5569">
                  <c:v>1.7940918494232612</c:v>
                </c:pt>
                <c:pt idx="5570">
                  <c:v>1.7937700374125418</c:v>
                </c:pt>
                <c:pt idx="5571">
                  <c:v>1.7934483408300232</c:v>
                </c:pt>
                <c:pt idx="5572">
                  <c:v>1.7931267596136136</c:v>
                </c:pt>
                <c:pt idx="5573">
                  <c:v>1.7928052937012655</c:v>
                </c:pt>
                <c:pt idx="5574">
                  <c:v>1.7924839430309762</c:v>
                </c:pt>
                <c:pt idx="5575">
                  <c:v>1.7921627075407871</c:v>
                </c:pt>
                <c:pt idx="5576">
                  <c:v>1.7918415871687841</c:v>
                </c:pt>
                <c:pt idx="5577">
                  <c:v>1.7915205818530975</c:v>
                </c:pt>
                <c:pt idx="5578">
                  <c:v>1.7911996915319024</c:v>
                </c:pt>
                <c:pt idx="5579">
                  <c:v>1.7908789161434171</c:v>
                </c:pt>
                <c:pt idx="5580">
                  <c:v>1.7905582556259052</c:v>
                </c:pt>
                <c:pt idx="5581">
                  <c:v>1.7902377099176738</c:v>
                </c:pt>
                <c:pt idx="5582">
                  <c:v>1.789917278957075</c:v>
                </c:pt>
                <c:pt idx="5583">
                  <c:v>1.7895969626825039</c:v>
                </c:pt>
                <c:pt idx="5584">
                  <c:v>1.7892767610324007</c:v>
                </c:pt>
                <c:pt idx="5585">
                  <c:v>1.7889566739452489</c:v>
                </c:pt>
                <c:pt idx="5586">
                  <c:v>1.7886367013595768</c:v>
                </c:pt>
                <c:pt idx="5587">
                  <c:v>1.7883168432139558</c:v>
                </c:pt>
                <c:pt idx="5588">
                  <c:v>1.7879970994470018</c:v>
                </c:pt>
                <c:pt idx="5589">
                  <c:v>1.7876774699973748</c:v>
                </c:pt>
                <c:pt idx="5590">
                  <c:v>1.7873579548037779</c:v>
                </c:pt>
                <c:pt idx="5591">
                  <c:v>1.7870385538049582</c:v>
                </c:pt>
                <c:pt idx="5592">
                  <c:v>1.7867192669397072</c:v>
                </c:pt>
                <c:pt idx="5593">
                  <c:v>1.7864000941468596</c:v>
                </c:pt>
                <c:pt idx="5594">
                  <c:v>1.7860810353652941</c:v>
                </c:pt>
                <c:pt idx="5595">
                  <c:v>1.7857620905339324</c:v>
                </c:pt>
                <c:pt idx="5596">
                  <c:v>1.7854432595917409</c:v>
                </c:pt>
                <c:pt idx="5597">
                  <c:v>1.7851245424777287</c:v>
                </c:pt>
                <c:pt idx="5598">
                  <c:v>1.7848059391309485</c:v>
                </c:pt>
                <c:pt idx="5599">
                  <c:v>1.7844874494904972</c:v>
                </c:pt>
                <c:pt idx="5600">
                  <c:v>1.7841690734955142</c:v>
                </c:pt>
                <c:pt idx="5601">
                  <c:v>1.7838508110851834</c:v>
                </c:pt>
                <c:pt idx="5602">
                  <c:v>1.7835326621987313</c:v>
                </c:pt>
                <c:pt idx="5603">
                  <c:v>1.7832146267754276</c:v>
                </c:pt>
                <c:pt idx="5604">
                  <c:v>1.7828967047545858</c:v>
                </c:pt>
                <c:pt idx="5605">
                  <c:v>1.7825788960755629</c:v>
                </c:pt>
                <c:pt idx="5606">
                  <c:v>1.7822612006777583</c:v>
                </c:pt>
                <c:pt idx="5607">
                  <c:v>1.7819436185006152</c:v>
                </c:pt>
                <c:pt idx="5608">
                  <c:v>1.7816261494836199</c:v>
                </c:pt>
                <c:pt idx="5609">
                  <c:v>1.7813087935663017</c:v>
                </c:pt>
                <c:pt idx="5610">
                  <c:v>1.780991550688233</c:v>
                </c:pt>
                <c:pt idx="5611">
                  <c:v>1.7806744207890295</c:v>
                </c:pt>
                <c:pt idx="5612">
                  <c:v>1.7803574038083492</c:v>
                </c:pt>
                <c:pt idx="5613">
                  <c:v>1.7800404996858936</c:v>
                </c:pt>
                <c:pt idx="5614">
                  <c:v>1.7797237083614075</c:v>
                </c:pt>
                <c:pt idx="5615">
                  <c:v>1.7794070297746776</c:v>
                </c:pt>
                <c:pt idx="5616">
                  <c:v>1.779090463865534</c:v>
                </c:pt>
                <c:pt idx="5617">
                  <c:v>1.7787740105738499</c:v>
                </c:pt>
                <c:pt idx="5618">
                  <c:v>1.7784576698395409</c:v>
                </c:pt>
                <c:pt idx="5619">
                  <c:v>1.7781414416025649</c:v>
                </c:pt>
                <c:pt idx="5620">
                  <c:v>1.7778253258029237</c:v>
                </c:pt>
                <c:pt idx="5621">
                  <c:v>1.7775093223806606</c:v>
                </c:pt>
                <c:pt idx="5622">
                  <c:v>1.7771934312758622</c:v>
                </c:pt>
                <c:pt idx="5623">
                  <c:v>1.7768776524286571</c:v>
                </c:pt>
                <c:pt idx="5624">
                  <c:v>1.7765619857792172</c:v>
                </c:pt>
                <c:pt idx="5625">
                  <c:v>1.7762464312677562</c:v>
                </c:pt>
                <c:pt idx="5626">
                  <c:v>1.7759309888345309</c:v>
                </c:pt>
                <c:pt idx="5627">
                  <c:v>1.7756156584198399</c:v>
                </c:pt>
                <c:pt idx="5628">
                  <c:v>1.7753004399640244</c:v>
                </c:pt>
                <c:pt idx="5629">
                  <c:v>1.7749853334074686</c:v>
                </c:pt>
                <c:pt idx="5630">
                  <c:v>1.7746703386905978</c:v>
                </c:pt>
                <c:pt idx="5631">
                  <c:v>1.7743554557538808</c:v>
                </c:pt>
                <c:pt idx="5632">
                  <c:v>1.7740406845378276</c:v>
                </c:pt>
                <c:pt idx="5633">
                  <c:v>1.7737260249829914</c:v>
                </c:pt>
                <c:pt idx="5634">
                  <c:v>1.7734114770299667</c:v>
                </c:pt>
                <c:pt idx="5635">
                  <c:v>1.7730970406193907</c:v>
                </c:pt>
                <c:pt idx="5636">
                  <c:v>1.7727827156919425</c:v>
                </c:pt>
                <c:pt idx="5637">
                  <c:v>1.7724685021883431</c:v>
                </c:pt>
                <c:pt idx="5638">
                  <c:v>1.7721544000493561</c:v>
                </c:pt>
                <c:pt idx="5639">
                  <c:v>1.771840409215786</c:v>
                </c:pt>
                <c:pt idx="5640">
                  <c:v>1.7715265296284803</c:v>
                </c:pt>
                <c:pt idx="5641">
                  <c:v>1.7712127612283279</c:v>
                </c:pt>
                <c:pt idx="5642">
                  <c:v>1.7708991039562598</c:v>
                </c:pt>
                <c:pt idx="5643">
                  <c:v>1.7705855577532486</c:v>
                </c:pt>
                <c:pt idx="5644">
                  <c:v>1.7702721225603089</c:v>
                </c:pt>
                <c:pt idx="5645">
                  <c:v>1.7699587983184968</c:v>
                </c:pt>
                <c:pt idx="5646">
                  <c:v>1.7696455849689103</c:v>
                </c:pt>
                <c:pt idx="5647">
                  <c:v>1.7693324824526895</c:v>
                </c:pt>
                <c:pt idx="5648">
                  <c:v>1.7690194907110153</c:v>
                </c:pt>
                <c:pt idx="5649">
                  <c:v>1.7687066096851107</c:v>
                </c:pt>
                <c:pt idx="5650">
                  <c:v>1.7683938393162406</c:v>
                </c:pt>
                <c:pt idx="5651">
                  <c:v>1.7680811795457105</c:v>
                </c:pt>
                <c:pt idx="5652">
                  <c:v>1.7677686303148681</c:v>
                </c:pt>
                <c:pt idx="5653">
                  <c:v>1.7674561915651026</c:v>
                </c:pt>
                <c:pt idx="5654">
                  <c:v>1.7671438632378444</c:v>
                </c:pt>
                <c:pt idx="5655">
                  <c:v>1.7668316452745654</c:v>
                </c:pt>
                <c:pt idx="5656">
                  <c:v>1.7665195376167786</c:v>
                </c:pt>
                <c:pt idx="5657">
                  <c:v>1.7662075402060387</c:v>
                </c:pt>
                <c:pt idx="5658">
                  <c:v>1.7658956529839414</c:v>
                </c:pt>
                <c:pt idx="5659">
                  <c:v>1.7655838758921236</c:v>
                </c:pt>
                <c:pt idx="5660">
                  <c:v>1.7652722088722639</c:v>
                </c:pt>
                <c:pt idx="5661">
                  <c:v>1.7649606518660816</c:v>
                </c:pt>
                <c:pt idx="5662">
                  <c:v>1.7646492048153375</c:v>
                </c:pt>
                <c:pt idx="5663">
                  <c:v>1.7643378676618329</c:v>
                </c:pt>
                <c:pt idx="5664">
                  <c:v>1.7640266403474103</c:v>
                </c:pt>
                <c:pt idx="5665">
                  <c:v>1.7637155228139541</c:v>
                </c:pt>
                <c:pt idx="5666">
                  <c:v>1.7634045150033886</c:v>
                </c:pt>
                <c:pt idx="5667">
                  <c:v>1.7630936168576798</c:v>
                </c:pt>
                <c:pt idx="5668">
                  <c:v>1.762782828318834</c:v>
                </c:pt>
                <c:pt idx="5669">
                  <c:v>1.7624721493288991</c:v>
                </c:pt>
                <c:pt idx="5670">
                  <c:v>1.7621615798299632</c:v>
                </c:pt>
                <c:pt idx="5671">
                  <c:v>1.7618511197641555</c:v>
                </c:pt>
                <c:pt idx="5672">
                  <c:v>1.7615407690736462</c:v>
                </c:pt>
                <c:pt idx="5673">
                  <c:v>1.7612305277006457</c:v>
                </c:pt>
                <c:pt idx="5674">
                  <c:v>1.7609203955874055</c:v>
                </c:pt>
                <c:pt idx="5675">
                  <c:v>1.7606103726762177</c:v>
                </c:pt>
                <c:pt idx="5676">
                  <c:v>1.7603004589094147</c:v>
                </c:pt>
                <c:pt idx="5677">
                  <c:v>1.7599906542293702</c:v>
                </c:pt>
                <c:pt idx="5678">
                  <c:v>1.7596809585784976</c:v>
                </c:pt>
                <c:pt idx="5679">
                  <c:v>1.7593713718992519</c:v>
                </c:pt>
                <c:pt idx="5680">
                  <c:v>1.7590618941341274</c:v>
                </c:pt>
                <c:pt idx="5681">
                  <c:v>1.7587525252256595</c:v>
                </c:pt>
                <c:pt idx="5682">
                  <c:v>1.7584432651164243</c:v>
                </c:pt>
                <c:pt idx="5683">
                  <c:v>1.7581341137490376</c:v>
                </c:pt>
                <c:pt idx="5684">
                  <c:v>1.757825071066156</c:v>
                </c:pt>
                <c:pt idx="5685">
                  <c:v>1.7575161370104764</c:v>
                </c:pt>
                <c:pt idx="5686">
                  <c:v>1.7572073115247355</c:v>
                </c:pt>
                <c:pt idx="5687">
                  <c:v>1.756898594551711</c:v>
                </c:pt>
                <c:pt idx="5688">
                  <c:v>1.75658998603422</c:v>
                </c:pt>
                <c:pt idx="5689">
                  <c:v>1.7562814859151203</c:v>
                </c:pt>
                <c:pt idx="5690">
                  <c:v>1.7559730941373102</c:v>
                </c:pt>
                <c:pt idx="5691">
                  <c:v>1.7556648106437267</c:v>
                </c:pt>
                <c:pt idx="5692">
                  <c:v>1.7553566353773487</c:v>
                </c:pt>
                <c:pt idx="5693">
                  <c:v>1.7550485682811934</c:v>
                </c:pt>
                <c:pt idx="5694">
                  <c:v>1.7547406092983195</c:v>
                </c:pt>
                <c:pt idx="5695">
                  <c:v>1.7544327583718244</c:v>
                </c:pt>
                <c:pt idx="5696">
                  <c:v>1.7541250154448464</c:v>
                </c:pt>
                <c:pt idx="5697">
                  <c:v>1.753817380460563</c:v>
                </c:pt>
                <c:pt idx="5698">
                  <c:v>1.7535098533621922</c:v>
                </c:pt>
                <c:pt idx="5699">
                  <c:v>1.753202434092991</c:v>
                </c:pt>
                <c:pt idx="5700">
                  <c:v>1.7528951225962568</c:v>
                </c:pt>
                <c:pt idx="5701">
                  <c:v>1.7525879188153264</c:v>
                </c:pt>
                <c:pt idx="5702">
                  <c:v>1.7522808226935769</c:v>
                </c:pt>
                <c:pt idx="5703">
                  <c:v>1.7519738341744244</c:v>
                </c:pt>
                <c:pt idx="5704">
                  <c:v>1.7516669532013249</c:v>
                </c:pt>
                <c:pt idx="5705">
                  <c:v>1.7513601797177742</c:v>
                </c:pt>
                <c:pt idx="5706">
                  <c:v>1.7510535136673075</c:v>
                </c:pt>
                <c:pt idx="5707">
                  <c:v>1.7507469549934993</c:v>
                </c:pt>
                <c:pt idx="5708">
                  <c:v>1.7504405036399642</c:v>
                </c:pt>
                <c:pt idx="5709">
                  <c:v>1.7501341595503557</c:v>
                </c:pt>
                <c:pt idx="5710">
                  <c:v>1.7498279226683671</c:v>
                </c:pt>
                <c:pt idx="5711">
                  <c:v>1.7495217929377309</c:v>
                </c:pt>
                <c:pt idx="5712">
                  <c:v>1.7492157703022191</c:v>
                </c:pt>
                <c:pt idx="5713">
                  <c:v>1.7489098547056428</c:v>
                </c:pt>
                <c:pt idx="5714">
                  <c:v>1.7486040460918526</c:v>
                </c:pt>
                <c:pt idx="5715">
                  <c:v>1.7482983444047386</c:v>
                </c:pt>
                <c:pt idx="5716">
                  <c:v>1.7479927495882297</c:v>
                </c:pt>
                <c:pt idx="5717">
                  <c:v>1.7476872615862939</c:v>
                </c:pt>
                <c:pt idx="5718">
                  <c:v>1.7473818803429393</c:v>
                </c:pt>
                <c:pt idx="5719">
                  <c:v>1.7470766058022118</c:v>
                </c:pt>
                <c:pt idx="5720">
                  <c:v>1.7467714379081973</c:v>
                </c:pt>
                <c:pt idx="5721">
                  <c:v>1.7464663766050206</c:v>
                </c:pt>
                <c:pt idx="5722">
                  <c:v>1.7461614218368453</c:v>
                </c:pt>
                <c:pt idx="5723">
                  <c:v>1.7458565735478744</c:v>
                </c:pt>
                <c:pt idx="5724">
                  <c:v>1.7455518316823493</c:v>
                </c:pt>
                <c:pt idx="5725">
                  <c:v>1.7452471961845506</c:v>
                </c:pt>
                <c:pt idx="5726">
                  <c:v>1.7449426669987977</c:v>
                </c:pt>
                <c:pt idx="5727">
                  <c:v>1.7446382440694495</c:v>
                </c:pt>
                <c:pt idx="5728">
                  <c:v>1.7443339273409026</c:v>
                </c:pt>
                <c:pt idx="5729">
                  <c:v>1.7440297167575933</c:v>
                </c:pt>
                <c:pt idx="5730">
                  <c:v>1.7437256122639961</c:v>
                </c:pt>
                <c:pt idx="5731">
                  <c:v>1.7434216138046248</c:v>
                </c:pt>
                <c:pt idx="5732">
                  <c:v>1.743117721324031</c:v>
                </c:pt>
                <c:pt idx="5733">
                  <c:v>1.7428139347668061</c:v>
                </c:pt>
                <c:pt idx="5734">
                  <c:v>1.742510254077579</c:v>
                </c:pt>
                <c:pt idx="5735">
                  <c:v>1.7422066792010182</c:v>
                </c:pt>
                <c:pt idx="5736">
                  <c:v>1.7419032100818297</c:v>
                </c:pt>
                <c:pt idx="5737">
                  <c:v>1.7415998466647586</c:v>
                </c:pt>
                <c:pt idx="5738">
                  <c:v>1.7412965888945888</c:v>
                </c:pt>
                <c:pt idx="5739">
                  <c:v>1.7409934367161422</c:v>
                </c:pt>
                <c:pt idx="5740">
                  <c:v>1.7406903900742792</c:v>
                </c:pt>
                <c:pt idx="5741">
                  <c:v>1.7403874489138984</c:v>
                </c:pt>
                <c:pt idx="5742">
                  <c:v>1.7400846131799372</c:v>
                </c:pt>
                <c:pt idx="5743">
                  <c:v>1.739781882817371</c:v>
                </c:pt>
                <c:pt idx="5744">
                  <c:v>1.7394792577712135</c:v>
                </c:pt>
                <c:pt idx="5745">
                  <c:v>1.7391767379865166</c:v>
                </c:pt>
                <c:pt idx="5746">
                  <c:v>1.7388743234083708</c:v>
                </c:pt>
                <c:pt idx="5747">
                  <c:v>1.7385720139819048</c:v>
                </c:pt>
                <c:pt idx="5748">
                  <c:v>1.7382698096522842</c:v>
                </c:pt>
                <c:pt idx="5749">
                  <c:v>1.7379677103647144</c:v>
                </c:pt>
                <c:pt idx="5750">
                  <c:v>1.737665716064438</c:v>
                </c:pt>
                <c:pt idx="5751">
                  <c:v>1.7373638266967359</c:v>
                </c:pt>
                <c:pt idx="5752">
                  <c:v>1.7370620422069267</c:v>
                </c:pt>
                <c:pt idx="5753">
                  <c:v>1.7367603625403674</c:v>
                </c:pt>
                <c:pt idx="5754">
                  <c:v>1.7364587876424529</c:v>
                </c:pt>
                <c:pt idx="5755">
                  <c:v>1.7361573174586156</c:v>
                </c:pt>
                <c:pt idx="5756">
                  <c:v>1.7358559519343264</c:v>
                </c:pt>
                <c:pt idx="5757">
                  <c:v>1.7355546910150934</c:v>
                </c:pt>
                <c:pt idx="5758">
                  <c:v>1.7352535346464633</c:v>
                </c:pt>
                <c:pt idx="5759">
                  <c:v>1.7349524827740199</c:v>
                </c:pt>
                <c:pt idx="5760">
                  <c:v>1.7346515353433851</c:v>
                </c:pt>
                <c:pt idx="5761">
                  <c:v>1.7343506923002181</c:v>
                </c:pt>
                <c:pt idx="5762">
                  <c:v>1.7340499535902165</c:v>
                </c:pt>
                <c:pt idx="5763">
                  <c:v>1.7337493191591149</c:v>
                </c:pt>
                <c:pt idx="5764">
                  <c:v>1.7334487889526862</c:v>
                </c:pt>
                <c:pt idx="5765">
                  <c:v>1.7331483629167401</c:v>
                </c:pt>
                <c:pt idx="5766">
                  <c:v>1.7328480409971245</c:v>
                </c:pt>
                <c:pt idx="5767">
                  <c:v>1.7325478231397244</c:v>
                </c:pt>
                <c:pt idx="5768">
                  <c:v>1.7322477092904627</c:v>
                </c:pt>
                <c:pt idx="5769">
                  <c:v>1.7319476993952996</c:v>
                </c:pt>
                <c:pt idx="5770">
                  <c:v>1.7316477934002323</c:v>
                </c:pt>
                <c:pt idx="5771">
                  <c:v>1.7313479912512963</c:v>
                </c:pt>
                <c:pt idx="5772">
                  <c:v>1.7310482928945634</c:v>
                </c:pt>
                <c:pt idx="5773">
                  <c:v>1.7307486982761435</c:v>
                </c:pt>
                <c:pt idx="5774">
                  <c:v>1.7304492073421835</c:v>
                </c:pt>
                <c:pt idx="5775">
                  <c:v>1.7301498200388679</c:v>
                </c:pt>
                <c:pt idx="5776">
                  <c:v>1.7298505363124179</c:v>
                </c:pt>
                <c:pt idx="5777">
                  <c:v>1.7295513561090925</c:v>
                </c:pt>
                <c:pt idx="5778">
                  <c:v>1.7292522793751872</c:v>
                </c:pt>
                <c:pt idx="5779">
                  <c:v>1.7289533060570352</c:v>
                </c:pt>
                <c:pt idx="5780">
                  <c:v>1.7286544361010066</c:v>
                </c:pt>
                <c:pt idx="5781">
                  <c:v>1.7283556694535083</c:v>
                </c:pt>
                <c:pt idx="5782">
                  <c:v>1.728057006060985</c:v>
                </c:pt>
                <c:pt idx="5783">
                  <c:v>1.7277584458699178</c:v>
                </c:pt>
                <c:pt idx="5784">
                  <c:v>1.7274599888268247</c:v>
                </c:pt>
                <c:pt idx="5785">
                  <c:v>1.7271616348782608</c:v>
                </c:pt>
                <c:pt idx="5786">
                  <c:v>1.7268633839708185</c:v>
                </c:pt>
                <c:pt idx="5787">
                  <c:v>1.7265652360511266</c:v>
                </c:pt>
                <c:pt idx="5788">
                  <c:v>1.7262671910658509</c:v>
                </c:pt>
                <c:pt idx="5789">
                  <c:v>1.7259692489616942</c:v>
                </c:pt>
                <c:pt idx="5790">
                  <c:v>1.7256714096853958</c:v>
                </c:pt>
                <c:pt idx="5791">
                  <c:v>1.7253736731837317</c:v>
                </c:pt>
                <c:pt idx="5792">
                  <c:v>1.7250760394035152</c:v>
                </c:pt>
                <c:pt idx="5793">
                  <c:v>1.7247785082915954</c:v>
                </c:pt>
                <c:pt idx="5794">
                  <c:v>1.7244810797948591</c:v>
                </c:pt>
                <c:pt idx="5795">
                  <c:v>1.7241837538602292</c:v>
                </c:pt>
                <c:pt idx="5796">
                  <c:v>1.7238865304346644</c:v>
                </c:pt>
                <c:pt idx="5797">
                  <c:v>1.7235894094651616</c:v>
                </c:pt>
                <c:pt idx="5798">
                  <c:v>1.723292390898753</c:v>
                </c:pt>
                <c:pt idx="5799">
                  <c:v>1.7229954746825078</c:v>
                </c:pt>
                <c:pt idx="5800">
                  <c:v>1.7226986607635315</c:v>
                </c:pt>
                <c:pt idx="5801">
                  <c:v>1.7224019490889664</c:v>
                </c:pt>
                <c:pt idx="5802">
                  <c:v>1.7221053396059904</c:v>
                </c:pt>
                <c:pt idx="5803">
                  <c:v>1.7218088322618188</c:v>
                </c:pt>
                <c:pt idx="5804">
                  <c:v>1.7215124270037026</c:v>
                </c:pt>
                <c:pt idx="5805">
                  <c:v>1.7212161237789292</c:v>
                </c:pt>
                <c:pt idx="5806">
                  <c:v>1.7209199225348222</c:v>
                </c:pt>
                <c:pt idx="5807">
                  <c:v>1.7206238232187421</c:v>
                </c:pt>
                <c:pt idx="5808">
                  <c:v>1.7203278257780845</c:v>
                </c:pt>
                <c:pt idx="5809">
                  <c:v>1.7200319301602824</c:v>
                </c:pt>
                <c:pt idx="5810">
                  <c:v>1.7197361363128039</c:v>
                </c:pt>
                <c:pt idx="5811">
                  <c:v>1.7194404441831539</c:v>
                </c:pt>
                <c:pt idx="5812">
                  <c:v>1.7191448537188734</c:v>
                </c:pt>
                <c:pt idx="5813">
                  <c:v>1.7188493648675389</c:v>
                </c:pt>
                <c:pt idx="5814">
                  <c:v>1.7185539775767635</c:v>
                </c:pt>
                <c:pt idx="5815">
                  <c:v>1.7182586917941962</c:v>
                </c:pt>
                <c:pt idx="5816">
                  <c:v>1.7179635074675217</c:v>
                </c:pt>
                <c:pt idx="5817">
                  <c:v>1.7176684245444609</c:v>
                </c:pt>
                <c:pt idx="5818">
                  <c:v>1.7173734429727707</c:v>
                </c:pt>
                <c:pt idx="5819">
                  <c:v>1.7170785627002438</c:v>
                </c:pt>
                <c:pt idx="5820">
                  <c:v>1.7167837836747082</c:v>
                </c:pt>
                <c:pt idx="5821">
                  <c:v>1.7164891058440286</c:v>
                </c:pt>
                <c:pt idx="5822">
                  <c:v>1.7161945291561047</c:v>
                </c:pt>
                <c:pt idx="5823">
                  <c:v>1.7159000535588729</c:v>
                </c:pt>
                <c:pt idx="5824">
                  <c:v>1.7156056790003043</c:v>
                </c:pt>
                <c:pt idx="5825">
                  <c:v>1.7153114054284062</c:v>
                </c:pt>
                <c:pt idx="5826">
                  <c:v>1.7150172327912219</c:v>
                </c:pt>
                <c:pt idx="5827">
                  <c:v>1.7147231610368296</c:v>
                </c:pt>
                <c:pt idx="5828">
                  <c:v>1.7144291901133437</c:v>
                </c:pt>
                <c:pt idx="5829">
                  <c:v>1.714135319968914</c:v>
                </c:pt>
                <c:pt idx="5830">
                  <c:v>1.7138415505517255</c:v>
                </c:pt>
                <c:pt idx="5831">
                  <c:v>1.7135478818099994</c:v>
                </c:pt>
                <c:pt idx="5832">
                  <c:v>1.7132543136919918</c:v>
                </c:pt>
                <c:pt idx="5833">
                  <c:v>1.7129608461459942</c:v>
                </c:pt>
                <c:pt idx="5834">
                  <c:v>1.712667479120334</c:v>
                </c:pt>
                <c:pt idx="5835">
                  <c:v>1.7123742125633736</c:v>
                </c:pt>
                <c:pt idx="5836">
                  <c:v>1.7120810464235114</c:v>
                </c:pt>
                <c:pt idx="5837">
                  <c:v>1.7117879806491803</c:v>
                </c:pt>
                <c:pt idx="5838">
                  <c:v>1.7114950151888486</c:v>
                </c:pt>
                <c:pt idx="5839">
                  <c:v>1.7112021499910206</c:v>
                </c:pt>
                <c:pt idx="5840">
                  <c:v>1.7109093850042352</c:v>
                </c:pt>
                <c:pt idx="5841">
                  <c:v>1.7106167201770668</c:v>
                </c:pt>
                <c:pt idx="5842">
                  <c:v>1.7103241554581246</c:v>
                </c:pt>
                <c:pt idx="5843">
                  <c:v>1.7100316907960533</c:v>
                </c:pt>
                <c:pt idx="5844">
                  <c:v>1.7097393261395331</c:v>
                </c:pt>
                <c:pt idx="5845">
                  <c:v>1.7094470614372781</c:v>
                </c:pt>
                <c:pt idx="5846">
                  <c:v>1.7091548966380385</c:v>
                </c:pt>
                <c:pt idx="5847">
                  <c:v>1.7088628316905992</c:v>
                </c:pt>
                <c:pt idx="5848">
                  <c:v>1.7085708665437802</c:v>
                </c:pt>
                <c:pt idx="5849">
                  <c:v>1.7082790011464364</c:v>
                </c:pt>
                <c:pt idx="5850">
                  <c:v>1.7079872354474575</c:v>
                </c:pt>
                <c:pt idx="5851">
                  <c:v>1.7076955693957683</c:v>
                </c:pt>
                <c:pt idx="5852">
                  <c:v>1.7074040029403283</c:v>
                </c:pt>
                <c:pt idx="5853">
                  <c:v>1.7071125360301322</c:v>
                </c:pt>
                <c:pt idx="5854">
                  <c:v>1.7068211686142094</c:v>
                </c:pt>
                <c:pt idx="5855">
                  <c:v>1.7065299006416237</c:v>
                </c:pt>
                <c:pt idx="5856">
                  <c:v>1.7062387320614743</c:v>
                </c:pt>
                <c:pt idx="5857">
                  <c:v>1.7059476628228942</c:v>
                </c:pt>
                <c:pt idx="5858">
                  <c:v>1.7056566928750523</c:v>
                </c:pt>
                <c:pt idx="5859">
                  <c:v>1.705365822167151</c:v>
                </c:pt>
                <c:pt idx="5860">
                  <c:v>1.7050750506484285</c:v>
                </c:pt>
                <c:pt idx="5861">
                  <c:v>1.7047843782681567</c:v>
                </c:pt>
                <c:pt idx="5862">
                  <c:v>1.7044938049756422</c:v>
                </c:pt>
                <c:pt idx="5863">
                  <c:v>1.7042033307202269</c:v>
                </c:pt>
                <c:pt idx="5864">
                  <c:v>1.7039129554512864</c:v>
                </c:pt>
                <c:pt idx="5865">
                  <c:v>1.703622679118231</c:v>
                </c:pt>
                <c:pt idx="5866">
                  <c:v>1.7033325016705056</c:v>
                </c:pt>
                <c:pt idx="5867">
                  <c:v>1.7030424230575896</c:v>
                </c:pt>
                <c:pt idx="5868">
                  <c:v>1.7027524432289969</c:v>
                </c:pt>
                <c:pt idx="5869">
                  <c:v>1.7024625621342753</c:v>
                </c:pt>
                <c:pt idx="5870">
                  <c:v>1.7021727797230071</c:v>
                </c:pt>
                <c:pt idx="5871">
                  <c:v>1.7018830959448092</c:v>
                </c:pt>
                <c:pt idx="5872">
                  <c:v>1.7015935107493327</c:v>
                </c:pt>
                <c:pt idx="5873">
                  <c:v>1.7013040240862629</c:v>
                </c:pt>
                <c:pt idx="5874">
                  <c:v>1.7010146359053193</c:v>
                </c:pt>
                <c:pt idx="5875">
                  <c:v>1.7007253461562557</c:v>
                </c:pt>
                <c:pt idx="5876">
                  <c:v>1.7004361547888602</c:v>
                </c:pt>
                <c:pt idx="5877">
                  <c:v>1.7001470617529544</c:v>
                </c:pt>
                <c:pt idx="5878">
                  <c:v>1.6998580669983949</c:v>
                </c:pt>
                <c:pt idx="5879">
                  <c:v>1.6995691704750719</c:v>
                </c:pt>
                <c:pt idx="5880">
                  <c:v>1.6992803721329099</c:v>
                </c:pt>
                <c:pt idx="5881">
                  <c:v>1.6989916719218667</c:v>
                </c:pt>
                <c:pt idx="5882">
                  <c:v>1.6987030697919352</c:v>
                </c:pt>
                <c:pt idx="5883">
                  <c:v>1.6984145656931413</c:v>
                </c:pt>
                <c:pt idx="5884">
                  <c:v>1.6981261595755457</c:v>
                </c:pt>
                <c:pt idx="5885">
                  <c:v>1.6978378513892425</c:v>
                </c:pt>
                <c:pt idx="5886">
                  <c:v>1.6975496410843596</c:v>
                </c:pt>
                <c:pt idx="5887">
                  <c:v>1.6972615286110593</c:v>
                </c:pt>
                <c:pt idx="5888">
                  <c:v>1.6969735139195368</c:v>
                </c:pt>
                <c:pt idx="5889">
                  <c:v>1.6966855969600223</c:v>
                </c:pt>
                <c:pt idx="5890">
                  <c:v>1.6963977776827788</c:v>
                </c:pt>
                <c:pt idx="5891">
                  <c:v>1.6961100560381033</c:v>
                </c:pt>
                <c:pt idx="5892">
                  <c:v>1.6958224319763271</c:v>
                </c:pt>
                <c:pt idx="5893">
                  <c:v>1.6955349054478139</c:v>
                </c:pt>
                <c:pt idx="5894">
                  <c:v>1.6952474764029626</c:v>
                </c:pt>
                <c:pt idx="5895">
                  <c:v>1.6949601447922045</c:v>
                </c:pt>
                <c:pt idx="5896">
                  <c:v>1.6946729105660052</c:v>
                </c:pt>
                <c:pt idx="5897">
                  <c:v>1.6943857736748635</c:v>
                </c:pt>
                <c:pt idx="5898">
                  <c:v>1.6940987340693119</c:v>
                </c:pt>
                <c:pt idx="5899">
                  <c:v>1.6938117916999165</c:v>
                </c:pt>
                <c:pt idx="5900">
                  <c:v>1.6935249465172768</c:v>
                </c:pt>
                <c:pt idx="5901">
                  <c:v>1.6932381984720257</c:v>
                </c:pt>
                <c:pt idx="5902">
                  <c:v>1.6929515475148296</c:v>
                </c:pt>
                <c:pt idx="5903">
                  <c:v>1.692664993596388</c:v>
                </c:pt>
                <c:pt idx="5904">
                  <c:v>1.6923785366674349</c:v>
                </c:pt>
                <c:pt idx="5905">
                  <c:v>1.6920921766787356</c:v>
                </c:pt>
                <c:pt idx="5906">
                  <c:v>1.6918059135810908</c:v>
                </c:pt>
                <c:pt idx="5907">
                  <c:v>1.6915197473253332</c:v>
                </c:pt>
                <c:pt idx="5908">
                  <c:v>1.6912336778623291</c:v>
                </c:pt>
                <c:pt idx="5909">
                  <c:v>1.6909477051429784</c:v>
                </c:pt>
                <c:pt idx="5910">
                  <c:v>1.6906618291182138</c:v>
                </c:pt>
                <c:pt idx="5911">
                  <c:v>1.6903760497390012</c:v>
                </c:pt>
                <c:pt idx="5912">
                  <c:v>1.6900903669563399</c:v>
                </c:pt>
                <c:pt idx="5913">
                  <c:v>1.6898047807212619</c:v>
                </c:pt>
                <c:pt idx="5914">
                  <c:v>1.6895192909848327</c:v>
                </c:pt>
                <c:pt idx="5915">
                  <c:v>1.6892338976981505</c:v>
                </c:pt>
                <c:pt idx="5916">
                  <c:v>1.6889486008123471</c:v>
                </c:pt>
                <c:pt idx="5917">
                  <c:v>1.6886634002785863</c:v>
                </c:pt>
                <c:pt idx="5918">
                  <c:v>1.6883782960480662</c:v>
                </c:pt>
                <c:pt idx="5919">
                  <c:v>1.688093288072017</c:v>
                </c:pt>
                <c:pt idx="5920">
                  <c:v>1.6878083763017016</c:v>
                </c:pt>
                <c:pt idx="5921">
                  <c:v>1.6875235606884167</c:v>
                </c:pt>
                <c:pt idx="5922">
                  <c:v>1.6872388411834911</c:v>
                </c:pt>
                <c:pt idx="5923">
                  <c:v>1.6869542177382868</c:v>
                </c:pt>
                <c:pt idx="5924">
                  <c:v>1.6866696903041984</c:v>
                </c:pt>
                <c:pt idx="5925">
                  <c:v>1.6863852588326538</c:v>
                </c:pt>
                <c:pt idx="5926">
                  <c:v>1.6861009232751127</c:v>
                </c:pt>
                <c:pt idx="5927">
                  <c:v>1.6858166835830686</c:v>
                </c:pt>
                <c:pt idx="5928">
                  <c:v>1.685532539708047</c:v>
                </c:pt>
                <c:pt idx="5929">
                  <c:v>1.6852484916016062</c:v>
                </c:pt>
                <c:pt idx="5930">
                  <c:v>1.6849645392153372</c:v>
                </c:pt>
                <c:pt idx="5931">
                  <c:v>1.6846806825008636</c:v>
                </c:pt>
                <c:pt idx="5932">
                  <c:v>1.6843969214098418</c:v>
                </c:pt>
                <c:pt idx="5933">
                  <c:v>1.6841132558939607</c:v>
                </c:pt>
                <c:pt idx="5934">
                  <c:v>1.6838296859049415</c:v>
                </c:pt>
                <c:pt idx="5935">
                  <c:v>1.6835462113945381</c:v>
                </c:pt>
                <c:pt idx="5936">
                  <c:v>1.6832628323145367</c:v>
                </c:pt>
                <c:pt idx="5937">
                  <c:v>1.6829795486167562</c:v>
                </c:pt>
                <c:pt idx="5938">
                  <c:v>1.682696360253048</c:v>
                </c:pt>
                <c:pt idx="5939">
                  <c:v>1.6824132671752954</c:v>
                </c:pt>
                <c:pt idx="5940">
                  <c:v>1.6821302693354148</c:v>
                </c:pt>
                <c:pt idx="5941">
                  <c:v>1.6818473666853542</c:v>
                </c:pt>
                <c:pt idx="5942">
                  <c:v>1.6815645591770942</c:v>
                </c:pt>
                <c:pt idx="5943">
                  <c:v>1.681281846762648</c:v>
                </c:pt>
                <c:pt idx="5944">
                  <c:v>1.6809992293940608</c:v>
                </c:pt>
                <c:pt idx="5945">
                  <c:v>1.6807167070234099</c:v>
                </c:pt>
                <c:pt idx="5946">
                  <c:v>1.6804342796028051</c:v>
                </c:pt>
                <c:pt idx="5947">
                  <c:v>1.6801519470843884</c:v>
                </c:pt>
                <c:pt idx="5948">
                  <c:v>1.6798697094203336</c:v>
                </c:pt>
                <c:pt idx="5949">
                  <c:v>1.679587566562847</c:v>
                </c:pt>
                <c:pt idx="5950">
                  <c:v>1.6793055184641668</c:v>
                </c:pt>
                <c:pt idx="5951">
                  <c:v>1.6790235650765633</c:v>
                </c:pt>
                <c:pt idx="5952">
                  <c:v>1.6787417063523389</c:v>
                </c:pt>
                <c:pt idx="5953">
                  <c:v>1.678459942243828</c:v>
                </c:pt>
                <c:pt idx="5954">
                  <c:v>1.6781782727033969</c:v>
                </c:pt>
                <c:pt idx="5955">
                  <c:v>1.677896697683444</c:v>
                </c:pt>
                <c:pt idx="5956">
                  <c:v>1.6776152171363998</c:v>
                </c:pt>
                <c:pt idx="5957">
                  <c:v>1.6773338310147263</c:v>
                </c:pt>
                <c:pt idx="5958">
                  <c:v>1.6770525392709177</c:v>
                </c:pt>
                <c:pt idx="5959">
                  <c:v>1.6767713418574999</c:v>
                </c:pt>
                <c:pt idx="5960">
                  <c:v>1.6764902387270311</c:v>
                </c:pt>
                <c:pt idx="5961">
                  <c:v>1.6762092298321003</c:v>
                </c:pt>
                <c:pt idx="5962">
                  <c:v>1.6759283151253292</c:v>
                </c:pt>
                <c:pt idx="5963">
                  <c:v>1.6756474945593711</c:v>
                </c:pt>
                <c:pt idx="5964">
                  <c:v>1.6753667680869109</c:v>
                </c:pt>
                <c:pt idx="5965">
                  <c:v>1.6750861356606648</c:v>
                </c:pt>
                <c:pt idx="5966">
                  <c:v>1.6748055972333813</c:v>
                </c:pt>
                <c:pt idx="5967">
                  <c:v>1.6745251527578404</c:v>
                </c:pt>
                <c:pt idx="5968">
                  <c:v>1.6742448021868535</c:v>
                </c:pt>
                <c:pt idx="5969">
                  <c:v>1.6739645454732637</c:v>
                </c:pt>
                <c:pt idx="5970">
                  <c:v>1.6736843825699459</c:v>
                </c:pt>
                <c:pt idx="5971">
                  <c:v>1.673404313429806</c:v>
                </c:pt>
                <c:pt idx="5972">
                  <c:v>1.6731243380057821</c:v>
                </c:pt>
                <c:pt idx="5973">
                  <c:v>1.6728444562508433</c:v>
                </c:pt>
                <c:pt idx="5974">
                  <c:v>1.6725646681179904</c:v>
                </c:pt>
                <c:pt idx="5975">
                  <c:v>1.6722849735602554</c:v>
                </c:pt>
                <c:pt idx="5976">
                  <c:v>1.672005372530702</c:v>
                </c:pt>
                <c:pt idx="5977">
                  <c:v>1.6717258649824251</c:v>
                </c:pt>
                <c:pt idx="5978">
                  <c:v>1.6714464508685511</c:v>
                </c:pt>
                <c:pt idx="5979">
                  <c:v>1.6711671301422375</c:v>
                </c:pt>
                <c:pt idx="5980">
                  <c:v>1.6708879027566732</c:v>
                </c:pt>
                <c:pt idx="5981">
                  <c:v>1.6706087686650783</c:v>
                </c:pt>
                <c:pt idx="5982">
                  <c:v>1.6703297278207048</c:v>
                </c:pt>
                <c:pt idx="5983">
                  <c:v>1.6700507801768352</c:v>
                </c:pt>
                <c:pt idx="5984">
                  <c:v>1.6697719256867831</c:v>
                </c:pt>
                <c:pt idx="5985">
                  <c:v>1.6694931643038937</c:v>
                </c:pt>
                <c:pt idx="5986">
                  <c:v>1.6692144959815436</c:v>
                </c:pt>
                <c:pt idx="5987">
                  <c:v>1.6689359206731398</c:v>
                </c:pt>
                <c:pt idx="5988">
                  <c:v>1.6686574383321209</c:v>
                </c:pt>
                <c:pt idx="5989">
                  <c:v>1.6683790489119568</c:v>
                </c:pt>
                <c:pt idx="5990">
                  <c:v>1.6681007523661473</c:v>
                </c:pt>
                <c:pt idx="5991">
                  <c:v>1.6678225486482243</c:v>
                </c:pt>
                <c:pt idx="5992">
                  <c:v>1.6675444377117505</c:v>
                </c:pt>
                <c:pt idx="5993">
                  <c:v>1.6672664195103195</c:v>
                </c:pt>
                <c:pt idx="5994">
                  <c:v>1.6669884939975559</c:v>
                </c:pt>
                <c:pt idx="5995">
                  <c:v>1.6667106611271147</c:v>
                </c:pt>
                <c:pt idx="5996">
                  <c:v>1.6664329208526827</c:v>
                </c:pt>
                <c:pt idx="5997">
                  <c:v>1.666155273127977</c:v>
                </c:pt>
                <c:pt idx="5998">
                  <c:v>1.6658777179067452</c:v>
                </c:pt>
                <c:pt idx="5999">
                  <c:v>1.6656002551427664</c:v>
                </c:pt>
                <c:pt idx="6000">
                  <c:v>1.6653228847898505</c:v>
                </c:pt>
                <c:pt idx="6001">
                  <c:v>1.6650456068018378</c:v>
                </c:pt>
                <c:pt idx="6002">
                  <c:v>1.664768421132599</c:v>
                </c:pt>
                <c:pt idx="6003">
                  <c:v>1.6644913277360363</c:v>
                </c:pt>
                <c:pt idx="6004">
                  <c:v>1.6642143265660818</c:v>
                </c:pt>
                <c:pt idx="6005">
                  <c:v>1.6639374175766992</c:v>
                </c:pt>
                <c:pt idx="6006">
                  <c:v>1.6636606007218822</c:v>
                </c:pt>
                <c:pt idx="6007">
                  <c:v>1.6633838759556552</c:v>
                </c:pt>
                <c:pt idx="6008">
                  <c:v>1.663107243232073</c:v>
                </c:pt>
                <c:pt idx="6009">
                  <c:v>1.6628307025052214</c:v>
                </c:pt>
                <c:pt idx="6010">
                  <c:v>1.6625542537292164</c:v>
                </c:pt>
                <c:pt idx="6011">
                  <c:v>1.6622778968582046</c:v>
                </c:pt>
                <c:pt idx="6012">
                  <c:v>1.6620016318463633</c:v>
                </c:pt>
                <c:pt idx="6013">
                  <c:v>1.6617254586479</c:v>
                </c:pt>
                <c:pt idx="6014">
                  <c:v>1.6614493772170522</c:v>
                </c:pt>
                <c:pt idx="6015">
                  <c:v>1.661173387508089</c:v>
                </c:pt>
                <c:pt idx="6016">
                  <c:v>1.6608974894753086</c:v>
                </c:pt>
                <c:pt idx="6017">
                  <c:v>1.6606216830730405</c:v>
                </c:pt>
                <c:pt idx="6018">
                  <c:v>1.6603459682556441</c:v>
                </c:pt>
                <c:pt idx="6019">
                  <c:v>1.6600703449775089</c:v>
                </c:pt>
                <c:pt idx="6020">
                  <c:v>1.6597948131930553</c:v>
                </c:pt>
                <c:pt idx="6021">
                  <c:v>1.6595193728567335</c:v>
                </c:pt>
                <c:pt idx="6022">
                  <c:v>1.6592440239230237</c:v>
                </c:pt>
                <c:pt idx="6023">
                  <c:v>1.6589687663464372</c:v>
                </c:pt>
                <c:pt idx="6024">
                  <c:v>1.6586936000815145</c:v>
                </c:pt>
                <c:pt idx="6025">
                  <c:v>1.6584185250828272</c:v>
                </c:pt>
                <c:pt idx="6026">
                  <c:v>1.6581435413049757</c:v>
                </c:pt>
                <c:pt idx="6027">
                  <c:v>1.6578686487025918</c:v>
                </c:pt>
                <c:pt idx="6028">
                  <c:v>1.6575938472303369</c:v>
                </c:pt>
                <c:pt idx="6029">
                  <c:v>1.6573191368429021</c:v>
                </c:pt>
                <c:pt idx="6030">
                  <c:v>1.6570445174950095</c:v>
                </c:pt>
                <c:pt idx="6031">
                  <c:v>1.65676998914141</c:v>
                </c:pt>
                <c:pt idx="6032">
                  <c:v>1.6564955517368853</c:v>
                </c:pt>
                <c:pt idx="6033">
                  <c:v>1.6562212052362471</c:v>
                </c:pt>
                <c:pt idx="6034">
                  <c:v>1.6559469495943362</c:v>
                </c:pt>
                <c:pt idx="6035">
                  <c:v>1.6556727847660242</c:v>
                </c:pt>
                <c:pt idx="6036">
                  <c:v>1.6553987107062123</c:v>
                </c:pt>
                <c:pt idx="6037">
                  <c:v>1.6551247273698313</c:v>
                </c:pt>
                <c:pt idx="6038">
                  <c:v>1.654850834711842</c:v>
                </c:pt>
                <c:pt idx="6039">
                  <c:v>1.6545770326872351</c:v>
                </c:pt>
                <c:pt idx="6040">
                  <c:v>1.6543033212510312</c:v>
                </c:pt>
                <c:pt idx="6041">
                  <c:v>1.6540297003582802</c:v>
                </c:pt>
                <c:pt idx="6042">
                  <c:v>1.6537561699640622</c:v>
                </c:pt>
                <c:pt idx="6043">
                  <c:v>1.6534827300234867</c:v>
                </c:pt>
                <c:pt idx="6044">
                  <c:v>1.653209380491693</c:v>
                </c:pt>
                <c:pt idx="6045">
                  <c:v>1.6529361213238503</c:v>
                </c:pt>
                <c:pt idx="6046">
                  <c:v>1.6526629524751568</c:v>
                </c:pt>
                <c:pt idx="6047">
                  <c:v>1.6523898739008411</c:v>
                </c:pt>
                <c:pt idx="6048">
                  <c:v>1.652116885556161</c:v>
                </c:pt>
                <c:pt idx="6049">
                  <c:v>1.6518439873964037</c:v>
                </c:pt>
                <c:pt idx="6050">
                  <c:v>1.6515711793768859</c:v>
                </c:pt>
                <c:pt idx="6051">
                  <c:v>1.6512984614529542</c:v>
                </c:pt>
                <c:pt idx="6052">
                  <c:v>1.6510258335799848</c:v>
                </c:pt>
                <c:pt idx="6053">
                  <c:v>1.6507532957133826</c:v>
                </c:pt>
                <c:pt idx="6054">
                  <c:v>1.6504808478085826</c:v>
                </c:pt>
                <c:pt idx="6055">
                  <c:v>1.650208489821049</c:v>
                </c:pt>
                <c:pt idx="6056">
                  <c:v>1.6499362217062754</c:v>
                </c:pt>
                <c:pt idx="6057">
                  <c:v>1.6496640434197849</c:v>
                </c:pt>
                <c:pt idx="6058">
                  <c:v>1.6493919549171296</c:v>
                </c:pt>
                <c:pt idx="6059">
                  <c:v>1.6491199561538916</c:v>
                </c:pt>
                <c:pt idx="6060">
                  <c:v>1.6488480470856814</c:v>
                </c:pt>
                <c:pt idx="6061">
                  <c:v>1.6485762276681395</c:v>
                </c:pt>
                <c:pt idx="6062">
                  <c:v>1.648304497856935</c:v>
                </c:pt>
                <c:pt idx="6063">
                  <c:v>1.6480328576077667</c:v>
                </c:pt>
                <c:pt idx="6064">
                  <c:v>1.6477613068763628</c:v>
                </c:pt>
                <c:pt idx="6065">
                  <c:v>1.6474898456184799</c:v>
                </c:pt>
                <c:pt idx="6066">
                  <c:v>1.6472184737899045</c:v>
                </c:pt>
                <c:pt idx="6067">
                  <c:v>1.6469471913464517</c:v>
                </c:pt>
                <c:pt idx="6068">
                  <c:v>1.6466759982439663</c:v>
                </c:pt>
                <c:pt idx="6069">
                  <c:v>1.6464048944383216</c:v>
                </c:pt>
                <c:pt idx="6070">
                  <c:v>1.6461338798854201</c:v>
                </c:pt>
                <c:pt idx="6071">
                  <c:v>1.6458629545411934</c:v>
                </c:pt>
                <c:pt idx="6072">
                  <c:v>1.6455921183616022</c:v>
                </c:pt>
                <c:pt idx="6073">
                  <c:v>1.6453213713026364</c:v>
                </c:pt>
                <c:pt idx="6074">
                  <c:v>1.6450507133203138</c:v>
                </c:pt>
                <c:pt idx="6075">
                  <c:v>1.6447801443706824</c:v>
                </c:pt>
                <c:pt idx="6076">
                  <c:v>1.6445096644098185</c:v>
                </c:pt>
                <c:pt idx="6077">
                  <c:v>1.6442392733938271</c:v>
                </c:pt>
                <c:pt idx="6078">
                  <c:v>1.643968971278843</c:v>
                </c:pt>
                <c:pt idx="6079">
                  <c:v>1.6436987580210285</c:v>
                </c:pt>
                <c:pt idx="6080">
                  <c:v>1.6434286335765758</c:v>
                </c:pt>
                <c:pt idx="6081">
                  <c:v>1.6431585979017054</c:v>
                </c:pt>
                <c:pt idx="6082">
                  <c:v>1.6428886509526666</c:v>
                </c:pt>
                <c:pt idx="6083">
                  <c:v>1.6426187926857374</c:v>
                </c:pt>
                <c:pt idx="6084">
                  <c:v>1.6423490230572251</c:v>
                </c:pt>
                <c:pt idx="6085">
                  <c:v>1.6420793420234649</c:v>
                </c:pt>
                <c:pt idx="6086">
                  <c:v>1.6418097495408208</c:v>
                </c:pt>
                <c:pt idx="6087">
                  <c:v>1.641540245565686</c:v>
                </c:pt>
                <c:pt idx="6088">
                  <c:v>1.6412708300544818</c:v>
                </c:pt>
                <c:pt idx="6089">
                  <c:v>1.6410015029636584</c:v>
                </c:pt>
                <c:pt idx="6090">
                  <c:v>1.6407322642496944</c:v>
                </c:pt>
                <c:pt idx="6091">
                  <c:v>1.640463113869097</c:v>
                </c:pt>
                <c:pt idx="6092">
                  <c:v>1.6401940517784022</c:v>
                </c:pt>
                <c:pt idx="6093">
                  <c:v>1.6399250779341739</c:v>
                </c:pt>
                <c:pt idx="6094">
                  <c:v>1.6396561922930051</c:v>
                </c:pt>
                <c:pt idx="6095">
                  <c:v>1.639387394811517</c:v>
                </c:pt>
                <c:pt idx="6096">
                  <c:v>1.6391186854463591</c:v>
                </c:pt>
                <c:pt idx="6097">
                  <c:v>1.6388500641542099</c:v>
                </c:pt>
                <c:pt idx="6098">
                  <c:v>1.6385815308917753</c:v>
                </c:pt>
                <c:pt idx="6099">
                  <c:v>1.6383130856157904</c:v>
                </c:pt>
                <c:pt idx="6100">
                  <c:v>1.6380447282830186</c:v>
                </c:pt>
                <c:pt idx="6101">
                  <c:v>1.637776458850251</c:v>
                </c:pt>
                <c:pt idx="6102">
                  <c:v>1.6375082772743079</c:v>
                </c:pt>
                <c:pt idx="6103">
                  <c:v>1.6372401835120369</c:v>
                </c:pt>
                <c:pt idx="6104">
                  <c:v>1.6369721775203148</c:v>
                </c:pt>
                <c:pt idx="6105">
                  <c:v>1.6367042592560459</c:v>
                </c:pt>
                <c:pt idx="6106">
                  <c:v>1.6364364286761632</c:v>
                </c:pt>
                <c:pt idx="6107">
                  <c:v>1.6361686857376274</c:v>
                </c:pt>
                <c:pt idx="6108">
                  <c:v>1.635901030397428</c:v>
                </c:pt>
                <c:pt idx="6109">
                  <c:v>1.6356334626125819</c:v>
                </c:pt>
                <c:pt idx="6110">
                  <c:v>1.6353659823401347</c:v>
                </c:pt>
                <c:pt idx="6111">
                  <c:v>1.6350985895371599</c:v>
                </c:pt>
                <c:pt idx="6112">
                  <c:v>1.6348312841607588</c:v>
                </c:pt>
                <c:pt idx="6113">
                  <c:v>1.6345640661680616</c:v>
                </c:pt>
                <c:pt idx="6114">
                  <c:v>1.6342969355162253</c:v>
                </c:pt>
                <c:pt idx="6115">
                  <c:v>1.6340298921624357</c:v>
                </c:pt>
                <c:pt idx="6116">
                  <c:v>1.6337629360639065</c:v>
                </c:pt>
                <c:pt idx="6117">
                  <c:v>1.6334960671778795</c:v>
                </c:pt>
                <c:pt idx="6118">
                  <c:v>1.6332292854616237</c:v>
                </c:pt>
                <c:pt idx="6119">
                  <c:v>1.632962590872437</c:v>
                </c:pt>
                <c:pt idx="6120">
                  <c:v>1.6326959833676444</c:v>
                </c:pt>
                <c:pt idx="6121">
                  <c:v>1.632429462904599</c:v>
                </c:pt>
                <c:pt idx="6122">
                  <c:v>1.6321630294406824</c:v>
                </c:pt>
                <c:pt idx="6123">
                  <c:v>1.6318966829333024</c:v>
                </c:pt>
                <c:pt idx="6124">
                  <c:v>1.6316304233398964</c:v>
                </c:pt>
                <c:pt idx="6125">
                  <c:v>1.6313642506179287</c:v>
                </c:pt>
                <c:pt idx="6126">
                  <c:v>1.631098164724891</c:v>
                </c:pt>
                <c:pt idx="6127">
                  <c:v>1.6308321656183038</c:v>
                </c:pt>
                <c:pt idx="6128">
                  <c:v>1.6305662532557141</c:v>
                </c:pt>
                <c:pt idx="6129">
                  <c:v>1.6303004275946977</c:v>
                </c:pt>
                <c:pt idx="6130">
                  <c:v>1.6300346885928572</c:v>
                </c:pt>
                <c:pt idx="6131">
                  <c:v>1.6297690362078232</c:v>
                </c:pt>
                <c:pt idx="6132">
                  <c:v>1.629503470397254</c:v>
                </c:pt>
                <c:pt idx="6133">
                  <c:v>1.6292379911188353</c:v>
                </c:pt>
                <c:pt idx="6134">
                  <c:v>1.6289725983302805</c:v>
                </c:pt>
                <c:pt idx="6135">
                  <c:v>1.6287072919893304</c:v>
                </c:pt>
                <c:pt idx="6136">
                  <c:v>1.6284420720537534</c:v>
                </c:pt>
                <c:pt idx="6137">
                  <c:v>1.6281769384813454</c:v>
                </c:pt>
                <c:pt idx="6138">
                  <c:v>1.6279118912299297</c:v>
                </c:pt>
                <c:pt idx="6139">
                  <c:v>1.6276469302573575</c:v>
                </c:pt>
                <c:pt idx="6140">
                  <c:v>1.6273820555215071</c:v>
                </c:pt>
                <c:pt idx="6141">
                  <c:v>1.6271172669802838</c:v>
                </c:pt>
                <c:pt idx="6142">
                  <c:v>1.6268525645916212</c:v>
                </c:pt>
                <c:pt idx="6143">
                  <c:v>1.6265879483134793</c:v>
                </c:pt>
                <c:pt idx="6144">
                  <c:v>1.6263234181038462</c:v>
                </c:pt>
                <c:pt idx="6145">
                  <c:v>1.6260589739207369</c:v>
                </c:pt>
                <c:pt idx="6146">
                  <c:v>1.6257946157221943</c:v>
                </c:pt>
                <c:pt idx="6147">
                  <c:v>1.6255303434662876</c:v>
                </c:pt>
                <c:pt idx="6148">
                  <c:v>1.625266157111114</c:v>
                </c:pt>
                <c:pt idx="6149">
                  <c:v>1.6250020566147976</c:v>
                </c:pt>
                <c:pt idx="6150">
                  <c:v>1.6247380419354898</c:v>
                </c:pt>
                <c:pt idx="6151">
                  <c:v>1.6244741130313696</c:v>
                </c:pt>
                <c:pt idx="6152">
                  <c:v>1.6242102698606424</c:v>
                </c:pt>
                <c:pt idx="6153">
                  <c:v>1.6239465123815413</c:v>
                </c:pt>
                <c:pt idx="6154">
                  <c:v>1.6236828405523265</c:v>
                </c:pt>
                <c:pt idx="6155">
                  <c:v>1.6234192543312851</c:v>
                </c:pt>
                <c:pt idx="6156">
                  <c:v>1.6231557536767312</c:v>
                </c:pt>
                <c:pt idx="6157">
                  <c:v>1.6228923385470064</c:v>
                </c:pt>
                <c:pt idx="6158">
                  <c:v>1.6226290089004789</c:v>
                </c:pt>
                <c:pt idx="6159">
                  <c:v>1.6223657646955441</c:v>
                </c:pt>
                <c:pt idx="6160">
                  <c:v>1.6221026058906243</c:v>
                </c:pt>
                <c:pt idx="6161">
                  <c:v>1.621839532444169</c:v>
                </c:pt>
                <c:pt idx="6162">
                  <c:v>1.6215765443146541</c:v>
                </c:pt>
                <c:pt idx="6163">
                  <c:v>1.6213136414605835</c:v>
                </c:pt>
                <c:pt idx="6164">
                  <c:v>1.6210508238404868</c:v>
                </c:pt>
                <c:pt idx="6165">
                  <c:v>1.6207880914129211</c:v>
                </c:pt>
                <c:pt idx="6166">
                  <c:v>1.6205254441364705</c:v>
                </c:pt>
                <c:pt idx="6167">
                  <c:v>1.6202628819697453</c:v>
                </c:pt>
                <c:pt idx="6168">
                  <c:v>1.6200004048713834</c:v>
                </c:pt>
                <c:pt idx="6169">
                  <c:v>1.6197380128000491</c:v>
                </c:pt>
                <c:pt idx="6170">
                  <c:v>1.6194757057144338</c:v>
                </c:pt>
                <c:pt idx="6171">
                  <c:v>1.6192134835732546</c:v>
                </c:pt>
                <c:pt idx="6172">
                  <c:v>1.6189513463352565</c:v>
                </c:pt>
                <c:pt idx="6173">
                  <c:v>1.618689293959211</c:v>
                </c:pt>
                <c:pt idx="6174">
                  <c:v>1.6184273264039157</c:v>
                </c:pt>
                <c:pt idx="6175">
                  <c:v>1.6181654436281958</c:v>
                </c:pt>
                <c:pt idx="6176">
                  <c:v>1.6179036455909022</c:v>
                </c:pt>
                <c:pt idx="6177">
                  <c:v>1.6176419322509128</c:v>
                </c:pt>
                <c:pt idx="6178">
                  <c:v>1.6173803035671324</c:v>
                </c:pt>
                <c:pt idx="6179">
                  <c:v>1.6171187594984919</c:v>
                </c:pt>
                <c:pt idx="6180">
                  <c:v>1.6168573000039492</c:v>
                </c:pt>
                <c:pt idx="6181">
                  <c:v>1.6165959250424886</c:v>
                </c:pt>
                <c:pt idx="6182">
                  <c:v>1.6163346345731207</c:v>
                </c:pt>
                <c:pt idx="6183">
                  <c:v>1.6160734285548826</c:v>
                </c:pt>
                <c:pt idx="6184">
                  <c:v>1.615812306946838</c:v>
                </c:pt>
                <c:pt idx="6185">
                  <c:v>1.6155512697080774</c:v>
                </c:pt>
                <c:pt idx="6186">
                  <c:v>1.6152903167977171</c:v>
                </c:pt>
                <c:pt idx="6187">
                  <c:v>1.6150294481749001</c:v>
                </c:pt>
                <c:pt idx="6188">
                  <c:v>1.6147686637987959</c:v>
                </c:pt>
                <c:pt idx="6189">
                  <c:v>1.6145079636286004</c:v>
                </c:pt>
                <c:pt idx="6190">
                  <c:v>1.6142473476235357</c:v>
                </c:pt>
                <c:pt idx="6191">
                  <c:v>1.6139868157428499</c:v>
                </c:pt>
                <c:pt idx="6192">
                  <c:v>1.613726367945818</c:v>
                </c:pt>
                <c:pt idx="6193">
                  <c:v>1.613466004191741</c:v>
                </c:pt>
                <c:pt idx="6194">
                  <c:v>1.6132057244399465</c:v>
                </c:pt>
                <c:pt idx="6195">
                  <c:v>1.6129455286497874</c:v>
                </c:pt>
                <c:pt idx="6196">
                  <c:v>1.6126854167806439</c:v>
                </c:pt>
                <c:pt idx="6197">
                  <c:v>1.6124253887919215</c:v>
                </c:pt>
                <c:pt idx="6198">
                  <c:v>1.6121654446430529</c:v>
                </c:pt>
                <c:pt idx="6199">
                  <c:v>1.6119055842934962</c:v>
                </c:pt>
                <c:pt idx="6200">
                  <c:v>1.6116458077027354</c:v>
                </c:pt>
                <c:pt idx="6201">
                  <c:v>1.6113861148302815</c:v>
                </c:pt>
                <c:pt idx="6202">
                  <c:v>1.6111265056356709</c:v>
                </c:pt>
                <c:pt idx="6203">
                  <c:v>1.6108669800784665</c:v>
                </c:pt>
                <c:pt idx="6204">
                  <c:v>1.610607538118257</c:v>
                </c:pt>
                <c:pt idx="6205">
                  <c:v>1.6103481797146568</c:v>
                </c:pt>
                <c:pt idx="6206">
                  <c:v>1.6100889048273073</c:v>
                </c:pt>
                <c:pt idx="6207">
                  <c:v>1.6098297134158748</c:v>
                </c:pt>
                <c:pt idx="6208">
                  <c:v>1.609570605440052</c:v>
                </c:pt>
                <c:pt idx="6209">
                  <c:v>1.6093115808595579</c:v>
                </c:pt>
                <c:pt idx="6210">
                  <c:v>1.6090526396341369</c:v>
                </c:pt>
                <c:pt idx="6211">
                  <c:v>1.6087937817235596</c:v>
                </c:pt>
                <c:pt idx="6212">
                  <c:v>1.6085350070876225</c:v>
                </c:pt>
                <c:pt idx="6213">
                  <c:v>1.6082763156861477</c:v>
                </c:pt>
                <c:pt idx="6214">
                  <c:v>1.6080177074789832</c:v>
                </c:pt>
                <c:pt idx="6215">
                  <c:v>1.6077591824260031</c:v>
                </c:pt>
                <c:pt idx="6216">
                  <c:v>1.6075007404871071</c:v>
                </c:pt>
                <c:pt idx="6217">
                  <c:v>1.6072423816222208</c:v>
                </c:pt>
                <c:pt idx="6218">
                  <c:v>1.6069841057912955</c:v>
                </c:pt>
                <c:pt idx="6219">
                  <c:v>1.6067259129543079</c:v>
                </c:pt>
                <c:pt idx="6220">
                  <c:v>1.6064678030712609</c:v>
                </c:pt>
                <c:pt idx="6221">
                  <c:v>1.606209776102183</c:v>
                </c:pt>
                <c:pt idx="6222">
                  <c:v>1.605951832007128</c:v>
                </c:pt>
                <c:pt idx="6223">
                  <c:v>1.6056939707461757</c:v>
                </c:pt>
                <c:pt idx="6224">
                  <c:v>1.605436192279432</c:v>
                </c:pt>
                <c:pt idx="6225">
                  <c:v>1.6051784965670273</c:v>
                </c:pt>
                <c:pt idx="6226">
                  <c:v>1.6049208835691184</c:v>
                </c:pt>
                <c:pt idx="6227">
                  <c:v>1.6046633532458876</c:v>
                </c:pt>
                <c:pt idx="6228">
                  <c:v>1.6044059055575424</c:v>
                </c:pt>
                <c:pt idx="6229">
                  <c:v>1.6041485404643163</c:v>
                </c:pt>
                <c:pt idx="6230">
                  <c:v>1.6038912579264679</c:v>
                </c:pt>
                <c:pt idx="6231">
                  <c:v>1.6036340579042814</c:v>
                </c:pt>
                <c:pt idx="6232">
                  <c:v>1.6033769403580667</c:v>
                </c:pt>
                <c:pt idx="6233">
                  <c:v>1.6031199052481588</c:v>
                </c:pt>
                <c:pt idx="6234">
                  <c:v>1.6028629525349183</c:v>
                </c:pt>
                <c:pt idx="6235">
                  <c:v>1.6026060821787314</c:v>
                </c:pt>
                <c:pt idx="6236">
                  <c:v>1.6023492941400095</c:v>
                </c:pt>
                <c:pt idx="6237">
                  <c:v>1.6020925883791892</c:v>
                </c:pt>
                <c:pt idx="6238">
                  <c:v>1.6018359648567326</c:v>
                </c:pt>
                <c:pt idx="6239">
                  <c:v>1.6015794235331273</c:v>
                </c:pt>
                <c:pt idx="6240">
                  <c:v>1.6013229643688862</c:v>
                </c:pt>
                <c:pt idx="6241">
                  <c:v>1.6010665873245471</c:v>
                </c:pt>
                <c:pt idx="6242">
                  <c:v>1.6008102923606737</c:v>
                </c:pt>
                <c:pt idx="6243">
                  <c:v>1.6005540794378539</c:v>
                </c:pt>
                <c:pt idx="6244">
                  <c:v>1.6002979485167019</c:v>
                </c:pt>
                <c:pt idx="6245">
                  <c:v>1.6000418995578569</c:v>
                </c:pt>
                <c:pt idx="6246">
                  <c:v>1.5997859325219825</c:v>
                </c:pt>
                <c:pt idx="6247">
                  <c:v>1.5995300473697687</c:v>
                </c:pt>
                <c:pt idx="6248">
                  <c:v>1.5992742440619296</c:v>
                </c:pt>
                <c:pt idx="6249">
                  <c:v>1.5990185225592048</c:v>
                </c:pt>
                <c:pt idx="6250">
                  <c:v>1.5987628828223595</c:v>
                </c:pt>
                <c:pt idx="6251">
                  <c:v>1.5985073248121831</c:v>
                </c:pt>
                <c:pt idx="6252">
                  <c:v>1.5982518484894905</c:v>
                </c:pt>
                <c:pt idx="6253">
                  <c:v>1.5979964538151217</c:v>
                </c:pt>
                <c:pt idx="6254">
                  <c:v>1.5977411407499418</c:v>
                </c:pt>
                <c:pt idx="6255">
                  <c:v>1.5974859092548408</c:v>
                </c:pt>
                <c:pt idx="6256">
                  <c:v>1.5972307592907333</c:v>
                </c:pt>
                <c:pt idx="6257">
                  <c:v>1.5969756908185595</c:v>
                </c:pt>
                <c:pt idx="6258">
                  <c:v>1.5967207037992841</c:v>
                </c:pt>
                <c:pt idx="6259">
                  <c:v>1.5964657981938972</c:v>
                </c:pt>
                <c:pt idx="6260">
                  <c:v>1.5962109739634132</c:v>
                </c:pt>
                <c:pt idx="6261">
                  <c:v>1.5959562310688717</c:v>
                </c:pt>
                <c:pt idx="6262">
                  <c:v>1.5957015694713372</c:v>
                </c:pt>
                <c:pt idx="6263">
                  <c:v>1.5954469891318992</c:v>
                </c:pt>
                <c:pt idx="6264">
                  <c:v>1.5951924900116716</c:v>
                </c:pt>
                <c:pt idx="6265">
                  <c:v>1.5949380720717936</c:v>
                </c:pt>
                <c:pt idx="6266">
                  <c:v>1.5946837352734287</c:v>
                </c:pt>
                <c:pt idx="6267">
                  <c:v>1.5944294795777656</c:v>
                </c:pt>
                <c:pt idx="6268">
                  <c:v>1.594175304946017</c:v>
                </c:pt>
                <c:pt idx="6269">
                  <c:v>1.5939212113394214</c:v>
                </c:pt>
                <c:pt idx="6270">
                  <c:v>1.5936671987192415</c:v>
                </c:pt>
                <c:pt idx="6271">
                  <c:v>1.5934132670467644</c:v>
                </c:pt>
                <c:pt idx="6272">
                  <c:v>1.5931594162833023</c:v>
                </c:pt>
                <c:pt idx="6273">
                  <c:v>1.5929056463901918</c:v>
                </c:pt>
                <c:pt idx="6274">
                  <c:v>1.5926519573287943</c:v>
                </c:pt>
                <c:pt idx="6275">
                  <c:v>1.5923983490604956</c:v>
                </c:pt>
                <c:pt idx="6276">
                  <c:v>1.5921448215467062</c:v>
                </c:pt>
                <c:pt idx="6277">
                  <c:v>1.5918913747488617</c:v>
                </c:pt>
                <c:pt idx="6278">
                  <c:v>1.591638008628421</c:v>
                </c:pt>
                <c:pt idx="6279">
                  <c:v>1.591384723146869</c:v>
                </c:pt>
                <c:pt idx="6280">
                  <c:v>1.5911315182657138</c:v>
                </c:pt>
                <c:pt idx="6281">
                  <c:v>1.5908783939464888</c:v>
                </c:pt>
                <c:pt idx="6282">
                  <c:v>1.5906253501507517</c:v>
                </c:pt>
                <c:pt idx="6283">
                  <c:v>1.5903723868400845</c:v>
                </c:pt>
                <c:pt idx="6284">
                  <c:v>1.590119503976094</c:v>
                </c:pt>
                <c:pt idx="6285">
                  <c:v>1.5898667015204109</c:v>
                </c:pt>
                <c:pt idx="6286">
                  <c:v>1.5896139794346906</c:v>
                </c:pt>
                <c:pt idx="6287">
                  <c:v>1.5893613376806131</c:v>
                </c:pt>
                <c:pt idx="6288">
                  <c:v>1.5891087762198821</c:v>
                </c:pt>
                <c:pt idx="6289">
                  <c:v>1.5888562950142262</c:v>
                </c:pt>
                <c:pt idx="6290">
                  <c:v>1.5886038940253984</c:v>
                </c:pt>
                <c:pt idx="6291">
                  <c:v>1.5883515732151754</c:v>
                </c:pt>
                <c:pt idx="6292">
                  <c:v>1.5880993325453587</c:v>
                </c:pt>
                <c:pt idx="6293">
                  <c:v>1.5878471719777738</c:v>
                </c:pt>
                <c:pt idx="6294">
                  <c:v>1.5875950914742705</c:v>
                </c:pt>
                <c:pt idx="6295">
                  <c:v>1.587343090996723</c:v>
                </c:pt>
                <c:pt idx="6296">
                  <c:v>1.5870911705070296</c:v>
                </c:pt>
                <c:pt idx="6297">
                  <c:v>1.5868393299671124</c:v>
                </c:pt>
                <c:pt idx="6298">
                  <c:v>1.5865875693389184</c:v>
                </c:pt>
                <c:pt idx="6299">
                  <c:v>1.5863358885844183</c:v>
                </c:pt>
                <c:pt idx="6300">
                  <c:v>1.5860842876656069</c:v>
                </c:pt>
                <c:pt idx="6301">
                  <c:v>1.5858327665445031</c:v>
                </c:pt>
                <c:pt idx="6302">
                  <c:v>1.5855813251831499</c:v>
                </c:pt>
                <c:pt idx="6303">
                  <c:v>1.5853299635436151</c:v>
                </c:pt>
                <c:pt idx="6304">
                  <c:v>1.5850786815879889</c:v>
                </c:pt>
                <c:pt idx="6305">
                  <c:v>1.5848274792783872</c:v>
                </c:pt>
                <c:pt idx="6306">
                  <c:v>1.5845763565769491</c:v>
                </c:pt>
                <c:pt idx="6307">
                  <c:v>1.5843253134458377</c:v>
                </c:pt>
                <c:pt idx="6308">
                  <c:v>1.5840743498472403</c:v>
                </c:pt>
                <c:pt idx="6309">
                  <c:v>1.5838234657433681</c:v>
                </c:pt>
                <c:pt idx="6310">
                  <c:v>1.5835726610964562</c:v>
                </c:pt>
                <c:pt idx="6311">
                  <c:v>1.5833219358687634</c:v>
                </c:pt>
                <c:pt idx="6312">
                  <c:v>1.583071290022573</c:v>
                </c:pt>
                <c:pt idx="6313">
                  <c:v>1.5828207235201914</c:v>
                </c:pt>
                <c:pt idx="6314">
                  <c:v>1.5825702363239496</c:v>
                </c:pt>
                <c:pt idx="6315">
                  <c:v>1.5823198283962019</c:v>
                </c:pt>
                <c:pt idx="6316">
                  <c:v>1.5820694996993265</c:v>
                </c:pt>
                <c:pt idx="6317">
                  <c:v>1.5818192501957258</c:v>
                </c:pt>
                <c:pt idx="6318">
                  <c:v>1.5815690798478255</c:v>
                </c:pt>
                <c:pt idx="6319">
                  <c:v>1.5813189886180754</c:v>
                </c:pt>
                <c:pt idx="6320">
                  <c:v>1.5810689764689487</c:v>
                </c:pt>
                <c:pt idx="6321">
                  <c:v>1.5808190433629428</c:v>
                </c:pt>
                <c:pt idx="6322">
                  <c:v>1.5805691892625784</c:v>
                </c:pt>
                <c:pt idx="6323">
                  <c:v>1.5803194141304002</c:v>
                </c:pt>
                <c:pt idx="6324">
                  <c:v>1.5800697179289762</c:v>
                </c:pt>
                <c:pt idx="6325">
                  <c:v>1.5798201006208985</c:v>
                </c:pt>
                <c:pt idx="6326">
                  <c:v>1.5795705621687826</c:v>
                </c:pt>
                <c:pt idx="6327">
                  <c:v>1.5793211025352676</c:v>
                </c:pt>
                <c:pt idx="6328">
                  <c:v>1.5790717216830159</c:v>
                </c:pt>
                <c:pt idx="6329">
                  <c:v>1.578822419574714</c:v>
                </c:pt>
                <c:pt idx="6330">
                  <c:v>1.578573196173072</c:v>
                </c:pt>
                <c:pt idx="6331">
                  <c:v>1.578324051440823</c:v>
                </c:pt>
                <c:pt idx="6332">
                  <c:v>1.5780749853407241</c:v>
                </c:pt>
                <c:pt idx="6333">
                  <c:v>1.5778259978355558</c:v>
                </c:pt>
                <c:pt idx="6334">
                  <c:v>1.5775770888881218</c:v>
                </c:pt>
                <c:pt idx="6335">
                  <c:v>1.5773282584612496</c:v>
                </c:pt>
                <c:pt idx="6336">
                  <c:v>1.5770795065177898</c:v>
                </c:pt>
                <c:pt idx="6337">
                  <c:v>1.5768308330206173</c:v>
                </c:pt>
                <c:pt idx="6338">
                  <c:v>1.5765822379326291</c:v>
                </c:pt>
                <c:pt idx="6339">
                  <c:v>1.5763337212167468</c:v>
                </c:pt>
                <c:pt idx="6340">
                  <c:v>1.5760852828359144</c:v>
                </c:pt>
                <c:pt idx="6341">
                  <c:v>1.5758369227530999</c:v>
                </c:pt>
                <c:pt idx="6342">
                  <c:v>1.5755886409312945</c:v>
                </c:pt>
                <c:pt idx="6343">
                  <c:v>1.5753404373335125</c:v>
                </c:pt>
                <c:pt idx="6344">
                  <c:v>1.5750923119227918</c:v>
                </c:pt>
                <c:pt idx="6345">
                  <c:v>1.5748442646621932</c:v>
                </c:pt>
                <c:pt idx="6346">
                  <c:v>1.5745962955148014</c:v>
                </c:pt>
                <c:pt idx="6347">
                  <c:v>1.5743484044437239</c:v>
                </c:pt>
                <c:pt idx="6348">
                  <c:v>1.5741005914120914</c:v>
                </c:pt>
                <c:pt idx="6349">
                  <c:v>1.5738528563830576</c:v>
                </c:pt>
                <c:pt idx="6350">
                  <c:v>1.5736051993198001</c:v>
                </c:pt>
                <c:pt idx="6351">
                  <c:v>1.5733576201855193</c:v>
                </c:pt>
                <c:pt idx="6352">
                  <c:v>1.5731101189434384</c:v>
                </c:pt>
                <c:pt idx="6353">
                  <c:v>1.5728626955568041</c:v>
                </c:pt>
                <c:pt idx="6354">
                  <c:v>1.5726153499888864</c:v>
                </c:pt>
                <c:pt idx="6355">
                  <c:v>1.5723680822029782</c:v>
                </c:pt>
                <c:pt idx="6356">
                  <c:v>1.572120892162395</c:v>
                </c:pt>
                <c:pt idx="6357">
                  <c:v>1.5718737798304763</c:v>
                </c:pt>
                <c:pt idx="6358">
                  <c:v>1.5716267451705841</c:v>
                </c:pt>
                <c:pt idx="6359">
                  <c:v>1.5713797881461031</c:v>
                </c:pt>
                <c:pt idx="6360">
                  <c:v>1.571132908720442</c:v>
                </c:pt>
                <c:pt idx="6361">
                  <c:v>1.5708861068570317</c:v>
                </c:pt>
                <c:pt idx="6362">
                  <c:v>1.5706393825193259</c:v>
                </c:pt>
                <c:pt idx="6363">
                  <c:v>1.5703927356708023</c:v>
                </c:pt>
                <c:pt idx="6364">
                  <c:v>1.5701461662749603</c:v>
                </c:pt>
                <c:pt idx="6365">
                  <c:v>1.5698996742953228</c:v>
                </c:pt>
                <c:pt idx="6366">
                  <c:v>1.569653259695436</c:v>
                </c:pt>
                <c:pt idx="6367">
                  <c:v>1.5694069224388683</c:v>
                </c:pt>
                <c:pt idx="6368">
                  <c:v>1.5691606624892114</c:v>
                </c:pt>
                <c:pt idx="6369">
                  <c:v>1.5689144798100794</c:v>
                </c:pt>
                <c:pt idx="6370">
                  <c:v>1.5686683743651098</c:v>
                </c:pt>
                <c:pt idx="6371">
                  <c:v>1.5684223461179625</c:v>
                </c:pt>
                <c:pt idx="6372">
                  <c:v>1.5681763950323204</c:v>
                </c:pt>
                <c:pt idx="6373">
                  <c:v>1.567930521071889</c:v>
                </c:pt>
                <c:pt idx="6374">
                  <c:v>1.5676847242003968</c:v>
                </c:pt>
                <c:pt idx="6375">
                  <c:v>1.5674390043815951</c:v>
                </c:pt>
                <c:pt idx="6376">
                  <c:v>1.5671933615792573</c:v>
                </c:pt>
                <c:pt idx="6377">
                  <c:v>1.5669477957571798</c:v>
                </c:pt>
                <c:pt idx="6378">
                  <c:v>1.5667023068791823</c:v>
                </c:pt>
                <c:pt idx="6379">
                  <c:v>1.5664568949091067</c:v>
                </c:pt>
                <c:pt idx="6380">
                  <c:v>1.5662115598108173</c:v>
                </c:pt>
                <c:pt idx="6381">
                  <c:v>1.565966301548201</c:v>
                </c:pt>
                <c:pt idx="6382">
                  <c:v>1.5657211200851682</c:v>
                </c:pt>
                <c:pt idx="6383">
                  <c:v>1.5654760153856511</c:v>
                </c:pt>
                <c:pt idx="6384">
                  <c:v>1.5652309874136043</c:v>
                </c:pt>
                <c:pt idx="6385">
                  <c:v>1.5649860361330059</c:v>
                </c:pt>
                <c:pt idx="6386">
                  <c:v>1.5647411615078555</c:v>
                </c:pt>
                <c:pt idx="6387">
                  <c:v>1.564496363502176</c:v>
                </c:pt>
                <c:pt idx="6388">
                  <c:v>1.5642516420800125</c:v>
                </c:pt>
                <c:pt idx="6389">
                  <c:v>1.5640069972054327</c:v>
                </c:pt>
                <c:pt idx="6390">
                  <c:v>1.5637624288425263</c:v>
                </c:pt>
                <c:pt idx="6391">
                  <c:v>1.563517936955406</c:v>
                </c:pt>
                <c:pt idx="6392">
                  <c:v>1.563273521508207</c:v>
                </c:pt>
                <c:pt idx="6393">
                  <c:v>1.5630291824650866</c:v>
                </c:pt>
                <c:pt idx="6394">
                  <c:v>1.5627849197902246</c:v>
                </c:pt>
                <c:pt idx="6395">
                  <c:v>1.5625407334478232</c:v>
                </c:pt>
                <c:pt idx="6396">
                  <c:v>1.5622966234021067</c:v>
                </c:pt>
                <c:pt idx="6397">
                  <c:v>1.5620525896173227</c:v>
                </c:pt>
                <c:pt idx="6398">
                  <c:v>1.5618086320577398</c:v>
                </c:pt>
                <c:pt idx="6399">
                  <c:v>1.56156475068765</c:v>
                </c:pt>
                <c:pt idx="6400">
                  <c:v>1.5613209454713672</c:v>
                </c:pt>
                <c:pt idx="6401">
                  <c:v>1.5610772163732272</c:v>
                </c:pt>
                <c:pt idx="6402">
                  <c:v>1.5608335633575885</c:v>
                </c:pt>
                <c:pt idx="6403">
                  <c:v>1.560589986388832</c:v>
                </c:pt>
                <c:pt idx="6404">
                  <c:v>1.5603464854313605</c:v>
                </c:pt>
                <c:pt idx="6405">
                  <c:v>1.5601030604495989</c:v>
                </c:pt>
                <c:pt idx="6406">
                  <c:v>1.5598597114079951</c:v>
                </c:pt>
                <c:pt idx="6407">
                  <c:v>1.5596164382710178</c:v>
                </c:pt>
                <c:pt idx="6408">
                  <c:v>1.5593732410031595</c:v>
                </c:pt>
                <c:pt idx="6409">
                  <c:v>1.5591301195689333</c:v>
                </c:pt>
                <c:pt idx="6410">
                  <c:v>1.5588870739328757</c:v>
                </c:pt>
                <c:pt idx="6411">
                  <c:v>1.5586441040595442</c:v>
                </c:pt>
                <c:pt idx="6412">
                  <c:v>1.5584012099135196</c:v>
                </c:pt>
                <c:pt idx="6413">
                  <c:v>1.5581583914594033</c:v>
                </c:pt>
                <c:pt idx="6414">
                  <c:v>1.5579156486618202</c:v>
                </c:pt>
                <c:pt idx="6415">
                  <c:v>1.5576729814854162</c:v>
                </c:pt>
                <c:pt idx="6416">
                  <c:v>1.5574303898948598</c:v>
                </c:pt>
                <c:pt idx="6417">
                  <c:v>1.5571878738548415</c:v>
                </c:pt>
                <c:pt idx="6418">
                  <c:v>1.5569454333300734</c:v>
                </c:pt>
                <c:pt idx="6419">
                  <c:v>1.5567030682852898</c:v>
                </c:pt>
                <c:pt idx="6420">
                  <c:v>1.5564607786852471</c:v>
                </c:pt>
                <c:pt idx="6421">
                  <c:v>1.5562185644947233</c:v>
                </c:pt>
                <c:pt idx="6422">
                  <c:v>1.5559764256785187</c:v>
                </c:pt>
                <c:pt idx="6423">
                  <c:v>1.5557343622014554</c:v>
                </c:pt>
                <c:pt idx="6424">
                  <c:v>1.5554923740283773</c:v>
                </c:pt>
                <c:pt idx="6425">
                  <c:v>1.5552504611241498</c:v>
                </c:pt>
                <c:pt idx="6426">
                  <c:v>1.5550086234536606</c:v>
                </c:pt>
                <c:pt idx="6427">
                  <c:v>1.5547668609818195</c:v>
                </c:pt>
                <c:pt idx="6428">
                  <c:v>1.5545251736735575</c:v>
                </c:pt>
                <c:pt idx="6429">
                  <c:v>1.554283561493828</c:v>
                </c:pt>
                <c:pt idx="6430">
                  <c:v>1.5540420244076056</c:v>
                </c:pt>
                <c:pt idx="6431">
                  <c:v>1.553800562379887</c:v>
                </c:pt>
                <c:pt idx="6432">
                  <c:v>1.5535591753756905</c:v>
                </c:pt>
                <c:pt idx="6433">
                  <c:v>1.5533178633600564</c:v>
                </c:pt>
                <c:pt idx="6434">
                  <c:v>1.5530766262980464</c:v>
                </c:pt>
                <c:pt idx="6435">
                  <c:v>1.5528354641547444</c:v>
                </c:pt>
                <c:pt idx="6436">
                  <c:v>1.5525943768952553</c:v>
                </c:pt>
                <c:pt idx="6437">
                  <c:v>1.5523533644847058</c:v>
                </c:pt>
                <c:pt idx="6438">
                  <c:v>1.5521124268882449</c:v>
                </c:pt>
                <c:pt idx="6439">
                  <c:v>1.5518715640710425</c:v>
                </c:pt>
                <c:pt idx="6440">
                  <c:v>1.5516307759982904</c:v>
                </c:pt>
                <c:pt idx="6441">
                  <c:v>1.5513900626352022</c:v>
                </c:pt>
                <c:pt idx="6442">
                  <c:v>1.5511494239470127</c:v>
                </c:pt>
                <c:pt idx="6443">
                  <c:v>1.5509088598989784</c:v>
                </c:pt>
                <c:pt idx="6444">
                  <c:v>1.5506683704563775</c:v>
                </c:pt>
                <c:pt idx="6445">
                  <c:v>1.5504279555845097</c:v>
                </c:pt>
                <c:pt idx="6446">
                  <c:v>1.5501876152486962</c:v>
                </c:pt>
                <c:pt idx="6447">
                  <c:v>1.5499473494142793</c:v>
                </c:pt>
                <c:pt idx="6448">
                  <c:v>1.5497071580466235</c:v>
                </c:pt>
                <c:pt idx="6449">
                  <c:v>1.5494670411111142</c:v>
                </c:pt>
                <c:pt idx="6450">
                  <c:v>1.5492269985731584</c:v>
                </c:pt>
                <c:pt idx="6451">
                  <c:v>1.5489870303981847</c:v>
                </c:pt>
                <c:pt idx="6452">
                  <c:v>1.548747136551643</c:v>
                </c:pt>
                <c:pt idx="6453">
                  <c:v>1.5485073169990045</c:v>
                </c:pt>
                <c:pt idx="6454">
                  <c:v>1.5482675717057617</c:v>
                </c:pt>
                <c:pt idx="6455">
                  <c:v>1.5480279006374291</c:v>
                </c:pt>
                <c:pt idx="6456">
                  <c:v>1.5477883037595419</c:v>
                </c:pt>
                <c:pt idx="6457">
                  <c:v>1.5475487810376567</c:v>
                </c:pt>
                <c:pt idx="6458">
                  <c:v>1.5473093324373517</c:v>
                </c:pt>
                <c:pt idx="6459">
                  <c:v>1.5470699579242262</c:v>
                </c:pt>
                <c:pt idx="6460">
                  <c:v>1.5468306574639008</c:v>
                </c:pt>
                <c:pt idx="6461">
                  <c:v>1.5465914310220175</c:v>
                </c:pt>
                <c:pt idx="6462">
                  <c:v>1.5463522785642392</c:v>
                </c:pt>
                <c:pt idx="6463">
                  <c:v>1.5461132000562505</c:v>
                </c:pt>
                <c:pt idx="6464">
                  <c:v>1.5458741954637569</c:v>
                </c:pt>
                <c:pt idx="6465">
                  <c:v>1.5456352647524854</c:v>
                </c:pt>
                <c:pt idx="6466">
                  <c:v>1.5453964078881837</c:v>
                </c:pt>
                <c:pt idx="6467">
                  <c:v>1.5451576248366212</c:v>
                </c:pt>
                <c:pt idx="6468">
                  <c:v>1.5449189155635883</c:v>
                </c:pt>
                <c:pt idx="6469">
                  <c:v>1.544680280034896</c:v>
                </c:pt>
                <c:pt idx="6470">
                  <c:v>1.5444417182163772</c:v>
                </c:pt>
                <c:pt idx="6471">
                  <c:v>1.5442032300738857</c:v>
                </c:pt>
                <c:pt idx="6472">
                  <c:v>1.5439648155732961</c:v>
                </c:pt>
                <c:pt idx="6473">
                  <c:v>1.5437264746805042</c:v>
                </c:pt>
                <c:pt idx="6474">
                  <c:v>1.5434882073614269</c:v>
                </c:pt>
                <c:pt idx="6475">
                  <c:v>1.543250013582002</c:v>
                </c:pt>
                <c:pt idx="6476">
                  <c:v>1.5430118933081889</c:v>
                </c:pt>
                <c:pt idx="6477">
                  <c:v>1.5427738465059671</c:v>
                </c:pt>
                <c:pt idx="6478">
                  <c:v>1.5425358731413377</c:v>
                </c:pt>
                <c:pt idx="6479">
                  <c:v>1.5422979731803226</c:v>
                </c:pt>
                <c:pt idx="6480">
                  <c:v>1.5420601465889647</c:v>
                </c:pt>
                <c:pt idx="6481">
                  <c:v>1.5418223933333279</c:v>
                </c:pt>
                <c:pt idx="6482">
                  <c:v>1.5415847133794969</c:v>
                </c:pt>
                <c:pt idx="6483">
                  <c:v>1.5413471066935773</c:v>
                </c:pt>
                <c:pt idx="6484">
                  <c:v>1.541109573241696</c:v>
                </c:pt>
                <c:pt idx="6485">
                  <c:v>1.5408721129899998</c:v>
                </c:pt>
                <c:pt idx="6486">
                  <c:v>1.5406347259046576</c:v>
                </c:pt>
                <c:pt idx="6487">
                  <c:v>1.540397411951858</c:v>
                </c:pt>
                <c:pt idx="6488">
                  <c:v>1.5401601710978112</c:v>
                </c:pt>
                <c:pt idx="6489">
                  <c:v>1.5399230033087481</c:v>
                </c:pt>
                <c:pt idx="6490">
                  <c:v>1.5396859085509202</c:v>
                </c:pt>
                <c:pt idx="6491">
                  <c:v>1.5394488867906</c:v>
                </c:pt>
                <c:pt idx="6492">
                  <c:v>1.5392119379940803</c:v>
                </c:pt>
                <c:pt idx="6493">
                  <c:v>1.5389750621276752</c:v>
                </c:pt>
                <c:pt idx="6494">
                  <c:v>1.5387382591577192</c:v>
                </c:pt>
                <c:pt idx="6495">
                  <c:v>1.5385015290505677</c:v>
                </c:pt>
                <c:pt idx="6496">
                  <c:v>1.5382648717725969</c:v>
                </c:pt>
                <c:pt idx="6497">
                  <c:v>1.5380282872902029</c:v>
                </c:pt>
                <c:pt idx="6498">
                  <c:v>1.5377917755698038</c:v>
                </c:pt>
                <c:pt idx="6499">
                  <c:v>1.5375553365778372</c:v>
                </c:pt>
                <c:pt idx="6500">
                  <c:v>1.5373189702807617</c:v>
                </c:pt>
                <c:pt idx="6501">
                  <c:v>1.5370826766450569</c:v>
                </c:pt>
                <c:pt idx="6502">
                  <c:v>1.5368464556372226</c:v>
                </c:pt>
                <c:pt idx="6503">
                  <c:v>1.5366103072237793</c:v>
                </c:pt>
                <c:pt idx="6504">
                  <c:v>1.5363742313712681</c:v>
                </c:pt>
                <c:pt idx="6505">
                  <c:v>1.5361382280462503</c:v>
                </c:pt>
                <c:pt idx="6506">
                  <c:v>1.5359022972153085</c:v>
                </c:pt>
                <c:pt idx="6507">
                  <c:v>1.5356664388450449</c:v>
                </c:pt>
                <c:pt idx="6508">
                  <c:v>1.5354306529020836</c:v>
                </c:pt>
                <c:pt idx="6509">
                  <c:v>1.5351949393530673</c:v>
                </c:pt>
                <c:pt idx="6510">
                  <c:v>1.5349592981646605</c:v>
                </c:pt>
                <c:pt idx="6511">
                  <c:v>1.5347237293035481</c:v>
                </c:pt>
                <c:pt idx="6512">
                  <c:v>1.5344882327364349</c:v>
                </c:pt>
                <c:pt idx="6513">
                  <c:v>1.5342528084300464</c:v>
                </c:pt>
                <c:pt idx="6514">
                  <c:v>1.5340174563511288</c:v>
                </c:pt>
                <c:pt idx="6515">
                  <c:v>1.5337821764664483</c:v>
                </c:pt>
                <c:pt idx="6516">
                  <c:v>1.5335469687427916</c:v>
                </c:pt>
                <c:pt idx="6517">
                  <c:v>1.533311833146966</c:v>
                </c:pt>
                <c:pt idx="6518">
                  <c:v>1.5330767696457985</c:v>
                </c:pt>
                <c:pt idx="6519">
                  <c:v>1.5328417782061374</c:v>
                </c:pt>
                <c:pt idx="6520">
                  <c:v>1.5326068587948505</c:v>
                </c:pt>
                <c:pt idx="6521">
                  <c:v>1.5323720113788266</c:v>
                </c:pt>
                <c:pt idx="6522">
                  <c:v>1.5321372359249739</c:v>
                </c:pt>
                <c:pt idx="6523">
                  <c:v>1.5319025324002216</c:v>
                </c:pt>
                <c:pt idx="6524">
                  <c:v>1.5316679007715188</c:v>
                </c:pt>
                <c:pt idx="6525">
                  <c:v>1.5314333410058354</c:v>
                </c:pt>
                <c:pt idx="6526">
                  <c:v>1.5311988530701608</c:v>
                </c:pt>
                <c:pt idx="6527">
                  <c:v>1.530964436931505</c:v>
                </c:pt>
                <c:pt idx="6528">
                  <c:v>1.5307300925568981</c:v>
                </c:pt>
                <c:pt idx="6529">
                  <c:v>1.5304958199133907</c:v>
                </c:pt>
                <c:pt idx="6530">
                  <c:v>1.5302616189680529</c:v>
                </c:pt>
                <c:pt idx="6531">
                  <c:v>1.5300274896879755</c:v>
                </c:pt>
                <c:pt idx="6532">
                  <c:v>1.5297934320402695</c:v>
                </c:pt>
                <c:pt idx="6533">
                  <c:v>1.5295594459920656</c:v>
                </c:pt>
                <c:pt idx="6534">
                  <c:v>1.5293255315105148</c:v>
                </c:pt>
                <c:pt idx="6535">
                  <c:v>1.5290916885627883</c:v>
                </c:pt>
                <c:pt idx="6536">
                  <c:v>1.528857917116077</c:v>
                </c:pt>
                <c:pt idx="6537">
                  <c:v>1.5286242171375926</c:v>
                </c:pt>
                <c:pt idx="6538">
                  <c:v>1.5283905885945659</c:v>
                </c:pt>
                <c:pt idx="6539">
                  <c:v>1.5281570314542485</c:v>
                </c:pt>
                <c:pt idx="6540">
                  <c:v>1.5279235456839118</c:v>
                </c:pt>
                <c:pt idx="6541">
                  <c:v>1.5276901312508469</c:v>
                </c:pt>
                <c:pt idx="6542">
                  <c:v>1.5274567881223651</c:v>
                </c:pt>
                <c:pt idx="6543">
                  <c:v>1.5272235162657979</c:v>
                </c:pt>
                <c:pt idx="6544">
                  <c:v>1.5269903156484965</c:v>
                </c:pt>
                <c:pt idx="6545">
                  <c:v>1.526757186237832</c:v>
                </c:pt>
                <c:pt idx="6546">
                  <c:v>1.5265241280011954</c:v>
                </c:pt>
                <c:pt idx="6547">
                  <c:v>1.5262911409059978</c:v>
                </c:pt>
                <c:pt idx="6548">
                  <c:v>1.5260582249196701</c:v>
                </c:pt>
                <c:pt idx="6549">
                  <c:v>1.5258253800096633</c:v>
                </c:pt>
                <c:pt idx="6550">
                  <c:v>1.5255926061434475</c:v>
                </c:pt>
                <c:pt idx="6551">
                  <c:v>1.5253599032885135</c:v>
                </c:pt>
                <c:pt idx="6552">
                  <c:v>1.5251272714123718</c:v>
                </c:pt>
                <c:pt idx="6553">
                  <c:v>1.5248947104825521</c:v>
                </c:pt>
                <c:pt idx="6554">
                  <c:v>1.5246622204666047</c:v>
                </c:pt>
                <c:pt idx="6555">
                  <c:v>1.5244298013320992</c:v>
                </c:pt>
                <c:pt idx="6556">
                  <c:v>1.5241974530466251</c:v>
                </c:pt>
                <c:pt idx="6557">
                  <c:v>1.5239651755777917</c:v>
                </c:pt>
                <c:pt idx="6558">
                  <c:v>1.5237329688932277</c:v>
                </c:pt>
                <c:pt idx="6559">
                  <c:v>1.5235008329605821</c:v>
                </c:pt>
                <c:pt idx="6560">
                  <c:v>1.5232687677475234</c:v>
                </c:pt>
                <c:pt idx="6561">
                  <c:v>1.5230367732217394</c:v>
                </c:pt>
                <c:pt idx="6562">
                  <c:v>1.5228048493509381</c:v>
                </c:pt>
                <c:pt idx="6563">
                  <c:v>1.5225729961028471</c:v>
                </c:pt>
                <c:pt idx="6564">
                  <c:v>1.5223412134452132</c:v>
                </c:pt>
                <c:pt idx="6565">
                  <c:v>1.5221095013458035</c:v>
                </c:pt>
                <c:pt idx="6566">
                  <c:v>1.5218778597724041</c:v>
                </c:pt>
                <c:pt idx="6567">
                  <c:v>1.5216462886928213</c:v>
                </c:pt>
                <c:pt idx="6568">
                  <c:v>1.5214147880748803</c:v>
                </c:pt>
                <c:pt idx="6569">
                  <c:v>1.5211833578864267</c:v>
                </c:pt>
                <c:pt idx="6570">
                  <c:v>1.5209519980953248</c:v>
                </c:pt>
                <c:pt idx="6571">
                  <c:v>1.5207207086694592</c:v>
                </c:pt>
                <c:pt idx="6572">
                  <c:v>1.5204894895767334</c:v>
                </c:pt>
                <c:pt idx="6573">
                  <c:v>1.5202583407850707</c:v>
                </c:pt>
                <c:pt idx="6574">
                  <c:v>1.5200272622624142</c:v>
                </c:pt>
                <c:pt idx="6575">
                  <c:v>1.5197962539767262</c:v>
                </c:pt>
                <c:pt idx="6576">
                  <c:v>1.5195653158959883</c:v>
                </c:pt>
                <c:pt idx="6577">
                  <c:v>1.5193344479882018</c:v>
                </c:pt>
                <c:pt idx="6578">
                  <c:v>1.5191036502213873</c:v>
                </c:pt>
                <c:pt idx="6579">
                  <c:v>1.5188729225635851</c:v>
                </c:pt>
                <c:pt idx="6580">
                  <c:v>1.5186422649828544</c:v>
                </c:pt>
                <c:pt idx="6581">
                  <c:v>1.5184116774472747</c:v>
                </c:pt>
                <c:pt idx="6582">
                  <c:v>1.5181811599249437</c:v>
                </c:pt>
                <c:pt idx="6583">
                  <c:v>1.5179507123839793</c:v>
                </c:pt>
                <c:pt idx="6584">
                  <c:v>1.5177203347925186</c:v>
                </c:pt>
                <c:pt idx="6585">
                  <c:v>1.5174900271187179</c:v>
                </c:pt>
                <c:pt idx="6586">
                  <c:v>1.5172597893307529</c:v>
                </c:pt>
                <c:pt idx="6587">
                  <c:v>1.5170296213968186</c:v>
                </c:pt>
                <c:pt idx="6588">
                  <c:v>1.5167995232851292</c:v>
                </c:pt>
                <c:pt idx="6589">
                  <c:v>1.5165694949639188</c:v>
                </c:pt>
                <c:pt idx="6590">
                  <c:v>1.5163395364014396</c:v>
                </c:pt>
                <c:pt idx="6591">
                  <c:v>1.5161096475659639</c:v>
                </c:pt>
                <c:pt idx="6592">
                  <c:v>1.5158798284257833</c:v>
                </c:pt>
                <c:pt idx="6593">
                  <c:v>1.5156500789492082</c:v>
                </c:pt>
                <c:pt idx="6594">
                  <c:v>1.5154203991045683</c:v>
                </c:pt>
                <c:pt idx="6595">
                  <c:v>1.5151907888602125</c:v>
                </c:pt>
                <c:pt idx="6596">
                  <c:v>1.5149612481845092</c:v>
                </c:pt>
                <c:pt idx="6597">
                  <c:v>1.5147317770458457</c:v>
                </c:pt>
                <c:pt idx="6598">
                  <c:v>1.5145023754126281</c:v>
                </c:pt>
                <c:pt idx="6599">
                  <c:v>1.5142730432532825</c:v>
                </c:pt>
                <c:pt idx="6600">
                  <c:v>1.5140437805362532</c:v>
                </c:pt>
                <c:pt idx="6601">
                  <c:v>1.5138145872300042</c:v>
                </c:pt>
                <c:pt idx="6602">
                  <c:v>1.5135854633030186</c:v>
                </c:pt>
                <c:pt idx="6603">
                  <c:v>1.5133564087237981</c:v>
                </c:pt>
                <c:pt idx="6604">
                  <c:v>1.5131274234608638</c:v>
                </c:pt>
                <c:pt idx="6605">
                  <c:v>1.5128985074827563</c:v>
                </c:pt>
                <c:pt idx="6606">
                  <c:v>1.5126696607580341</c:v>
                </c:pt>
                <c:pt idx="6607">
                  <c:v>1.5124408832552756</c:v>
                </c:pt>
                <c:pt idx="6608">
                  <c:v>1.5122121749430781</c:v>
                </c:pt>
                <c:pt idx="6609">
                  <c:v>1.5119835357900577</c:v>
                </c:pt>
                <c:pt idx="6610">
                  <c:v>1.5117549657648492</c:v>
                </c:pt>
                <c:pt idx="6611">
                  <c:v>1.5115264648361073</c:v>
                </c:pt>
                <c:pt idx="6612">
                  <c:v>1.5112980329725048</c:v>
                </c:pt>
                <c:pt idx="6613">
                  <c:v>1.5110696701427337</c:v>
                </c:pt>
                <c:pt idx="6614">
                  <c:v>1.5108413763155049</c:v>
                </c:pt>
                <c:pt idx="6615">
                  <c:v>1.510613151459548</c:v>
                </c:pt>
                <c:pt idx="6616">
                  <c:v>1.5103849955436119</c:v>
                </c:pt>
                <c:pt idx="6617">
                  <c:v>1.5101569085364646</c:v>
                </c:pt>
                <c:pt idx="6618">
                  <c:v>1.5099288904068919</c:v>
                </c:pt>
                <c:pt idx="6619">
                  <c:v>1.5097009411236992</c:v>
                </c:pt>
                <c:pt idx="6620">
                  <c:v>1.509473060655711</c:v>
                </c:pt>
                <c:pt idx="6621">
                  <c:v>1.5092452489717698</c:v>
                </c:pt>
                <c:pt idx="6622">
                  <c:v>1.5090175060407378</c:v>
                </c:pt>
                <c:pt idx="6623">
                  <c:v>1.5087898318314952</c:v>
                </c:pt>
                <c:pt idx="6624">
                  <c:v>1.5085622263129415</c:v>
                </c:pt>
                <c:pt idx="6625">
                  <c:v>1.5083346894539948</c:v>
                </c:pt>
                <c:pt idx="6626">
                  <c:v>1.508107221223592</c:v>
                </c:pt>
                <c:pt idx="6627">
                  <c:v>1.5078798215906883</c:v>
                </c:pt>
                <c:pt idx="6628">
                  <c:v>1.5076524905242585</c:v>
                </c:pt>
                <c:pt idx="6629">
                  <c:v>1.5074252279932956</c:v>
                </c:pt>
                <c:pt idx="6630">
                  <c:v>1.5071980339668107</c:v>
                </c:pt>
                <c:pt idx="6631">
                  <c:v>1.5069709084138347</c:v>
                </c:pt>
                <c:pt idx="6632">
                  <c:v>1.5067438513034166</c:v>
                </c:pt>
                <c:pt idx="6633">
                  <c:v>1.5065168626046239</c:v>
                </c:pt>
                <c:pt idx="6634">
                  <c:v>1.5062899422865432</c:v>
                </c:pt>
                <c:pt idx="6635">
                  <c:v>1.5060630903182792</c:v>
                </c:pt>
                <c:pt idx="6636">
                  <c:v>1.5058363066689555</c:v>
                </c:pt>
                <c:pt idx="6637">
                  <c:v>1.5056095913077143</c:v>
                </c:pt>
                <c:pt idx="6638">
                  <c:v>1.5053829442037163</c:v>
                </c:pt>
                <c:pt idx="6639">
                  <c:v>1.5051563653261411</c:v>
                </c:pt>
                <c:pt idx="6640">
                  <c:v>1.504929854644186</c:v>
                </c:pt>
                <c:pt idx="6641">
                  <c:v>1.5047034121270679</c:v>
                </c:pt>
                <c:pt idx="6642">
                  <c:v>1.5044770377440215</c:v>
                </c:pt>
                <c:pt idx="6643">
                  <c:v>1.5042507314643003</c:v>
                </c:pt>
                <c:pt idx="6644">
                  <c:v>1.5040244932571762</c:v>
                </c:pt>
                <c:pt idx="6645">
                  <c:v>1.5037983230919396</c:v>
                </c:pt>
                <c:pt idx="6646">
                  <c:v>1.5035722209378992</c:v>
                </c:pt>
                <c:pt idx="6647">
                  <c:v>1.5033461867643827</c:v>
                </c:pt>
                <c:pt idx="6648">
                  <c:v>1.5031202205407357</c:v>
                </c:pt>
                <c:pt idx="6649">
                  <c:v>1.5028943222363225</c:v>
                </c:pt>
                <c:pt idx="6650">
                  <c:v>1.5026684918205255</c:v>
                </c:pt>
                <c:pt idx="6651">
                  <c:v>1.5024427292627458</c:v>
                </c:pt>
                <c:pt idx="6652">
                  <c:v>1.5022170345324031</c:v>
                </c:pt>
                <c:pt idx="6653">
                  <c:v>1.5019914075989347</c:v>
                </c:pt>
                <c:pt idx="6654">
                  <c:v>1.5017658484317971</c:v>
                </c:pt>
                <c:pt idx="6655">
                  <c:v>1.5015403570004644</c:v>
                </c:pt>
                <c:pt idx="6656">
                  <c:v>1.50131493327443</c:v>
                </c:pt>
                <c:pt idx="6657">
                  <c:v>1.5010895772232045</c:v>
                </c:pt>
                <c:pt idx="6658">
                  <c:v>1.5008642888163175</c:v>
                </c:pt>
                <c:pt idx="6659">
                  <c:v>1.5006390680233168</c:v>
                </c:pt>
                <c:pt idx="6660">
                  <c:v>1.5004139148137687</c:v>
                </c:pt>
                <c:pt idx="6661">
                  <c:v>1.5001888291572569</c:v>
                </c:pt>
                <c:pt idx="6662">
                  <c:v>1.4999638110233839</c:v>
                </c:pt>
                <c:pt idx="6663">
                  <c:v>1.499738860381771</c:v>
                </c:pt>
                <c:pt idx="6664">
                  <c:v>1.4995139772020565</c:v>
                </c:pt>
                <c:pt idx="6665">
                  <c:v>1.4992891614538981</c:v>
                </c:pt>
                <c:pt idx="6666">
                  <c:v>1.4990644131069708</c:v>
                </c:pt>
                <c:pt idx="6667">
                  <c:v>1.4988397321309685</c:v>
                </c:pt>
                <c:pt idx="6668">
                  <c:v>1.4986151184956027</c:v>
                </c:pt>
                <c:pt idx="6669">
                  <c:v>1.4983905721706032</c:v>
                </c:pt>
                <c:pt idx="6670">
                  <c:v>1.4981660931257184</c:v>
                </c:pt>
                <c:pt idx="6671">
                  <c:v>1.4979416813307138</c:v>
                </c:pt>
                <c:pt idx="6672">
                  <c:v>1.4977173367553742</c:v>
                </c:pt>
                <c:pt idx="6673">
                  <c:v>1.4974930593695017</c:v>
                </c:pt>
                <c:pt idx="6674">
                  <c:v>1.4972688491429167</c:v>
                </c:pt>
                <c:pt idx="6675">
                  <c:v>1.4970447060454579</c:v>
                </c:pt>
                <c:pt idx="6676">
                  <c:v>1.4968206300469817</c:v>
                </c:pt>
                <c:pt idx="6677">
                  <c:v>1.4965966211173627</c:v>
                </c:pt>
                <c:pt idx="6678">
                  <c:v>1.4963726792264935</c:v>
                </c:pt>
                <c:pt idx="6679">
                  <c:v>1.496148804344285</c:v>
                </c:pt>
                <c:pt idx="6680">
                  <c:v>1.4959249964406656</c:v>
                </c:pt>
                <c:pt idx="6681">
                  <c:v>1.495701255485582</c:v>
                </c:pt>
                <c:pt idx="6682">
                  <c:v>1.4954775814489989</c:v>
                </c:pt>
                <c:pt idx="6683">
                  <c:v>1.4952539743008988</c:v>
                </c:pt>
                <c:pt idx="6684">
                  <c:v>1.4950304340112825</c:v>
                </c:pt>
                <c:pt idx="6685">
                  <c:v>1.4948069605501682</c:v>
                </c:pt>
                <c:pt idx="6686">
                  <c:v>1.4945835538875922</c:v>
                </c:pt>
                <c:pt idx="6687">
                  <c:v>1.494360213993609</c:v>
                </c:pt>
                <c:pt idx="6688">
                  <c:v>1.4941369408382907</c:v>
                </c:pt>
                <c:pt idx="6689">
                  <c:v>1.4939137343917275</c:v>
                </c:pt>
                <c:pt idx="6690">
                  <c:v>1.4936905946240273</c:v>
                </c:pt>
                <c:pt idx="6691">
                  <c:v>1.4934675215053161</c:v>
                </c:pt>
                <c:pt idx="6692">
                  <c:v>1.4932445150057372</c:v>
                </c:pt>
                <c:pt idx="6693">
                  <c:v>1.4930215750954525</c:v>
                </c:pt>
                <c:pt idx="6694">
                  <c:v>1.4927987017446409</c:v>
                </c:pt>
                <c:pt idx="6695">
                  <c:v>1.4925758949235</c:v>
                </c:pt>
                <c:pt idx="6696">
                  <c:v>1.4923531546022442</c:v>
                </c:pt>
                <c:pt idx="6697">
                  <c:v>1.4921304807511064</c:v>
                </c:pt>
                <c:pt idx="6698">
                  <c:v>1.491907873340337</c:v>
                </c:pt>
                <c:pt idx="6699">
                  <c:v>1.4916853323402044</c:v>
                </c:pt>
                <c:pt idx="6700">
                  <c:v>1.4914628577209941</c:v>
                </c:pt>
                <c:pt idx="6701">
                  <c:v>1.4912404494530103</c:v>
                </c:pt>
                <c:pt idx="6702">
                  <c:v>1.4910181075065738</c:v>
                </c:pt>
                <c:pt idx="6703">
                  <c:v>1.490795831852024</c:v>
                </c:pt>
                <c:pt idx="6704">
                  <c:v>1.4905736224597177</c:v>
                </c:pt>
                <c:pt idx="6705">
                  <c:v>1.4903514793000292</c:v>
                </c:pt>
                <c:pt idx="6706">
                  <c:v>1.4901294023433507</c:v>
                </c:pt>
                <c:pt idx="6707">
                  <c:v>1.4899073915600916</c:v>
                </c:pt>
                <c:pt idx="6708">
                  <c:v>1.4896854469206797</c:v>
                </c:pt>
                <c:pt idx="6709">
                  <c:v>1.4894635683955595</c:v>
                </c:pt>
                <c:pt idx="6710">
                  <c:v>1.4892417559551938</c:v>
                </c:pt>
                <c:pt idx="6711">
                  <c:v>1.4890200095700628</c:v>
                </c:pt>
                <c:pt idx="6712">
                  <c:v>1.4887983292106641</c:v>
                </c:pt>
                <c:pt idx="6713">
                  <c:v>1.4885767148475131</c:v>
                </c:pt>
                <c:pt idx="6714">
                  <c:v>1.4883551664511427</c:v>
                </c:pt>
                <c:pt idx="6715">
                  <c:v>1.4881336839921036</c:v>
                </c:pt>
                <c:pt idx="6716">
                  <c:v>1.4879122674409631</c:v>
                </c:pt>
                <c:pt idx="6717">
                  <c:v>1.487690916768307</c:v>
                </c:pt>
                <c:pt idx="6718">
                  <c:v>1.4874696319447382</c:v>
                </c:pt>
                <c:pt idx="6719">
                  <c:v>1.4872484129408774</c:v>
                </c:pt>
                <c:pt idx="6720">
                  <c:v>1.4870272597273619</c:v>
                </c:pt>
                <c:pt idx="6721">
                  <c:v>1.4868061722748478</c:v>
                </c:pt>
                <c:pt idx="6722">
                  <c:v>1.4865851505540075</c:v>
                </c:pt>
                <c:pt idx="6723">
                  <c:v>1.4863641945355313</c:v>
                </c:pt>
                <c:pt idx="6724">
                  <c:v>1.4861433041901269</c:v>
                </c:pt>
                <c:pt idx="6725">
                  <c:v>1.4859224794885193</c:v>
                </c:pt>
                <c:pt idx="6726">
                  <c:v>1.4857017204014511</c:v>
                </c:pt>
                <c:pt idx="6727">
                  <c:v>1.4854810268996823</c:v>
                </c:pt>
                <c:pt idx="6728">
                  <c:v>1.4852603989539899</c:v>
                </c:pt>
                <c:pt idx="6729">
                  <c:v>1.4850398365351687</c:v>
                </c:pt>
                <c:pt idx="6730">
                  <c:v>1.4848193396140303</c:v>
                </c:pt>
                <c:pt idx="6731">
                  <c:v>1.4845989081614044</c:v>
                </c:pt>
                <c:pt idx="6732">
                  <c:v>1.4843785421481379</c:v>
                </c:pt>
                <c:pt idx="6733">
                  <c:v>1.4841582415450938</c:v>
                </c:pt>
                <c:pt idx="6734">
                  <c:v>1.4839380063231538</c:v>
                </c:pt>
                <c:pt idx="6735">
                  <c:v>1.4837178364532162</c:v>
                </c:pt>
                <c:pt idx="6736">
                  <c:v>1.483497731906197</c:v>
                </c:pt>
                <c:pt idx="6737">
                  <c:v>1.4832776926530289</c:v>
                </c:pt>
                <c:pt idx="6738">
                  <c:v>1.4830577186646625</c:v>
                </c:pt>
                <c:pt idx="6739">
                  <c:v>1.4828378099120652</c:v>
                </c:pt>
                <c:pt idx="6740">
                  <c:v>1.4826179663662216</c:v>
                </c:pt>
                <c:pt idx="6741">
                  <c:v>1.4823981879981334</c:v>
                </c:pt>
                <c:pt idx="6742">
                  <c:v>1.48217847477882</c:v>
                </c:pt>
                <c:pt idx="6743">
                  <c:v>1.4819588266793176</c:v>
                </c:pt>
                <c:pt idx="6744">
                  <c:v>1.4817392436706796</c:v>
                </c:pt>
                <c:pt idx="6745">
                  <c:v>1.4815197257239767</c:v>
                </c:pt>
                <c:pt idx="6746">
                  <c:v>1.4813002728102964</c:v>
                </c:pt>
                <c:pt idx="6747">
                  <c:v>1.4810808849007437</c:v>
                </c:pt>
                <c:pt idx="6748">
                  <c:v>1.4808615619664407</c:v>
                </c:pt>
                <c:pt idx="6749">
                  <c:v>1.4806423039785264</c:v>
                </c:pt>
                <c:pt idx="6750">
                  <c:v>1.4804231109081569</c:v>
                </c:pt>
                <c:pt idx="6751">
                  <c:v>1.4802039827265054</c:v>
                </c:pt>
                <c:pt idx="6752">
                  <c:v>1.4799849194047623</c:v>
                </c:pt>
                <c:pt idx="6753">
                  <c:v>1.4797659209141349</c:v>
                </c:pt>
                <c:pt idx="6754">
                  <c:v>1.4795469872258478</c:v>
                </c:pt>
                <c:pt idx="6755">
                  <c:v>1.4793281183111422</c:v>
                </c:pt>
                <c:pt idx="6756">
                  <c:v>1.479109314141277</c:v>
                </c:pt>
                <c:pt idx="6757">
                  <c:v>1.4788905746875269</c:v>
                </c:pt>
                <c:pt idx="6758">
                  <c:v>1.478671899921185</c:v>
                </c:pt>
                <c:pt idx="6759">
                  <c:v>1.4784532898135601</c:v>
                </c:pt>
                <c:pt idx="6760">
                  <c:v>1.4782347443359791</c:v>
                </c:pt>
                <c:pt idx="6761">
                  <c:v>1.4780162634597851</c:v>
                </c:pt>
                <c:pt idx="6762">
                  <c:v>1.4777978471563382</c:v>
                </c:pt>
                <c:pt idx="6763">
                  <c:v>1.4775794953970161</c:v>
                </c:pt>
                <c:pt idx="6764">
                  <c:v>1.4773612081532126</c:v>
                </c:pt>
                <c:pt idx="6765">
                  <c:v>1.4771429853963385</c:v>
                </c:pt>
                <c:pt idx="6766">
                  <c:v>1.4769248270978221</c:v>
                </c:pt>
                <c:pt idx="6767">
                  <c:v>1.4767067332291079</c:v>
                </c:pt>
                <c:pt idx="6768">
                  <c:v>1.4764887037616579</c:v>
                </c:pt>
                <c:pt idx="6769">
                  <c:v>1.47627073866695</c:v>
                </c:pt>
                <c:pt idx="6770">
                  <c:v>1.4760528379164801</c:v>
                </c:pt>
                <c:pt idx="6771">
                  <c:v>1.4758350014817601</c:v>
                </c:pt>
                <c:pt idx="6772">
                  <c:v>1.475617229334319</c:v>
                </c:pt>
                <c:pt idx="6773">
                  <c:v>1.4753995214457025</c:v>
                </c:pt>
                <c:pt idx="6774">
                  <c:v>1.4751818777874732</c:v>
                </c:pt>
                <c:pt idx="6775">
                  <c:v>1.4749642983312108</c:v>
                </c:pt>
                <c:pt idx="6776">
                  <c:v>1.4747467830485108</c:v>
                </c:pt>
                <c:pt idx="6777">
                  <c:v>1.4745293319109865</c:v>
                </c:pt>
                <c:pt idx="6778">
                  <c:v>1.4743119448902673</c:v>
                </c:pt>
                <c:pt idx="6779">
                  <c:v>1.4740946219579996</c:v>
                </c:pt>
                <c:pt idx="6780">
                  <c:v>1.4738773630858468</c:v>
                </c:pt>
                <c:pt idx="6781">
                  <c:v>1.4736601682454877</c:v>
                </c:pt>
                <c:pt idx="6782">
                  <c:v>1.4734430374086196</c:v>
                </c:pt>
                <c:pt idx="6783">
                  <c:v>1.4732259705469553</c:v>
                </c:pt>
                <c:pt idx="6784">
                  <c:v>1.4730089676322247</c:v>
                </c:pt>
                <c:pt idx="6785">
                  <c:v>1.472792028636174</c:v>
                </c:pt>
                <c:pt idx="6786">
                  <c:v>1.4725751535305664</c:v>
                </c:pt>
                <c:pt idx="6787">
                  <c:v>1.4723583422871818</c:v>
                </c:pt>
                <c:pt idx="6788">
                  <c:v>1.4721415948778163</c:v>
                </c:pt>
                <c:pt idx="6789">
                  <c:v>1.4719249112742829</c:v>
                </c:pt>
                <c:pt idx="6790">
                  <c:v>1.4717082914484112</c:v>
                </c:pt>
                <c:pt idx="6791">
                  <c:v>1.4714917353720471</c:v>
                </c:pt>
                <c:pt idx="6792">
                  <c:v>1.4712752430170535</c:v>
                </c:pt>
                <c:pt idx="6793">
                  <c:v>1.4710588143553094</c:v>
                </c:pt>
                <c:pt idx="6794">
                  <c:v>1.4708424493587109</c:v>
                </c:pt>
                <c:pt idx="6795">
                  <c:v>1.47062614799917</c:v>
                </c:pt>
                <c:pt idx="6796">
                  <c:v>1.4704099102486157</c:v>
                </c:pt>
                <c:pt idx="6797">
                  <c:v>1.4701937360789934</c:v>
                </c:pt>
                <c:pt idx="6798">
                  <c:v>1.4699776254622645</c:v>
                </c:pt>
                <c:pt idx="6799">
                  <c:v>1.4697615783704079</c:v>
                </c:pt>
                <c:pt idx="6800">
                  <c:v>1.4695455947754179</c:v>
                </c:pt>
                <c:pt idx="6801">
                  <c:v>1.4693296746493061</c:v>
                </c:pt>
                <c:pt idx="6802">
                  <c:v>1.4691138179640999</c:v>
                </c:pt>
                <c:pt idx="6803">
                  <c:v>1.4688980246918437</c:v>
                </c:pt>
                <c:pt idx="6804">
                  <c:v>1.4686822948045977</c:v>
                </c:pt>
                <c:pt idx="6805">
                  <c:v>1.4684666282744396</c:v>
                </c:pt>
                <c:pt idx="6806">
                  <c:v>1.4682510250734617</c:v>
                </c:pt>
                <c:pt idx="6807">
                  <c:v>1.4680354851737745</c:v>
                </c:pt>
                <c:pt idx="6808">
                  <c:v>1.4678200085475037</c:v>
                </c:pt>
                <c:pt idx="6809">
                  <c:v>1.4676045951667922</c:v>
                </c:pt>
                <c:pt idx="6810">
                  <c:v>1.4673892450037984</c:v>
                </c:pt>
                <c:pt idx="6811">
                  <c:v>1.4671739580306977</c:v>
                </c:pt>
                <c:pt idx="6812">
                  <c:v>1.4669587342196817</c:v>
                </c:pt>
                <c:pt idx="6813">
                  <c:v>1.4667435735429579</c:v>
                </c:pt>
                <c:pt idx="6814">
                  <c:v>1.4665284759727508</c:v>
                </c:pt>
                <c:pt idx="6815">
                  <c:v>1.4663134414813006</c:v>
                </c:pt>
                <c:pt idx="6816">
                  <c:v>1.4660984700408639</c:v>
                </c:pt>
                <c:pt idx="6817">
                  <c:v>1.4658835616237138</c:v>
                </c:pt>
                <c:pt idx="6818">
                  <c:v>1.4656687162021393</c:v>
                </c:pt>
                <c:pt idx="6819">
                  <c:v>1.4654539337484462</c:v>
                </c:pt>
                <c:pt idx="6820">
                  <c:v>1.465239214234956</c:v>
                </c:pt>
                <c:pt idx="6821">
                  <c:v>1.4650245576340066</c:v>
                </c:pt>
                <c:pt idx="6822">
                  <c:v>1.4648099639179522</c:v>
                </c:pt>
                <c:pt idx="6823">
                  <c:v>1.4645954330591628</c:v>
                </c:pt>
                <c:pt idx="6824">
                  <c:v>1.4643809650300252</c:v>
                </c:pt>
                <c:pt idx="6825">
                  <c:v>1.4641665598029419</c:v>
                </c:pt>
                <c:pt idx="6826">
                  <c:v>1.4639522173503319</c:v>
                </c:pt>
                <c:pt idx="6827">
                  <c:v>1.46373793764463</c:v>
                </c:pt>
                <c:pt idx="6828">
                  <c:v>1.4635237206582874</c:v>
                </c:pt>
                <c:pt idx="6829">
                  <c:v>1.4633095663637714</c:v>
                </c:pt>
                <c:pt idx="6830">
                  <c:v>1.4630954747335652</c:v>
                </c:pt>
                <c:pt idx="6831">
                  <c:v>1.4628814457401682</c:v>
                </c:pt>
                <c:pt idx="6832">
                  <c:v>1.4626674793560961</c:v>
                </c:pt>
                <c:pt idx="6833">
                  <c:v>1.4624535755538803</c:v>
                </c:pt>
                <c:pt idx="6834">
                  <c:v>1.4622397343060687</c:v>
                </c:pt>
                <c:pt idx="6835">
                  <c:v>1.4620259555852249</c:v>
                </c:pt>
                <c:pt idx="6836">
                  <c:v>1.4618122393639286</c:v>
                </c:pt>
                <c:pt idx="6837">
                  <c:v>1.4615985856147757</c:v>
                </c:pt>
                <c:pt idx="6838">
                  <c:v>1.4613849943103783</c:v>
                </c:pt>
                <c:pt idx="6839">
                  <c:v>1.4611714654233638</c:v>
                </c:pt>
                <c:pt idx="6840">
                  <c:v>1.4609579989263761</c:v>
                </c:pt>
                <c:pt idx="6841">
                  <c:v>1.4607445947920754</c:v>
                </c:pt>
                <c:pt idx="6842">
                  <c:v>1.4605312529931369</c:v>
                </c:pt>
                <c:pt idx="6843">
                  <c:v>1.4603179735022529</c:v>
                </c:pt>
                <c:pt idx="6844">
                  <c:v>1.4601047562921305</c:v>
                </c:pt>
                <c:pt idx="6845">
                  <c:v>1.4598916013354939</c:v>
                </c:pt>
                <c:pt idx="6846">
                  <c:v>1.4596785086050825</c:v>
                </c:pt>
                <c:pt idx="6847">
                  <c:v>1.4594654780736516</c:v>
                </c:pt>
                <c:pt idx="6848">
                  <c:v>1.4592525097139726</c:v>
                </c:pt>
                <c:pt idx="6849">
                  <c:v>1.4590396034988327</c:v>
                </c:pt>
                <c:pt idx="6850">
                  <c:v>1.4588267594010351</c:v>
                </c:pt>
                <c:pt idx="6851">
                  <c:v>1.458613977393399</c:v>
                </c:pt>
                <c:pt idx="6852">
                  <c:v>1.4584012574487593</c:v>
                </c:pt>
                <c:pt idx="6853">
                  <c:v>1.4581885995399666</c:v>
                </c:pt>
                <c:pt idx="6854">
                  <c:v>1.4579760036398872</c:v>
                </c:pt>
                <c:pt idx="6855">
                  <c:v>1.4577634697214035</c:v>
                </c:pt>
                <c:pt idx="6856">
                  <c:v>1.4575509977574139</c:v>
                </c:pt>
                <c:pt idx="6857">
                  <c:v>1.4573385877208322</c:v>
                </c:pt>
                <c:pt idx="6858">
                  <c:v>1.4571262395845883</c:v>
                </c:pt>
                <c:pt idx="6859">
                  <c:v>1.4569139533216278</c:v>
                </c:pt>
                <c:pt idx="6860">
                  <c:v>1.4567017289049116</c:v>
                </c:pt>
                <c:pt idx="6861">
                  <c:v>1.4564895663074171</c:v>
                </c:pt>
                <c:pt idx="6862">
                  <c:v>1.4562774655021371</c:v>
                </c:pt>
                <c:pt idx="6863">
                  <c:v>1.45606542646208</c:v>
                </c:pt>
                <c:pt idx="6864">
                  <c:v>1.4558534491602699</c:v>
                </c:pt>
                <c:pt idx="6865">
                  <c:v>1.4556415335697472</c:v>
                </c:pt>
                <c:pt idx="6866">
                  <c:v>1.4554296796635671</c:v>
                </c:pt>
                <c:pt idx="6867">
                  <c:v>1.455217887414801</c:v>
                </c:pt>
                <c:pt idx="6868">
                  <c:v>1.455006156796536</c:v>
                </c:pt>
                <c:pt idx="6869">
                  <c:v>1.4547944877818746</c:v>
                </c:pt>
                <c:pt idx="6870">
                  <c:v>1.4545828803439353</c:v>
                </c:pt>
                <c:pt idx="6871">
                  <c:v>1.454371334455852</c:v>
                </c:pt>
                <c:pt idx="6872">
                  <c:v>1.4541598500907742</c:v>
                </c:pt>
                <c:pt idx="6873">
                  <c:v>1.4539484272218672</c:v>
                </c:pt>
                <c:pt idx="6874">
                  <c:v>1.4537370658223117</c:v>
                </c:pt>
                <c:pt idx="6875">
                  <c:v>1.453525765865304</c:v>
                </c:pt>
                <c:pt idx="6876">
                  <c:v>1.4533145273240562</c:v>
                </c:pt>
                <c:pt idx="6877">
                  <c:v>1.453103350171796</c:v>
                </c:pt>
                <c:pt idx="6878">
                  <c:v>1.4528922343817661</c:v>
                </c:pt>
                <c:pt idx="6879">
                  <c:v>1.452681179927225</c:v>
                </c:pt>
                <c:pt idx="6880">
                  <c:v>1.4524701867814476</c:v>
                </c:pt>
                <c:pt idx="6881">
                  <c:v>1.4522592549177229</c:v>
                </c:pt>
                <c:pt idx="6882">
                  <c:v>1.4520483843093566</c:v>
                </c:pt>
                <c:pt idx="6883">
                  <c:v>1.451837574929669</c:v>
                </c:pt>
                <c:pt idx="6884">
                  <c:v>1.4516268267519967</c:v>
                </c:pt>
                <c:pt idx="6885">
                  <c:v>1.451416139749691</c:v>
                </c:pt>
                <c:pt idx="6886">
                  <c:v>1.4512055138961195</c:v>
                </c:pt>
                <c:pt idx="6887">
                  <c:v>1.4509949491646643</c:v>
                </c:pt>
                <c:pt idx="6888">
                  <c:v>1.450784445528724</c:v>
                </c:pt>
                <c:pt idx="6889">
                  <c:v>1.4505740029617116</c:v>
                </c:pt>
                <c:pt idx="6890">
                  <c:v>1.4503636214370563</c:v>
                </c:pt>
                <c:pt idx="6891">
                  <c:v>1.4501533009282026</c:v>
                </c:pt>
                <c:pt idx="6892">
                  <c:v>1.4499430414086099</c:v>
                </c:pt>
                <c:pt idx="6893">
                  <c:v>1.4497328428517531</c:v>
                </c:pt>
                <c:pt idx="6894">
                  <c:v>1.4495227052311233</c:v>
                </c:pt>
                <c:pt idx="6895">
                  <c:v>1.449312628520226</c:v>
                </c:pt>
                <c:pt idx="6896">
                  <c:v>1.4491026126925826</c:v>
                </c:pt>
                <c:pt idx="6897">
                  <c:v>1.4488926577217296</c:v>
                </c:pt>
                <c:pt idx="6898">
                  <c:v>1.4486827635812187</c:v>
                </c:pt>
                <c:pt idx="6899">
                  <c:v>1.4484729302446175</c:v>
                </c:pt>
                <c:pt idx="6900">
                  <c:v>1.4482631576855083</c:v>
                </c:pt>
                <c:pt idx="6901">
                  <c:v>1.4480534458774894</c:v>
                </c:pt>
                <c:pt idx="6902">
                  <c:v>1.4478437947941731</c:v>
                </c:pt>
                <c:pt idx="6903">
                  <c:v>1.4476342044091881</c:v>
                </c:pt>
                <c:pt idx="6904">
                  <c:v>1.4474246746961785</c:v>
                </c:pt>
                <c:pt idx="6905">
                  <c:v>1.4472152056288028</c:v>
                </c:pt>
                <c:pt idx="6906">
                  <c:v>1.4470057971807353</c:v>
                </c:pt>
                <c:pt idx="6907">
                  <c:v>1.4467964493256655</c:v>
                </c:pt>
                <c:pt idx="6908">
                  <c:v>1.4465871620372981</c:v>
                </c:pt>
                <c:pt idx="6909">
                  <c:v>1.4463779352893529</c:v>
                </c:pt>
                <c:pt idx="6910">
                  <c:v>1.4461687690555647</c:v>
                </c:pt>
                <c:pt idx="6911">
                  <c:v>1.4459596633096841</c:v>
                </c:pt>
                <c:pt idx="6912">
                  <c:v>1.4457506180254762</c:v>
                </c:pt>
                <c:pt idx="6913">
                  <c:v>1.4455416331767219</c:v>
                </c:pt>
                <c:pt idx="6914">
                  <c:v>1.4453327087372168</c:v>
                </c:pt>
                <c:pt idx="6915">
                  <c:v>1.4451238446807717</c:v>
                </c:pt>
                <c:pt idx="6916">
                  <c:v>1.4449150409812128</c:v>
                </c:pt>
                <c:pt idx="6917">
                  <c:v>1.4447062976123815</c:v>
                </c:pt>
                <c:pt idx="6918">
                  <c:v>1.4444976145481334</c:v>
                </c:pt>
                <c:pt idx="6919">
                  <c:v>1.4442889917623405</c:v>
                </c:pt>
                <c:pt idx="6920">
                  <c:v>1.4440804292288891</c:v>
                </c:pt>
                <c:pt idx="6921">
                  <c:v>1.4438719269216806</c:v>
                </c:pt>
                <c:pt idx="6922">
                  <c:v>1.4436634848146317</c:v>
                </c:pt>
                <c:pt idx="6923">
                  <c:v>1.4434551028816742</c:v>
                </c:pt>
                <c:pt idx="6924">
                  <c:v>1.4432467810967546</c:v>
                </c:pt>
                <c:pt idx="6925">
                  <c:v>1.4430385194338349</c:v>
                </c:pt>
                <c:pt idx="6926">
                  <c:v>1.4428303178668922</c:v>
                </c:pt>
                <c:pt idx="6927">
                  <c:v>1.4426221763699176</c:v>
                </c:pt>
                <c:pt idx="6928">
                  <c:v>1.4424140949169182</c:v>
                </c:pt>
                <c:pt idx="6929">
                  <c:v>1.4422060734819158</c:v>
                </c:pt>
                <c:pt idx="6930">
                  <c:v>1.4419981120389471</c:v>
                </c:pt>
                <c:pt idx="6931">
                  <c:v>1.4417902105620644</c:v>
                </c:pt>
                <c:pt idx="6932">
                  <c:v>1.4415823690253338</c:v>
                </c:pt>
                <c:pt idx="6933">
                  <c:v>1.4413745874028372</c:v>
                </c:pt>
                <c:pt idx="6934">
                  <c:v>1.4411668656686714</c:v>
                </c:pt>
                <c:pt idx="6935">
                  <c:v>1.4409592037969479</c:v>
                </c:pt>
                <c:pt idx="6936">
                  <c:v>1.440751601761793</c:v>
                </c:pt>
                <c:pt idx="6937">
                  <c:v>1.440544059537348</c:v>
                </c:pt>
                <c:pt idx="6938">
                  <c:v>1.4403365770977696</c:v>
                </c:pt>
                <c:pt idx="6939">
                  <c:v>1.4401291544172286</c:v>
                </c:pt>
                <c:pt idx="6940">
                  <c:v>1.4399217914699114</c:v>
                </c:pt>
                <c:pt idx="6941">
                  <c:v>1.4397144882300184</c:v>
                </c:pt>
                <c:pt idx="6942">
                  <c:v>1.4395072446717658</c:v>
                </c:pt>
                <c:pt idx="6943">
                  <c:v>1.439300060769384</c:v>
                </c:pt>
                <c:pt idx="6944">
                  <c:v>1.4390929364971186</c:v>
                </c:pt>
                <c:pt idx="6945">
                  <c:v>1.4388858718292297</c:v>
                </c:pt>
                <c:pt idx="6946">
                  <c:v>1.4386788667399923</c:v>
                </c:pt>
                <c:pt idx="6947">
                  <c:v>1.4384719212036965</c:v>
                </c:pt>
                <c:pt idx="6948">
                  <c:v>1.4382650351946469</c:v>
                </c:pt>
                <c:pt idx="6949">
                  <c:v>1.4380582086871629</c:v>
                </c:pt>
                <c:pt idx="6950">
                  <c:v>1.4378514416555792</c:v>
                </c:pt>
                <c:pt idx="6951">
                  <c:v>1.437644734074244</c:v>
                </c:pt>
                <c:pt idx="6952">
                  <c:v>1.4374380859175213</c:v>
                </c:pt>
                <c:pt idx="6953">
                  <c:v>1.4372314971597897</c:v>
                </c:pt>
                <c:pt idx="6954">
                  <c:v>1.4370249677754423</c:v>
                </c:pt>
                <c:pt idx="6955">
                  <c:v>1.4368184977388869</c:v>
                </c:pt>
                <c:pt idx="6956">
                  <c:v>1.4366120870245465</c:v>
                </c:pt>
                <c:pt idx="6957">
                  <c:v>1.436405735606858</c:v>
                </c:pt>
                <c:pt idx="6958">
                  <c:v>1.4361994434602734</c:v>
                </c:pt>
                <c:pt idx="6959">
                  <c:v>1.4359932105592597</c:v>
                </c:pt>
                <c:pt idx="6960">
                  <c:v>1.4357870368782981</c:v>
                </c:pt>
                <c:pt idx="6961">
                  <c:v>1.4355809223918845</c:v>
                </c:pt>
                <c:pt idx="6962">
                  <c:v>1.4353748670745294</c:v>
                </c:pt>
                <c:pt idx="6963">
                  <c:v>1.4351688709007584</c:v>
                </c:pt>
                <c:pt idx="6964">
                  <c:v>1.4349629338451111</c:v>
                </c:pt>
                <c:pt idx="6965">
                  <c:v>1.4347570558821423</c:v>
                </c:pt>
                <c:pt idx="6966">
                  <c:v>1.4345512369864206</c:v>
                </c:pt>
                <c:pt idx="6967">
                  <c:v>1.4343454771325304</c:v>
                </c:pt>
                <c:pt idx="6968">
                  <c:v>1.4341397762950692</c:v>
                </c:pt>
                <c:pt idx="6969">
                  <c:v>1.4339341344486503</c:v>
                </c:pt>
                <c:pt idx="6970">
                  <c:v>1.433728551567901</c:v>
                </c:pt>
                <c:pt idx="6971">
                  <c:v>1.4335230276274633</c:v>
                </c:pt>
                <c:pt idx="6972">
                  <c:v>1.4333175626019934</c:v>
                </c:pt>
                <c:pt idx="6973">
                  <c:v>1.4331121564661629</c:v>
                </c:pt>
                <c:pt idx="6974">
                  <c:v>1.4329068091946568</c:v>
                </c:pt>
                <c:pt idx="6975">
                  <c:v>1.4327015207621752</c:v>
                </c:pt>
                <c:pt idx="6976">
                  <c:v>1.4324962911434327</c:v>
                </c:pt>
                <c:pt idx="6977">
                  <c:v>1.4322911203131583</c:v>
                </c:pt>
                <c:pt idx="6978">
                  <c:v>1.4320860082460956</c:v>
                </c:pt>
                <c:pt idx="6979">
                  <c:v>1.4318809549170024</c:v>
                </c:pt>
                <c:pt idx="6980">
                  <c:v>1.431675960300651</c:v>
                </c:pt>
                <c:pt idx="6981">
                  <c:v>1.4314710243718287</c:v>
                </c:pt>
                <c:pt idx="6982">
                  <c:v>1.4312661471053365</c:v>
                </c:pt>
                <c:pt idx="6983">
                  <c:v>1.4310613284759901</c:v>
                </c:pt>
                <c:pt idx="6984">
                  <c:v>1.4308565684586196</c:v>
                </c:pt>
                <c:pt idx="6985">
                  <c:v>1.4306518670280697</c:v>
                </c:pt>
                <c:pt idx="6986">
                  <c:v>1.4304472241591992</c:v>
                </c:pt>
                <c:pt idx="6987">
                  <c:v>1.4302426398268815</c:v>
                </c:pt>
                <c:pt idx="6988">
                  <c:v>1.4300381140060041</c:v>
                </c:pt>
                <c:pt idx="6989">
                  <c:v>1.4298336466714694</c:v>
                </c:pt>
                <c:pt idx="6990">
                  <c:v>1.4296292377981934</c:v>
                </c:pt>
                <c:pt idx="6991">
                  <c:v>1.4294248873611071</c:v>
                </c:pt>
                <c:pt idx="6992">
                  <c:v>1.4292205953351553</c:v>
                </c:pt>
                <c:pt idx="6993">
                  <c:v>1.4290163616952976</c:v>
                </c:pt>
                <c:pt idx="6994">
                  <c:v>1.4288121864165078</c:v>
                </c:pt>
                <c:pt idx="6995">
                  <c:v>1.4286080694737735</c:v>
                </c:pt>
                <c:pt idx="6996">
                  <c:v>1.4284040108420974</c:v>
                </c:pt>
                <c:pt idx="6997">
                  <c:v>1.428200010496496</c:v>
                </c:pt>
                <c:pt idx="6998">
                  <c:v>1.4279960684120003</c:v>
                </c:pt>
                <c:pt idx="6999">
                  <c:v>1.427792184563655</c:v>
                </c:pt>
                <c:pt idx="7000">
                  <c:v>1.4275883589265195</c:v>
                </c:pt>
                <c:pt idx="7001">
                  <c:v>1.4273845914756673</c:v>
                </c:pt>
                <c:pt idx="7002">
                  <c:v>1.4271808821861867</c:v>
                </c:pt>
                <c:pt idx="7003">
                  <c:v>1.4269772310331794</c:v>
                </c:pt>
                <c:pt idx="7004">
                  <c:v>1.4267736379917617</c:v>
                </c:pt>
                <c:pt idx="7005">
                  <c:v>1.4265701030370643</c:v>
                </c:pt>
                <c:pt idx="7006">
                  <c:v>1.4263666261442314</c:v>
                </c:pt>
                <c:pt idx="7007">
                  <c:v>1.4261632072884221</c:v>
                </c:pt>
                <c:pt idx="7008">
                  <c:v>1.4259598464448093</c:v>
                </c:pt>
                <c:pt idx="7009">
                  <c:v>1.4257565435885802</c:v>
                </c:pt>
                <c:pt idx="7010">
                  <c:v>1.425553298694936</c:v>
                </c:pt>
                <c:pt idx="7011">
                  <c:v>1.4253501117390921</c:v>
                </c:pt>
                <c:pt idx="7012">
                  <c:v>1.4251469826962782</c:v>
                </c:pt>
                <c:pt idx="7013">
                  <c:v>1.4249439115417379</c:v>
                </c:pt>
                <c:pt idx="7014">
                  <c:v>1.4247408982507292</c:v>
                </c:pt>
                <c:pt idx="7015">
                  <c:v>1.4245379427985236</c:v>
                </c:pt>
                <c:pt idx="7016">
                  <c:v>1.4243350451604075</c:v>
                </c:pt>
                <c:pt idx="7017">
                  <c:v>1.4241322053116805</c:v>
                </c:pt>
                <c:pt idx="7018">
                  <c:v>1.4239294232276569</c:v>
                </c:pt>
                <c:pt idx="7019">
                  <c:v>1.4237266988836652</c:v>
                </c:pt>
                <c:pt idx="7020">
                  <c:v>1.4235240322550471</c:v>
                </c:pt>
                <c:pt idx="7021">
                  <c:v>1.4233214233171592</c:v>
                </c:pt>
                <c:pt idx="7022">
                  <c:v>1.4231188720453718</c:v>
                </c:pt>
                <c:pt idx="7023">
                  <c:v>1.4229163784150691</c:v>
                </c:pt>
                <c:pt idx="7024">
                  <c:v>1.4227139424016493</c:v>
                </c:pt>
                <c:pt idx="7025">
                  <c:v>1.4225115639805248</c:v>
                </c:pt>
                <c:pt idx="7026">
                  <c:v>1.4223092431271218</c:v>
                </c:pt>
                <c:pt idx="7027">
                  <c:v>1.4221069798168808</c:v>
                </c:pt>
                <c:pt idx="7028">
                  <c:v>1.4219047740252562</c:v>
                </c:pt>
                <c:pt idx="7029">
                  <c:v>1.4217026257277159</c:v>
                </c:pt>
                <c:pt idx="7030">
                  <c:v>1.421500534899742</c:v>
                </c:pt>
                <c:pt idx="7031">
                  <c:v>1.4212985015168307</c:v>
                </c:pt>
                <c:pt idx="7032">
                  <c:v>1.4210965255544923</c:v>
                </c:pt>
                <c:pt idx="7033">
                  <c:v>1.4208946069882502</c:v>
                </c:pt>
                <c:pt idx="7034">
                  <c:v>1.4206927457936427</c:v>
                </c:pt>
                <c:pt idx="7035">
                  <c:v>1.4204909419462215</c:v>
                </c:pt>
                <c:pt idx="7036">
                  <c:v>1.420289195421552</c:v>
                </c:pt>
                <c:pt idx="7037">
                  <c:v>1.4200875061952141</c:v>
                </c:pt>
                <c:pt idx="7038">
                  <c:v>1.4198858742428007</c:v>
                </c:pt>
                <c:pt idx="7039">
                  <c:v>1.4196842995399193</c:v>
                </c:pt>
                <c:pt idx="7040">
                  <c:v>1.4194827820621911</c:v>
                </c:pt>
                <c:pt idx="7041">
                  <c:v>1.4192813217852509</c:v>
                </c:pt>
                <c:pt idx="7042">
                  <c:v>1.4190799186847476</c:v>
                </c:pt>
                <c:pt idx="7043">
                  <c:v>1.4188785727363435</c:v>
                </c:pt>
                <c:pt idx="7044">
                  <c:v>1.4186772839157153</c:v>
                </c:pt>
                <c:pt idx="7045">
                  <c:v>1.4184760521985533</c:v>
                </c:pt>
                <c:pt idx="7046">
                  <c:v>1.4182748775605614</c:v>
                </c:pt>
                <c:pt idx="7047">
                  <c:v>1.4180737599774569</c:v>
                </c:pt>
                <c:pt idx="7048">
                  <c:v>1.4178726994249717</c:v>
                </c:pt>
                <c:pt idx="7049">
                  <c:v>1.4176716958788513</c:v>
                </c:pt>
                <c:pt idx="7050">
                  <c:v>1.4174707493148544</c:v>
                </c:pt>
                <c:pt idx="7051">
                  <c:v>1.4172698597087541</c:v>
                </c:pt>
                <c:pt idx="7052">
                  <c:v>1.4170690270363366</c:v>
                </c:pt>
                <c:pt idx="7053">
                  <c:v>1.4168682512734025</c:v>
                </c:pt>
                <c:pt idx="7054">
                  <c:v>1.4166675323957656</c:v>
                </c:pt>
                <c:pt idx="7055">
                  <c:v>1.4164668703792536</c:v>
                </c:pt>
                <c:pt idx="7056">
                  <c:v>1.4162662651997076</c:v>
                </c:pt>
                <c:pt idx="7057">
                  <c:v>1.4160657168329831</c:v>
                </c:pt>
                <c:pt idx="7058">
                  <c:v>1.4158652252549486</c:v>
                </c:pt>
                <c:pt idx="7059">
                  <c:v>1.4156647904414865</c:v>
                </c:pt>
                <c:pt idx="7060">
                  <c:v>1.4154644123684927</c:v>
                </c:pt>
                <c:pt idx="7061">
                  <c:v>1.4152640910118772</c:v>
                </c:pt>
                <c:pt idx="7062">
                  <c:v>1.4150638263475632</c:v>
                </c:pt>
                <c:pt idx="7063">
                  <c:v>1.4148636183514876</c:v>
                </c:pt>
                <c:pt idx="7064">
                  <c:v>1.4146634669996008</c:v>
                </c:pt>
                <c:pt idx="7065">
                  <c:v>1.4144633722678672</c:v>
                </c:pt>
                <c:pt idx="7066">
                  <c:v>1.4142633341322643</c:v>
                </c:pt>
                <c:pt idx="7067">
                  <c:v>1.414063352568784</c:v>
                </c:pt>
                <c:pt idx="7068">
                  <c:v>1.4138634275534305</c:v>
                </c:pt>
                <c:pt idx="7069">
                  <c:v>1.4136635590622231</c:v>
                </c:pt>
                <c:pt idx="7070">
                  <c:v>1.413463747071193</c:v>
                </c:pt>
                <c:pt idx="7071">
                  <c:v>1.4132639915563869</c:v>
                </c:pt>
                <c:pt idx="7072">
                  <c:v>1.4130642924938628</c:v>
                </c:pt>
                <c:pt idx="7073">
                  <c:v>1.412864649859694</c:v>
                </c:pt>
                <c:pt idx="7074">
                  <c:v>1.4126650636299665</c:v>
                </c:pt>
                <c:pt idx="7075">
                  <c:v>1.4124655337807799</c:v>
                </c:pt>
                <c:pt idx="7076">
                  <c:v>1.4122660602882477</c:v>
                </c:pt>
                <c:pt idx="7077">
                  <c:v>1.4120666431284965</c:v>
                </c:pt>
                <c:pt idx="7078">
                  <c:v>1.4118672822776666</c:v>
                </c:pt>
                <c:pt idx="7079">
                  <c:v>1.4116679777119112</c:v>
                </c:pt>
                <c:pt idx="7080">
                  <c:v>1.411468729407398</c:v>
                </c:pt>
                <c:pt idx="7081">
                  <c:v>1.411269537340307</c:v>
                </c:pt>
                <c:pt idx="7082">
                  <c:v>1.4110704014868327</c:v>
                </c:pt>
                <c:pt idx="7083">
                  <c:v>1.4108713218231825</c:v>
                </c:pt>
                <c:pt idx="7084">
                  <c:v>1.4106722983255768</c:v>
                </c:pt>
                <c:pt idx="7085">
                  <c:v>1.4104733309702506</c:v>
                </c:pt>
                <c:pt idx="7086">
                  <c:v>1.4102744197334509</c:v>
                </c:pt>
                <c:pt idx="7087">
                  <c:v>1.4100755645914393</c:v>
                </c:pt>
                <c:pt idx="7088">
                  <c:v>1.4098767655204902</c:v>
                </c:pt>
                <c:pt idx="7089">
                  <c:v>1.4096780224968912</c:v>
                </c:pt>
                <c:pt idx="7090">
                  <c:v>1.4094793354969437</c:v>
                </c:pt>
                <c:pt idx="7091">
                  <c:v>1.4092807044969624</c:v>
                </c:pt>
                <c:pt idx="7092">
                  <c:v>1.4090821294732749</c:v>
                </c:pt>
                <c:pt idx="7093">
                  <c:v>1.4088836104022229</c:v>
                </c:pt>
                <c:pt idx="7094">
                  <c:v>1.4086851472601605</c:v>
                </c:pt>
                <c:pt idx="7095">
                  <c:v>1.4084867400234564</c:v>
                </c:pt>
                <c:pt idx="7096">
                  <c:v>1.4082883886684912</c:v>
                </c:pt>
                <c:pt idx="7097">
                  <c:v>1.4080900931716593</c:v>
                </c:pt>
                <c:pt idx="7098">
                  <c:v>1.407891853509369</c:v>
                </c:pt>
                <c:pt idx="7099">
                  <c:v>1.4076936696580411</c:v>
                </c:pt>
                <c:pt idx="7100">
                  <c:v>1.4074955415941104</c:v>
                </c:pt>
                <c:pt idx="7101">
                  <c:v>1.4072974692940241</c:v>
                </c:pt>
                <c:pt idx="7102">
                  <c:v>1.4070994527342435</c:v>
                </c:pt>
                <c:pt idx="7103">
                  <c:v>1.4069014918912424</c:v>
                </c:pt>
                <c:pt idx="7104">
                  <c:v>1.4067035867415085</c:v>
                </c:pt>
                <c:pt idx="7105">
                  <c:v>1.4065057372615424</c:v>
                </c:pt>
                <c:pt idx="7106">
                  <c:v>1.4063079434278576</c:v>
                </c:pt>
                <c:pt idx="7107">
                  <c:v>1.4061102052169816</c:v>
                </c:pt>
                <c:pt idx="7108">
                  <c:v>1.4059125226054545</c:v>
                </c:pt>
                <c:pt idx="7109">
                  <c:v>1.4057148955698298</c:v>
                </c:pt>
                <c:pt idx="7110">
                  <c:v>1.4055173240866738</c:v>
                </c:pt>
                <c:pt idx="7111">
                  <c:v>1.4053198081325666</c:v>
                </c:pt>
                <c:pt idx="7112">
                  <c:v>1.405122347684101</c:v>
                </c:pt>
                <c:pt idx="7113">
                  <c:v>1.4049249427178836</c:v>
                </c:pt>
                <c:pt idx="7114">
                  <c:v>1.404727593210533</c:v>
                </c:pt>
                <c:pt idx="7115">
                  <c:v>1.4045302991386819</c:v>
                </c:pt>
                <c:pt idx="7116">
                  <c:v>1.4043330604789759</c:v>
                </c:pt>
                <c:pt idx="7117">
                  <c:v>1.4041358772080734</c:v>
                </c:pt>
                <c:pt idx="7118">
                  <c:v>1.4039387493026465</c:v>
                </c:pt>
                <c:pt idx="7119">
                  <c:v>1.40374167673938</c:v>
                </c:pt>
                <c:pt idx="7120">
                  <c:v>1.4035446594949714</c:v>
                </c:pt>
                <c:pt idx="7121">
                  <c:v>1.4033476975461319</c:v>
                </c:pt>
                <c:pt idx="7122">
                  <c:v>1.4031507908695857</c:v>
                </c:pt>
                <c:pt idx="7123">
                  <c:v>1.40295393944207</c:v>
                </c:pt>
                <c:pt idx="7124">
                  <c:v>1.402757143240335</c:v>
                </c:pt>
                <c:pt idx="7125">
                  <c:v>1.4025604022411438</c:v>
                </c:pt>
                <c:pt idx="7126">
                  <c:v>1.4023637164212726</c:v>
                </c:pt>
                <c:pt idx="7127">
                  <c:v>1.402167085757511</c:v>
                </c:pt>
                <c:pt idx="7128">
                  <c:v>1.4019705102266611</c:v>
                </c:pt>
                <c:pt idx="7129">
                  <c:v>1.4017739898055384</c:v>
                </c:pt>
                <c:pt idx="7130">
                  <c:v>1.4015775244709709</c:v>
                </c:pt>
                <c:pt idx="7131">
                  <c:v>1.4013811141998003</c:v>
                </c:pt>
                <c:pt idx="7132">
                  <c:v>1.4011847589688806</c:v>
                </c:pt>
                <c:pt idx="7133">
                  <c:v>1.4009884587550794</c:v>
                </c:pt>
                <c:pt idx="7134">
                  <c:v>1.4007922135352766</c:v>
                </c:pt>
                <c:pt idx="7135">
                  <c:v>1.4005960232863655</c:v>
                </c:pt>
                <c:pt idx="7136">
                  <c:v>1.4003998879852519</c:v>
                </c:pt>
                <c:pt idx="7137">
                  <c:v>1.4002038076088554</c:v>
                </c:pt>
                <c:pt idx="7138">
                  <c:v>1.4000077821341079</c:v>
                </c:pt>
                <c:pt idx="7139">
                  <c:v>1.3998118115379539</c:v>
                </c:pt>
                <c:pt idx="7140">
                  <c:v>1.3996158957973517</c:v>
                </c:pt>
                <c:pt idx="7141">
                  <c:v>1.3994200348892714</c:v>
                </c:pt>
                <c:pt idx="7142">
                  <c:v>1.3992242287906971</c:v>
                </c:pt>
                <c:pt idx="7143">
                  <c:v>1.3990284774786252</c:v>
                </c:pt>
                <c:pt idx="7144">
                  <c:v>1.3988327809300649</c:v>
                </c:pt>
                <c:pt idx="7145">
                  <c:v>1.3986371391220382</c:v>
                </c:pt>
                <c:pt idx="7146">
                  <c:v>1.3984415520315807</c:v>
                </c:pt>
                <c:pt idx="7147">
                  <c:v>1.3982460196357398</c:v>
                </c:pt>
                <c:pt idx="7148">
                  <c:v>1.3980505419115763</c:v>
                </c:pt>
                <c:pt idx="7149">
                  <c:v>1.3978551188361641</c:v>
                </c:pt>
                <c:pt idx="7150">
                  <c:v>1.3976597503865891</c:v>
                </c:pt>
                <c:pt idx="7151">
                  <c:v>1.3974644365399509</c:v>
                </c:pt>
                <c:pt idx="7152">
                  <c:v>1.3972691772733614</c:v>
                </c:pt>
                <c:pt idx="7153">
                  <c:v>1.3970739725639452</c:v>
                </c:pt>
                <c:pt idx="7154">
                  <c:v>1.39687882238884</c:v>
                </c:pt>
                <c:pt idx="7155">
                  <c:v>1.3966837267251959</c:v>
                </c:pt>
                <c:pt idx="7156">
                  <c:v>1.3964886855501764</c:v>
                </c:pt>
                <c:pt idx="7157">
                  <c:v>1.3962936988409571</c:v>
                </c:pt>
                <c:pt idx="7158">
                  <c:v>1.3960987665747266</c:v>
                </c:pt>
                <c:pt idx="7159">
                  <c:v>1.3959038887286861</c:v>
                </c:pt>
                <c:pt idx="7160">
                  <c:v>1.3957090652800499</c:v>
                </c:pt>
                <c:pt idx="7161">
                  <c:v>1.3955142962060447</c:v>
                </c:pt>
                <c:pt idx="7162">
                  <c:v>1.3953195814839099</c:v>
                </c:pt>
                <c:pt idx="7163">
                  <c:v>1.3951249210908978</c:v>
                </c:pt>
                <c:pt idx="7164">
                  <c:v>1.3949303150042733</c:v>
                </c:pt>
                <c:pt idx="7165">
                  <c:v>1.3947357632013138</c:v>
                </c:pt>
                <c:pt idx="7166">
                  <c:v>1.3945412656593095</c:v>
                </c:pt>
                <c:pt idx="7167">
                  <c:v>1.394346822355564</c:v>
                </c:pt>
                <c:pt idx="7168">
                  <c:v>1.3941524332673918</c:v>
                </c:pt>
                <c:pt idx="7169">
                  <c:v>1.3939580983721216</c:v>
                </c:pt>
                <c:pt idx="7170">
                  <c:v>1.3937638176470941</c:v>
                </c:pt>
                <c:pt idx="7171">
                  <c:v>1.3935695910696633</c:v>
                </c:pt>
                <c:pt idx="7172">
                  <c:v>1.3933754186171947</c:v>
                </c:pt>
                <c:pt idx="7173">
                  <c:v>1.3931813002670672</c:v>
                </c:pt>
                <c:pt idx="7174">
                  <c:v>1.3929872359966722</c:v>
                </c:pt>
                <c:pt idx="7175">
                  <c:v>1.3927932257834135</c:v>
                </c:pt>
                <c:pt idx="7176">
                  <c:v>1.3925992696047078</c:v>
                </c:pt>
                <c:pt idx="7177">
                  <c:v>1.3924053674379839</c:v>
                </c:pt>
                <c:pt idx="7178">
                  <c:v>1.3922115192606836</c:v>
                </c:pt>
                <c:pt idx="7179">
                  <c:v>1.3920177250502612</c:v>
                </c:pt>
                <c:pt idx="7180">
                  <c:v>1.3918239847841833</c:v>
                </c:pt>
                <c:pt idx="7181">
                  <c:v>1.3916302984399294</c:v>
                </c:pt>
                <c:pt idx="7182">
                  <c:v>1.3914366659949908</c:v>
                </c:pt>
                <c:pt idx="7183">
                  <c:v>1.3912430874268726</c:v>
                </c:pt>
                <c:pt idx="7184">
                  <c:v>1.3910495627130912</c:v>
                </c:pt>
                <c:pt idx="7185">
                  <c:v>1.3908560918311761</c:v>
                </c:pt>
                <c:pt idx="7186">
                  <c:v>1.3906626747586692</c:v>
                </c:pt>
                <c:pt idx="7187">
                  <c:v>1.390469311473125</c:v>
                </c:pt>
                <c:pt idx="7188">
                  <c:v>1.3902760019521101</c:v>
                </c:pt>
                <c:pt idx="7189">
                  <c:v>1.3900827461732042</c:v>
                </c:pt>
                <c:pt idx="7190">
                  <c:v>1.3898895441139985</c:v>
                </c:pt>
                <c:pt idx="7191">
                  <c:v>1.3896963957520978</c:v>
                </c:pt>
                <c:pt idx="7192">
                  <c:v>1.3895033010651188</c:v>
                </c:pt>
                <c:pt idx="7193">
                  <c:v>1.3893102600306904</c:v>
                </c:pt>
                <c:pt idx="7194">
                  <c:v>1.389117272626454</c:v>
                </c:pt>
                <c:pt idx="7195">
                  <c:v>1.3889243388300638</c:v>
                </c:pt>
                <c:pt idx="7196">
                  <c:v>1.3887314586191863</c:v>
                </c:pt>
                <c:pt idx="7197">
                  <c:v>1.3885386319715001</c:v>
                </c:pt>
                <c:pt idx="7198">
                  <c:v>1.3883458588646966</c:v>
                </c:pt>
                <c:pt idx="7199">
                  <c:v>1.3881531392764792</c:v>
                </c:pt>
                <c:pt idx="7200">
                  <c:v>1.3879604731845641</c:v>
                </c:pt>
                <c:pt idx="7201">
                  <c:v>1.3877678605666794</c:v>
                </c:pt>
                <c:pt idx="7202">
                  <c:v>1.3875753014005661</c:v>
                </c:pt>
                <c:pt idx="7203">
                  <c:v>1.3873827956639768</c:v>
                </c:pt>
                <c:pt idx="7204">
                  <c:v>1.3871903433346773</c:v>
                </c:pt>
                <c:pt idx="7205">
                  <c:v>1.3869979443904452</c:v>
                </c:pt>
                <c:pt idx="7206">
                  <c:v>1.3868055988090704</c:v>
                </c:pt>
                <c:pt idx="7207">
                  <c:v>1.3866133065683555</c:v>
                </c:pt>
                <c:pt idx="7208">
                  <c:v>1.3864210676461151</c:v>
                </c:pt>
                <c:pt idx="7209">
                  <c:v>1.386228882020176</c:v>
                </c:pt>
                <c:pt idx="7210">
                  <c:v>1.3860367496683779</c:v>
                </c:pt>
                <c:pt idx="7211">
                  <c:v>1.3858446705685721</c:v>
                </c:pt>
                <c:pt idx="7212">
                  <c:v>1.3856526446986224</c:v>
                </c:pt>
                <c:pt idx="7213">
                  <c:v>1.3854606720364049</c:v>
                </c:pt>
                <c:pt idx="7214">
                  <c:v>1.3852687525598082</c:v>
                </c:pt>
                <c:pt idx="7215">
                  <c:v>1.3850768862467326</c:v>
                </c:pt>
                <c:pt idx="7216">
                  <c:v>1.3848850730750915</c:v>
                </c:pt>
                <c:pt idx="7217">
                  <c:v>1.3846933130228092</c:v>
                </c:pt>
                <c:pt idx="7218">
                  <c:v>1.3845016060678235</c:v>
                </c:pt>
                <c:pt idx="7219">
                  <c:v>1.3843099521880837</c:v>
                </c:pt>
                <c:pt idx="7220">
                  <c:v>1.3841183513615518</c:v>
                </c:pt>
                <c:pt idx="7221">
                  <c:v>1.3839268035662018</c:v>
                </c:pt>
                <c:pt idx="7222">
                  <c:v>1.3837353087800193</c:v>
                </c:pt>
                <c:pt idx="7223">
                  <c:v>1.3835438669810032</c:v>
                </c:pt>
                <c:pt idx="7224">
                  <c:v>1.3833524781471638</c:v>
                </c:pt>
                <c:pt idx="7225">
                  <c:v>1.3831611422565235</c:v>
                </c:pt>
                <c:pt idx="7226">
                  <c:v>1.3829698592871174</c:v>
                </c:pt>
                <c:pt idx="7227">
                  <c:v>1.3827786292169926</c:v>
                </c:pt>
                <c:pt idx="7228">
                  <c:v>1.3825874520242076</c:v>
                </c:pt>
                <c:pt idx="7229">
                  <c:v>1.3823963276868343</c:v>
                </c:pt>
                <c:pt idx="7230">
                  <c:v>1.3822052561829556</c:v>
                </c:pt>
                <c:pt idx="7231">
                  <c:v>1.3820142374906672</c:v>
                </c:pt>
                <c:pt idx="7232">
                  <c:v>1.3818232715880765</c:v>
                </c:pt>
                <c:pt idx="7233">
                  <c:v>1.3816323584533035</c:v>
                </c:pt>
                <c:pt idx="7234">
                  <c:v>1.3814414980644796</c:v>
                </c:pt>
                <c:pt idx="7235">
                  <c:v>1.3812506903997488</c:v>
                </c:pt>
                <c:pt idx="7236">
                  <c:v>1.381059935437267</c:v>
                </c:pt>
                <c:pt idx="7237">
                  <c:v>1.3808692331552024</c:v>
                </c:pt>
                <c:pt idx="7238">
                  <c:v>1.3806785835317348</c:v>
                </c:pt>
                <c:pt idx="7239">
                  <c:v>1.3804879865450563</c:v>
                </c:pt>
                <c:pt idx="7240">
                  <c:v>1.3802974421733714</c:v>
                </c:pt>
                <c:pt idx="7241">
                  <c:v>1.3801069503948955</c:v>
                </c:pt>
                <c:pt idx="7242">
                  <c:v>1.3799165111878575</c:v>
                </c:pt>
                <c:pt idx="7243">
                  <c:v>1.3797261245304973</c:v>
                </c:pt>
                <c:pt idx="7244">
                  <c:v>1.379535790401067</c:v>
                </c:pt>
                <c:pt idx="7245">
                  <c:v>1.379345508777831</c:v>
                </c:pt>
                <c:pt idx="7246">
                  <c:v>1.3791552796390656</c:v>
                </c:pt>
                <c:pt idx="7247">
                  <c:v>1.3789651029630587</c:v>
                </c:pt>
                <c:pt idx="7248">
                  <c:v>1.3787749787281107</c:v>
                </c:pt>
                <c:pt idx="7249">
                  <c:v>1.3785849069125335</c:v>
                </c:pt>
                <c:pt idx="7250">
                  <c:v>1.3783948874946514</c:v>
                </c:pt>
                <c:pt idx="7251">
                  <c:v>1.3782049204528004</c:v>
                </c:pt>
                <c:pt idx="7252">
                  <c:v>1.3780150057653284</c:v>
                </c:pt>
                <c:pt idx="7253">
                  <c:v>1.3778251434105955</c:v>
                </c:pt>
                <c:pt idx="7254">
                  <c:v>1.3776353333669731</c:v>
                </c:pt>
                <c:pt idx="7255">
                  <c:v>1.3774455756128452</c:v>
                </c:pt>
                <c:pt idx="7256">
                  <c:v>1.3772558701266076</c:v>
                </c:pt>
                <c:pt idx="7257">
                  <c:v>1.3770662168866674</c:v>
                </c:pt>
                <c:pt idx="7258">
                  <c:v>1.3768766158714445</c:v>
                </c:pt>
                <c:pt idx="7259">
                  <c:v>1.3766870670593703</c:v>
                </c:pt>
                <c:pt idx="7260">
                  <c:v>1.3764975704288875</c:v>
                </c:pt>
                <c:pt idx="7261">
                  <c:v>1.3763081259584515</c:v>
                </c:pt>
                <c:pt idx="7262">
                  <c:v>1.3761187336265293</c:v>
                </c:pt>
                <c:pt idx="7263">
                  <c:v>1.3759293934115995</c:v>
                </c:pt>
                <c:pt idx="7264">
                  <c:v>1.375740105292153</c:v>
                </c:pt>
                <c:pt idx="7265">
                  <c:v>1.3755508692466918</c:v>
                </c:pt>
                <c:pt idx="7266">
                  <c:v>1.3753616852537305</c:v>
                </c:pt>
                <c:pt idx="7267">
                  <c:v>1.3751725532917949</c:v>
                </c:pt>
                <c:pt idx="7268">
                  <c:v>1.3749834733394233</c:v>
                </c:pt>
                <c:pt idx="7269">
                  <c:v>1.3747944453751653</c:v>
                </c:pt>
                <c:pt idx="7270">
                  <c:v>1.3746054693775824</c:v>
                </c:pt>
                <c:pt idx="7271">
                  <c:v>1.3744165453252477</c:v>
                </c:pt>
                <c:pt idx="7272">
                  <c:v>1.3742276731967467</c:v>
                </c:pt>
                <c:pt idx="7273">
                  <c:v>1.3740388529706757</c:v>
                </c:pt>
                <c:pt idx="7274">
                  <c:v>1.3738500846256438</c:v>
                </c:pt>
                <c:pt idx="7275">
                  <c:v>1.373661368140271</c:v>
                </c:pt>
                <c:pt idx="7276">
                  <c:v>1.3734727034931897</c:v>
                </c:pt>
                <c:pt idx="7277">
                  <c:v>1.3732840906630435</c:v>
                </c:pt>
                <c:pt idx="7278">
                  <c:v>1.3730955296284881</c:v>
                </c:pt>
                <c:pt idx="7279">
                  <c:v>1.3729070203681908</c:v>
                </c:pt>
                <c:pt idx="7280">
                  <c:v>1.3727185628608305</c:v>
                </c:pt>
                <c:pt idx="7281">
                  <c:v>1.3725301570850978</c:v>
                </c:pt>
                <c:pt idx="7282">
                  <c:v>1.3723418030196957</c:v>
                </c:pt>
                <c:pt idx="7283">
                  <c:v>1.3721535006433376</c:v>
                </c:pt>
                <c:pt idx="7284">
                  <c:v>1.3719652499347497</c:v>
                </c:pt>
                <c:pt idx="7285">
                  <c:v>1.371777050872669</c:v>
                </c:pt>
                <c:pt idx="7286">
                  <c:v>1.3715889034358453</c:v>
                </c:pt>
                <c:pt idx="7287">
                  <c:v>1.3714008076030388</c:v>
                </c:pt>
                <c:pt idx="7288">
                  <c:v>1.3712127633530224</c:v>
                </c:pt>
                <c:pt idx="7289">
                  <c:v>1.3710247706645797</c:v>
                </c:pt>
                <c:pt idx="7290">
                  <c:v>1.3708368295165065</c:v>
                </c:pt>
                <c:pt idx="7291">
                  <c:v>1.3706489398876103</c:v>
                </c:pt>
                <c:pt idx="7292">
                  <c:v>1.3704611017567099</c:v>
                </c:pt>
                <c:pt idx="7293">
                  <c:v>1.3702733151026358</c:v>
                </c:pt>
                <c:pt idx="7294">
                  <c:v>1.3700855799042304</c:v>
                </c:pt>
                <c:pt idx="7295">
                  <c:v>1.3698978961403472</c:v>
                </c:pt>
                <c:pt idx="7296">
                  <c:v>1.3697102637898517</c:v>
                </c:pt>
                <c:pt idx="7297">
                  <c:v>1.3695226828316207</c:v>
                </c:pt>
                <c:pt idx="7298">
                  <c:v>1.3693351532445426</c:v>
                </c:pt>
                <c:pt idx="7299">
                  <c:v>1.3691476750075178</c:v>
                </c:pt>
                <c:pt idx="7300">
                  <c:v>1.3689602480994574</c:v>
                </c:pt>
                <c:pt idx="7301">
                  <c:v>1.3687728724992847</c:v>
                </c:pt>
                <c:pt idx="7302">
                  <c:v>1.3685855481859346</c:v>
                </c:pt>
                <c:pt idx="7303">
                  <c:v>1.3683982751383532</c:v>
                </c:pt>
                <c:pt idx="7304">
                  <c:v>1.3682110533354981</c:v>
                </c:pt>
                <c:pt idx="7305">
                  <c:v>1.3680238827563387</c:v>
                </c:pt>
                <c:pt idx="7306">
                  <c:v>1.3678367633798556</c:v>
                </c:pt>
                <c:pt idx="7307">
                  <c:v>1.367649695185041</c:v>
                </c:pt>
                <c:pt idx="7308">
                  <c:v>1.3674626781508989</c:v>
                </c:pt>
                <c:pt idx="7309">
                  <c:v>1.3672757122564445</c:v>
                </c:pt>
                <c:pt idx="7310">
                  <c:v>1.3670887974807042</c:v>
                </c:pt>
                <c:pt idx="7311">
                  <c:v>1.3669019338027162</c:v>
                </c:pt>
                <c:pt idx="7312">
                  <c:v>1.3667151212015307</c:v>
                </c:pt>
                <c:pt idx="7313">
                  <c:v>1.3665283596562081</c:v>
                </c:pt>
                <c:pt idx="7314">
                  <c:v>1.3663416491458211</c:v>
                </c:pt>
                <c:pt idx="7315">
                  <c:v>1.3661549896494538</c:v>
                </c:pt>
                <c:pt idx="7316">
                  <c:v>1.3659683811462013</c:v>
                </c:pt>
                <c:pt idx="7317">
                  <c:v>1.3657818236151706</c:v>
                </c:pt>
                <c:pt idx="7318">
                  <c:v>1.36559531703548</c:v>
                </c:pt>
                <c:pt idx="7319">
                  <c:v>1.3654088613862589</c:v>
                </c:pt>
                <c:pt idx="7320">
                  <c:v>1.3652224566466487</c:v>
                </c:pt>
                <c:pt idx="7321">
                  <c:v>1.3650361027958013</c:v>
                </c:pt>
                <c:pt idx="7322">
                  <c:v>1.3648497998128808</c:v>
                </c:pt>
                <c:pt idx="7323">
                  <c:v>1.3646635476770621</c:v>
                </c:pt>
                <c:pt idx="7324">
                  <c:v>1.3644773463675322</c:v>
                </c:pt>
                <c:pt idx="7325">
                  <c:v>1.3642911958634885</c:v>
                </c:pt>
                <c:pt idx="7326">
                  <c:v>1.3641050961441403</c:v>
                </c:pt>
                <c:pt idx="7327">
                  <c:v>1.3639190471887084</c:v>
                </c:pt>
                <c:pt idx="7328">
                  <c:v>1.3637330489764248</c:v>
                </c:pt>
                <c:pt idx="7329">
                  <c:v>1.3635471014865324</c:v>
                </c:pt>
                <c:pt idx="7330">
                  <c:v>1.3633612046982857</c:v>
                </c:pt>
                <c:pt idx="7331">
                  <c:v>1.363175358590951</c:v>
                </c:pt>
                <c:pt idx="7332">
                  <c:v>1.3629895631438051</c:v>
                </c:pt>
                <c:pt idx="7333">
                  <c:v>1.3628038183361368</c:v>
                </c:pt>
                <c:pt idx="7334">
                  <c:v>1.3626181241472457</c:v>
                </c:pt>
                <c:pt idx="7335">
                  <c:v>1.3624324805564425</c:v>
                </c:pt>
                <c:pt idx="7336">
                  <c:v>1.36224688754305</c:v>
                </c:pt>
                <c:pt idx="7337">
                  <c:v>1.3620613450864019</c:v>
                </c:pt>
                <c:pt idx="7338">
                  <c:v>1.3618758531658424</c:v>
                </c:pt>
                <c:pt idx="7339">
                  <c:v>1.361690411760728</c:v>
                </c:pt>
                <c:pt idx="7340">
                  <c:v>1.3615050208504258</c:v>
                </c:pt>
                <c:pt idx="7341">
                  <c:v>1.3613196804143146</c:v>
                </c:pt>
                <c:pt idx="7342">
                  <c:v>1.3611343904317841</c:v>
                </c:pt>
                <c:pt idx="7343">
                  <c:v>1.3609491508822351</c:v>
                </c:pt>
                <c:pt idx="7344">
                  <c:v>1.3607639617450802</c:v>
                </c:pt>
                <c:pt idx="7345">
                  <c:v>1.3605788229997426</c:v>
                </c:pt>
                <c:pt idx="7346">
                  <c:v>1.3603937346256569</c:v>
                </c:pt>
                <c:pt idx="7347">
                  <c:v>1.3602086966022691</c:v>
                </c:pt>
                <c:pt idx="7348">
                  <c:v>1.3600237089090361</c:v>
                </c:pt>
                <c:pt idx="7349">
                  <c:v>1.3598387715254259</c:v>
                </c:pt>
                <c:pt idx="7350">
                  <c:v>1.3596538844309181</c:v>
                </c:pt>
                <c:pt idx="7351">
                  <c:v>1.3594690476050029</c:v>
                </c:pt>
                <c:pt idx="7352">
                  <c:v>1.359284261027182</c:v>
                </c:pt>
                <c:pt idx="7353">
                  <c:v>1.3590995246769686</c:v>
                </c:pt>
                <c:pt idx="7354">
                  <c:v>1.3589148385338861</c:v>
                </c:pt>
                <c:pt idx="7355">
                  <c:v>1.3587302025774697</c:v>
                </c:pt>
                <c:pt idx="7356">
                  <c:v>1.3585456167872658</c:v>
                </c:pt>
                <c:pt idx="7357">
                  <c:v>1.3583610811428313</c:v>
                </c:pt>
                <c:pt idx="7358">
                  <c:v>1.3581765956237348</c:v>
                </c:pt>
                <c:pt idx="7359">
                  <c:v>1.3579921602095559</c:v>
                </c:pt>
                <c:pt idx="7360">
                  <c:v>1.3578077748798851</c:v>
                </c:pt>
                <c:pt idx="7361">
                  <c:v>1.3576234396143243</c:v>
                </c:pt>
                <c:pt idx="7362">
                  <c:v>1.3574391543924855</c:v>
                </c:pt>
                <c:pt idx="7363">
                  <c:v>1.3572549191939931</c:v>
                </c:pt>
                <c:pt idx="7364">
                  <c:v>1.357070733998482</c:v>
                </c:pt>
                <c:pt idx="7365">
                  <c:v>1.3568865987855976</c:v>
                </c:pt>
                <c:pt idx="7366">
                  <c:v>1.3567025135349975</c:v>
                </c:pt>
                <c:pt idx="7367">
                  <c:v>1.3565184782263493</c:v>
                </c:pt>
                <c:pt idx="7368">
                  <c:v>1.3563344928393319</c:v>
                </c:pt>
                <c:pt idx="7369">
                  <c:v>1.3561505573536359</c:v>
                </c:pt>
                <c:pt idx="7370">
                  <c:v>1.355966671748962</c:v>
                </c:pt>
                <c:pt idx="7371">
                  <c:v>1.3557828360050224</c:v>
                </c:pt>
                <c:pt idx="7372">
                  <c:v>1.35559905010154</c:v>
                </c:pt>
                <c:pt idx="7373">
                  <c:v>1.355415314018249</c:v>
                </c:pt>
                <c:pt idx="7374">
                  <c:v>1.3552316277348946</c:v>
                </c:pt>
                <c:pt idx="7375">
                  <c:v>1.3550479912312325</c:v>
                </c:pt>
                <c:pt idx="7376">
                  <c:v>1.3548644044870302</c:v>
                </c:pt>
                <c:pt idx="7377">
                  <c:v>1.3546808674820652</c:v>
                </c:pt>
                <c:pt idx="7378">
                  <c:v>1.3544973801961266</c:v>
                </c:pt>
                <c:pt idx="7379">
                  <c:v>1.3543139426090143</c:v>
                </c:pt>
                <c:pt idx="7380">
                  <c:v>1.3541305547005391</c:v>
                </c:pt>
                <c:pt idx="7381">
                  <c:v>1.3539472164505226</c:v>
                </c:pt>
                <c:pt idx="7382">
                  <c:v>1.3537639278387978</c:v>
                </c:pt>
                <c:pt idx="7383">
                  <c:v>1.3535806888452082</c:v>
                </c:pt>
                <c:pt idx="7384">
                  <c:v>1.3533974994496081</c:v>
                </c:pt>
                <c:pt idx="7385">
                  <c:v>1.3532143596318633</c:v>
                </c:pt>
                <c:pt idx="7386">
                  <c:v>1.3530312693718496</c:v>
                </c:pt>
                <c:pt idx="7387">
                  <c:v>1.3528482286494545</c:v>
                </c:pt>
                <c:pt idx="7388">
                  <c:v>1.352665237444576</c:v>
                </c:pt>
                <c:pt idx="7389">
                  <c:v>1.3524822957371232</c:v>
                </c:pt>
                <c:pt idx="7390">
                  <c:v>1.3522994035070157</c:v>
                </c:pt>
                <c:pt idx="7391">
                  <c:v>1.3521165607341843</c:v>
                </c:pt>
                <c:pt idx="7392">
                  <c:v>1.3519337673985705</c:v>
                </c:pt>
                <c:pt idx="7393">
                  <c:v>1.3517510234801269</c:v>
                </c:pt>
                <c:pt idx="7394">
                  <c:v>1.3515683289588163</c:v>
                </c:pt>
                <c:pt idx="7395">
                  <c:v>1.351385683814613</c:v>
                </c:pt>
                <c:pt idx="7396">
                  <c:v>1.3512030880275019</c:v>
                </c:pt>
                <c:pt idx="7397">
                  <c:v>1.3510205415774788</c:v>
                </c:pt>
                <c:pt idx="7398">
                  <c:v>1.3508380444445498</c:v>
                </c:pt>
                <c:pt idx="7399">
                  <c:v>1.3506555966087326</c:v>
                </c:pt>
                <c:pt idx="7400">
                  <c:v>1.3504731980500551</c:v>
                </c:pt>
                <c:pt idx="7401">
                  <c:v>1.3502908487485563</c:v>
                </c:pt>
                <c:pt idx="7402">
                  <c:v>1.3501085486842856</c:v>
                </c:pt>
                <c:pt idx="7403">
                  <c:v>1.3499262978373039</c:v>
                </c:pt>
                <c:pt idx="7404">
                  <c:v>1.3497440961876819</c:v>
                </c:pt>
                <c:pt idx="7405">
                  <c:v>1.3495619437155018</c:v>
                </c:pt>
                <c:pt idx="7406">
                  <c:v>1.3493798404008563</c:v>
                </c:pt>
                <c:pt idx="7407">
                  <c:v>1.3491977862238487</c:v>
                </c:pt>
                <c:pt idx="7408">
                  <c:v>1.3490157811645935</c:v>
                </c:pt>
                <c:pt idx="7409">
                  <c:v>1.3488338252032155</c:v>
                </c:pt>
                <c:pt idx="7410">
                  <c:v>1.3486519183198502</c:v>
                </c:pt>
                <c:pt idx="7411">
                  <c:v>1.348470060494644</c:v>
                </c:pt>
                <c:pt idx="7412">
                  <c:v>1.3482882517077539</c:v>
                </c:pt>
                <c:pt idx="7413">
                  <c:v>1.3481064919393477</c:v>
                </c:pt>
                <c:pt idx="7414">
                  <c:v>1.3479247811696038</c:v>
                </c:pt>
                <c:pt idx="7415">
                  <c:v>1.3477431193787115</c:v>
                </c:pt>
                <c:pt idx="7416">
                  <c:v>1.3475615065468707</c:v>
                </c:pt>
                <c:pt idx="7417">
                  <c:v>1.3473799426542914</c:v>
                </c:pt>
                <c:pt idx="7418">
                  <c:v>1.3471984276811952</c:v>
                </c:pt>
                <c:pt idx="7419">
                  <c:v>1.3470169616078138</c:v>
                </c:pt>
                <c:pt idx="7420">
                  <c:v>1.3468355444143898</c:v>
                </c:pt>
                <c:pt idx="7421">
                  <c:v>1.3466541760811759</c:v>
                </c:pt>
                <c:pt idx="7422">
                  <c:v>1.3464728565884361</c:v>
                </c:pt>
                <c:pt idx="7423">
                  <c:v>1.3462915859164448</c:v>
                </c:pt>
                <c:pt idx="7424">
                  <c:v>1.3461103640454868</c:v>
                </c:pt>
                <c:pt idx="7425">
                  <c:v>1.3459291909558577</c:v>
                </c:pt>
                <c:pt idx="7426">
                  <c:v>1.3457480666278641</c:v>
                </c:pt>
                <c:pt idx="7427">
                  <c:v>1.3455669910418224</c:v>
                </c:pt>
                <c:pt idx="7428">
                  <c:v>1.3453859641780599</c:v>
                </c:pt>
                <c:pt idx="7429">
                  <c:v>1.3452049860169151</c:v>
                </c:pt>
                <c:pt idx="7430">
                  <c:v>1.3450240565387359</c:v>
                </c:pt>
                <c:pt idx="7431">
                  <c:v>1.3448431757238821</c:v>
                </c:pt>
                <c:pt idx="7432">
                  <c:v>1.3446623435527227</c:v>
                </c:pt>
                <c:pt idx="7433">
                  <c:v>1.344481560005639</c:v>
                </c:pt>
                <c:pt idx="7434">
                  <c:v>1.3443008250630206</c:v>
                </c:pt>
                <c:pt idx="7435">
                  <c:v>1.3441201387052693</c:v>
                </c:pt>
                <c:pt idx="7436">
                  <c:v>1.3439395009127972</c:v>
                </c:pt>
                <c:pt idx="7437">
                  <c:v>1.3437589116660265</c:v>
                </c:pt>
                <c:pt idx="7438">
                  <c:v>1.3435783709453901</c:v>
                </c:pt>
                <c:pt idx="7439">
                  <c:v>1.3433978787313314</c:v>
                </c:pt>
                <c:pt idx="7440">
                  <c:v>1.3432174350043047</c:v>
                </c:pt>
                <c:pt idx="7441">
                  <c:v>1.343037039744774</c:v>
                </c:pt>
                <c:pt idx="7442">
                  <c:v>1.3428566929332146</c:v>
                </c:pt>
                <c:pt idx="7443">
                  <c:v>1.3426763945501117</c:v>
                </c:pt>
                <c:pt idx="7444">
                  <c:v>1.3424961445759613</c:v>
                </c:pt>
                <c:pt idx="7445">
                  <c:v>1.3423159429912697</c:v>
                </c:pt>
                <c:pt idx="7446">
                  <c:v>1.3421357897765538</c:v>
                </c:pt>
                <c:pt idx="7447">
                  <c:v>1.3419556849123411</c:v>
                </c:pt>
                <c:pt idx="7448">
                  <c:v>1.3417756283791691</c:v>
                </c:pt>
                <c:pt idx="7449">
                  <c:v>1.341595620157586</c:v>
                </c:pt>
                <c:pt idx="7450">
                  <c:v>1.3414156602281504</c:v>
                </c:pt>
                <c:pt idx="7451">
                  <c:v>1.3412357485714317</c:v>
                </c:pt>
                <c:pt idx="7452">
                  <c:v>1.341055885168009</c:v>
                </c:pt>
                <c:pt idx="7453">
                  <c:v>1.3408760699984723</c:v>
                </c:pt>
                <c:pt idx="7454">
                  <c:v>1.3406963030434222</c:v>
                </c:pt>
                <c:pt idx="7455">
                  <c:v>1.340516584283469</c:v>
                </c:pt>
                <c:pt idx="7456">
                  <c:v>1.340336913699234</c:v>
                </c:pt>
                <c:pt idx="7457">
                  <c:v>1.3401572912713491</c:v>
                </c:pt>
                <c:pt idx="7458">
                  <c:v>1.3399777169804554</c:v>
                </c:pt>
                <c:pt idx="7459">
                  <c:v>1.3397981908072054</c:v>
                </c:pt>
                <c:pt idx="7460">
                  <c:v>1.3396187127322621</c:v>
                </c:pt>
                <c:pt idx="7461">
                  <c:v>1.339439282736298</c:v>
                </c:pt>
                <c:pt idx="7462">
                  <c:v>1.3392599007999968</c:v>
                </c:pt>
                <c:pt idx="7463">
                  <c:v>1.339080566904052</c:v>
                </c:pt>
                <c:pt idx="7464">
                  <c:v>1.3389012810291676</c:v>
                </c:pt>
                <c:pt idx="7465">
                  <c:v>1.338722043156058</c:v>
                </c:pt>
                <c:pt idx="7466">
                  <c:v>1.338542853265448</c:v>
                </c:pt>
                <c:pt idx="7467">
                  <c:v>1.3383637113380724</c:v>
                </c:pt>
                <c:pt idx="7468">
                  <c:v>1.3381846173546765</c:v>
                </c:pt>
                <c:pt idx="7469">
                  <c:v>1.3380055712960162</c:v>
                </c:pt>
                <c:pt idx="7470">
                  <c:v>1.3378265731428571</c:v>
                </c:pt>
                <c:pt idx="7471">
                  <c:v>1.3376476228759757</c:v>
                </c:pt>
                <c:pt idx="7472">
                  <c:v>1.3374687204761582</c:v>
                </c:pt>
                <c:pt idx="7473">
                  <c:v>1.3372898659242014</c:v>
                </c:pt>
                <c:pt idx="7474">
                  <c:v>1.3371110592009126</c:v>
                </c:pt>
                <c:pt idx="7475">
                  <c:v>1.3369323002871087</c:v>
                </c:pt>
                <c:pt idx="7476">
                  <c:v>1.3367535891636175</c:v>
                </c:pt>
                <c:pt idx="7477">
                  <c:v>1.3365749258112769</c:v>
                </c:pt>
                <c:pt idx="7478">
                  <c:v>1.3363963102109346</c:v>
                </c:pt>
                <c:pt idx="7479">
                  <c:v>1.3362177423434491</c:v>
                </c:pt>
                <c:pt idx="7480">
                  <c:v>1.3360392221896891</c:v>
                </c:pt>
                <c:pt idx="7481">
                  <c:v>1.3358607497305333</c:v>
                </c:pt>
                <c:pt idx="7482">
                  <c:v>1.3356823249468703</c:v>
                </c:pt>
                <c:pt idx="7483">
                  <c:v>1.3355039478195996</c:v>
                </c:pt>
                <c:pt idx="7484">
                  <c:v>1.3353256183296303</c:v>
                </c:pt>
                <c:pt idx="7485">
                  <c:v>1.3351473364578821</c:v>
                </c:pt>
                <c:pt idx="7486">
                  <c:v>1.3349691021852848</c:v>
                </c:pt>
                <c:pt idx="7487">
                  <c:v>1.334790915492778</c:v>
                </c:pt>
                <c:pt idx="7488">
                  <c:v>1.3346127763613123</c:v>
                </c:pt>
                <c:pt idx="7489">
                  <c:v>1.3344346847718478</c:v>
                </c:pt>
                <c:pt idx="7490">
                  <c:v>1.3342566407053547</c:v>
                </c:pt>
                <c:pt idx="7491">
                  <c:v>1.3340786441428139</c:v>
                </c:pt>
                <c:pt idx="7492">
                  <c:v>1.3339006950652159</c:v>
                </c:pt>
                <c:pt idx="7493">
                  <c:v>1.3337227934535616</c:v>
                </c:pt>
                <c:pt idx="7494">
                  <c:v>1.3335449392888623</c:v>
                </c:pt>
                <c:pt idx="7495">
                  <c:v>1.3333671325521388</c:v>
                </c:pt>
                <c:pt idx="7496">
                  <c:v>1.3331893732244224</c:v>
                </c:pt>
                <c:pt idx="7497">
                  <c:v>1.3330116612867546</c:v>
                </c:pt>
                <c:pt idx="7498">
                  <c:v>1.332833996720187</c:v>
                </c:pt>
                <c:pt idx="7499">
                  <c:v>1.3326563795057809</c:v>
                </c:pt>
                <c:pt idx="7500">
                  <c:v>1.3324788096246081</c:v>
                </c:pt>
                <c:pt idx="7501">
                  <c:v>1.3323012870577504</c:v>
                </c:pt>
                <c:pt idx="7502">
                  <c:v>1.3321238117862995</c:v>
                </c:pt>
                <c:pt idx="7503">
                  <c:v>1.3319463837913574</c:v>
                </c:pt>
                <c:pt idx="7504">
                  <c:v>1.3317690030540363</c:v>
                </c:pt>
                <c:pt idx="7505">
                  <c:v>1.3315916695554579</c:v>
                </c:pt>
                <c:pt idx="7506">
                  <c:v>1.3314143832767547</c:v>
                </c:pt>
                <c:pt idx="7507">
                  <c:v>1.3312371441990685</c:v>
                </c:pt>
                <c:pt idx="7508">
                  <c:v>1.3310599523035513</c:v>
                </c:pt>
                <c:pt idx="7509">
                  <c:v>1.3308828075713657</c:v>
                </c:pt>
                <c:pt idx="7510">
                  <c:v>1.3307057099836839</c:v>
                </c:pt>
                <c:pt idx="7511">
                  <c:v>1.3305286595216879</c:v>
                </c:pt>
                <c:pt idx="7512">
                  <c:v>1.3303516561665703</c:v>
                </c:pt>
                <c:pt idx="7513">
                  <c:v>1.3301746998995332</c:v>
                </c:pt>
                <c:pt idx="7514">
                  <c:v>1.329997790701789</c:v>
                </c:pt>
                <c:pt idx="7515">
                  <c:v>1.3298209285545599</c:v>
                </c:pt>
                <c:pt idx="7516">
                  <c:v>1.3296441134390782</c:v>
                </c:pt>
                <c:pt idx="7517">
                  <c:v>1.3294673453365859</c:v>
                </c:pt>
                <c:pt idx="7518">
                  <c:v>1.3292906242283358</c:v>
                </c:pt>
                <c:pt idx="7519">
                  <c:v>1.3291139500955895</c:v>
                </c:pt>
                <c:pt idx="7520">
                  <c:v>1.3289373229196195</c:v>
                </c:pt>
                <c:pt idx="7521">
                  <c:v>1.3287607426817076</c:v>
                </c:pt>
                <c:pt idx="7522">
                  <c:v>1.3285842093631461</c:v>
                </c:pt>
                <c:pt idx="7523">
                  <c:v>1.3284077229452371</c:v>
                </c:pt>
                <c:pt idx="7524">
                  <c:v>1.3282312834092922</c:v>
                </c:pt>
                <c:pt idx="7525">
                  <c:v>1.3280548907366334</c:v>
                </c:pt>
                <c:pt idx="7526">
                  <c:v>1.3278785449085924</c:v>
                </c:pt>
                <c:pt idx="7527">
                  <c:v>1.3277022459065109</c:v>
                </c:pt>
                <c:pt idx="7528">
                  <c:v>1.3275259937117405</c:v>
                </c:pt>
                <c:pt idx="7529">
                  <c:v>1.3273497883056429</c:v>
                </c:pt>
                <c:pt idx="7530">
                  <c:v>1.3271736296695893</c:v>
                </c:pt>
                <c:pt idx="7531">
                  <c:v>1.3269975177849609</c:v>
                </c:pt>
                <c:pt idx="7532">
                  <c:v>1.326821452633149</c:v>
                </c:pt>
                <c:pt idx="7533">
                  <c:v>1.3266454341955545</c:v>
                </c:pt>
                <c:pt idx="7534">
                  <c:v>1.3264694624535882</c:v>
                </c:pt>
                <c:pt idx="7535">
                  <c:v>1.3262935373886713</c:v>
                </c:pt>
                <c:pt idx="7536">
                  <c:v>1.3261176589822339</c:v>
                </c:pt>
                <c:pt idx="7537">
                  <c:v>1.3259418272157169</c:v>
                </c:pt>
                <c:pt idx="7538">
                  <c:v>1.3257660420705701</c:v>
                </c:pt>
                <c:pt idx="7539">
                  <c:v>1.3255903035282541</c:v>
                </c:pt>
                <c:pt idx="7540">
                  <c:v>1.3254146115702388</c:v>
                </c:pt>
                <c:pt idx="7541">
                  <c:v>1.325238966178004</c:v>
                </c:pt>
                <c:pt idx="7542">
                  <c:v>1.325063367333039</c:v>
                </c:pt>
                <c:pt idx="7543">
                  <c:v>1.3248878150168435</c:v>
                </c:pt>
                <c:pt idx="7544">
                  <c:v>1.3247123092109268</c:v>
                </c:pt>
                <c:pt idx="7545">
                  <c:v>1.3245368498968075</c:v>
                </c:pt>
                <c:pt idx="7546">
                  <c:v>1.3243614370560151</c:v>
                </c:pt>
                <c:pt idx="7547">
                  <c:v>1.3241860706700874</c:v>
                </c:pt>
                <c:pt idx="7548">
                  <c:v>1.3240107507205734</c:v>
                </c:pt>
                <c:pt idx="7549">
                  <c:v>1.3238354771890308</c:v>
                </c:pt>
                <c:pt idx="7550">
                  <c:v>1.3236602500570276</c:v>
                </c:pt>
                <c:pt idx="7551">
                  <c:v>1.3234850693061417</c:v>
                </c:pt>
                <c:pt idx="7552">
                  <c:v>1.3233099349179605</c:v>
                </c:pt>
                <c:pt idx="7553">
                  <c:v>1.3231348468740809</c:v>
                </c:pt>
                <c:pt idx="7554">
                  <c:v>1.32295980515611</c:v>
                </c:pt>
                <c:pt idx="7555">
                  <c:v>1.3227848097456643</c:v>
                </c:pt>
                <c:pt idx="7556">
                  <c:v>1.3226098606243699</c:v>
                </c:pt>
                <c:pt idx="7557">
                  <c:v>1.3224349577738634</c:v>
                </c:pt>
                <c:pt idx="7558">
                  <c:v>1.3222601011757904</c:v>
                </c:pt>
                <c:pt idx="7559">
                  <c:v>1.3220852908118061</c:v>
                </c:pt>
                <c:pt idx="7560">
                  <c:v>1.3219105266635762</c:v>
                </c:pt>
                <c:pt idx="7561">
                  <c:v>1.3217358087127751</c:v>
                </c:pt>
                <c:pt idx="7562">
                  <c:v>1.3215611369410876</c:v>
                </c:pt>
                <c:pt idx="7563">
                  <c:v>1.3213865113302079</c:v>
                </c:pt>
                <c:pt idx="7564">
                  <c:v>1.32121193186184</c:v>
                </c:pt>
                <c:pt idx="7565">
                  <c:v>1.3210373985176975</c:v>
                </c:pt>
                <c:pt idx="7566">
                  <c:v>1.3208629112795034</c:v>
                </c:pt>
                <c:pt idx="7567">
                  <c:v>1.3206884701289909</c:v>
                </c:pt>
                <c:pt idx="7568">
                  <c:v>1.3205140750479025</c:v>
                </c:pt>
                <c:pt idx="7569">
                  <c:v>1.3203397260179905</c:v>
                </c:pt>
                <c:pt idx="7570">
                  <c:v>1.3201654230210165</c:v>
                </c:pt>
                <c:pt idx="7571">
                  <c:v>1.3199911660387518</c:v>
                </c:pt>
                <c:pt idx="7572">
                  <c:v>1.3198169550529779</c:v>
                </c:pt>
                <c:pt idx="7573">
                  <c:v>1.3196427900454855</c:v>
                </c:pt>
                <c:pt idx="7574">
                  <c:v>1.3194686709980745</c:v>
                </c:pt>
                <c:pt idx="7575">
                  <c:v>1.3192945978925552</c:v>
                </c:pt>
                <c:pt idx="7576">
                  <c:v>1.3191205707107472</c:v>
                </c:pt>
                <c:pt idx="7577">
                  <c:v>1.3189465894344792</c:v>
                </c:pt>
                <c:pt idx="7578">
                  <c:v>1.3187726540455902</c:v>
                </c:pt>
                <c:pt idx="7579">
                  <c:v>1.3185987645259283</c:v>
                </c:pt>
                <c:pt idx="7580">
                  <c:v>1.3184249208573515</c:v>
                </c:pt>
                <c:pt idx="7581">
                  <c:v>1.3182511230217269</c:v>
                </c:pt>
                <c:pt idx="7582">
                  <c:v>1.3180773710009319</c:v>
                </c:pt>
                <c:pt idx="7583">
                  <c:v>1.3179036647768527</c:v>
                </c:pt>
                <c:pt idx="7584">
                  <c:v>1.3177300043313855</c:v>
                </c:pt>
                <c:pt idx="7585">
                  <c:v>1.317556389646436</c:v>
                </c:pt>
                <c:pt idx="7586">
                  <c:v>1.3173828207039191</c:v>
                </c:pt>
                <c:pt idx="7587">
                  <c:v>1.3172092974857597</c:v>
                </c:pt>
                <c:pt idx="7588">
                  <c:v>1.3170358199738919</c:v>
                </c:pt>
                <c:pt idx="7589">
                  <c:v>1.3168623881502595</c:v>
                </c:pt>
                <c:pt idx="7590">
                  <c:v>1.3166890019968154</c:v>
                </c:pt>
                <c:pt idx="7591">
                  <c:v>1.3165156614955229</c:v>
                </c:pt>
                <c:pt idx="7592">
                  <c:v>1.3163423666283538</c:v>
                </c:pt>
                <c:pt idx="7593">
                  <c:v>1.3161691173772898</c:v>
                </c:pt>
                <c:pt idx="7594">
                  <c:v>1.3159959137243225</c:v>
                </c:pt>
                <c:pt idx="7595">
                  <c:v>1.3158227556514519</c:v>
                </c:pt>
                <c:pt idx="7596">
                  <c:v>1.3156496431406888</c:v>
                </c:pt>
                <c:pt idx="7597">
                  <c:v>1.3154765761740526</c:v>
                </c:pt>
                <c:pt idx="7598">
                  <c:v>1.3153035547335721</c:v>
                </c:pt>
                <c:pt idx="7599">
                  <c:v>1.3151305788012864</c:v>
                </c:pt>
                <c:pt idx="7600">
                  <c:v>1.3149576483592429</c:v>
                </c:pt>
                <c:pt idx="7601">
                  <c:v>1.3147847633894991</c:v>
                </c:pt>
                <c:pt idx="7602">
                  <c:v>1.3146119238741223</c:v>
                </c:pt>
                <c:pt idx="7603">
                  <c:v>1.3144391297951887</c:v>
                </c:pt>
                <c:pt idx="7604">
                  <c:v>1.3142663811347834</c:v>
                </c:pt>
                <c:pt idx="7605">
                  <c:v>1.3140936778750021</c:v>
                </c:pt>
                <c:pt idx="7606">
                  <c:v>1.313921019997949</c:v>
                </c:pt>
                <c:pt idx="7607">
                  <c:v>1.3137484074857382</c:v>
                </c:pt>
                <c:pt idx="7608">
                  <c:v>1.3135758403204929</c:v>
                </c:pt>
                <c:pt idx="7609">
                  <c:v>1.3134033184843461</c:v>
                </c:pt>
                <c:pt idx="7610">
                  <c:v>1.3132308419594396</c:v>
                </c:pt>
                <c:pt idx="7611">
                  <c:v>1.3130584107279248</c:v>
                </c:pt>
                <c:pt idx="7612">
                  <c:v>1.3128860247719631</c:v>
                </c:pt>
                <c:pt idx="7613">
                  <c:v>1.3127136840737244</c:v>
                </c:pt>
                <c:pt idx="7614">
                  <c:v>1.312541388615388</c:v>
                </c:pt>
                <c:pt idx="7615">
                  <c:v>1.3123691383791434</c:v>
                </c:pt>
                <c:pt idx="7616">
                  <c:v>1.3121969333471886</c:v>
                </c:pt>
                <c:pt idx="7617">
                  <c:v>1.3120247735017312</c:v>
                </c:pt>
                <c:pt idx="7618">
                  <c:v>1.3118526588249881</c:v>
                </c:pt>
                <c:pt idx="7619">
                  <c:v>1.3116805892991859</c:v>
                </c:pt>
                <c:pt idx="7620">
                  <c:v>1.3115085649065599</c:v>
                </c:pt>
                <c:pt idx="7621">
                  <c:v>1.3113365856293551</c:v>
                </c:pt>
                <c:pt idx="7622">
                  <c:v>1.3111646514498259</c:v>
                </c:pt>
                <c:pt idx="7623">
                  <c:v>1.3109927623502358</c:v>
                </c:pt>
                <c:pt idx="7624">
                  <c:v>1.3108209183128576</c:v>
                </c:pt>
                <c:pt idx="7625">
                  <c:v>1.3106491193199736</c:v>
                </c:pt>
                <c:pt idx="7626">
                  <c:v>1.310477365353875</c:v>
                </c:pt>
                <c:pt idx="7627">
                  <c:v>1.3103056563968629</c:v>
                </c:pt>
                <c:pt idx="7628">
                  <c:v>1.310133992431247</c:v>
                </c:pt>
                <c:pt idx="7629">
                  <c:v>1.3099623734393464</c:v>
                </c:pt>
                <c:pt idx="7630">
                  <c:v>1.3097907994034899</c:v>
                </c:pt>
                <c:pt idx="7631">
                  <c:v>1.3096192703060152</c:v>
                </c:pt>
                <c:pt idx="7632">
                  <c:v>1.3094477861292693</c:v>
                </c:pt>
                <c:pt idx="7633">
                  <c:v>1.3092763468556086</c:v>
                </c:pt>
                <c:pt idx="7634">
                  <c:v>1.3091049524673986</c:v>
                </c:pt>
                <c:pt idx="7635">
                  <c:v>1.308933602947014</c:v>
                </c:pt>
                <c:pt idx="7636">
                  <c:v>1.3087622982768385</c:v>
                </c:pt>
                <c:pt idx="7637">
                  <c:v>1.3085910384392658</c:v>
                </c:pt>
                <c:pt idx="7638">
                  <c:v>1.3084198234166982</c:v>
                </c:pt>
                <c:pt idx="7639">
                  <c:v>1.3082486531915469</c:v>
                </c:pt>
                <c:pt idx="7640">
                  <c:v>1.3080775277462333</c:v>
                </c:pt>
                <c:pt idx="7641">
                  <c:v>1.3079064470631869</c:v>
                </c:pt>
                <c:pt idx="7642">
                  <c:v>1.3077354111248474</c:v>
                </c:pt>
                <c:pt idx="7643">
                  <c:v>1.3075644199136629</c:v>
                </c:pt>
                <c:pt idx="7644">
                  <c:v>1.3073934734120909</c:v>
                </c:pt>
                <c:pt idx="7645">
                  <c:v>1.3072225716025985</c:v>
                </c:pt>
                <c:pt idx="7646">
                  <c:v>1.3070517144676612</c:v>
                </c:pt>
                <c:pt idx="7647">
                  <c:v>1.3068809019897643</c:v>
                </c:pt>
                <c:pt idx="7648">
                  <c:v>1.306710134151402</c:v>
                </c:pt>
                <c:pt idx="7649">
                  <c:v>1.3065394109350776</c:v>
                </c:pt>
                <c:pt idx="7650">
                  <c:v>1.3063687323233037</c:v>
                </c:pt>
                <c:pt idx="7651">
                  <c:v>1.3061980982986023</c:v>
                </c:pt>
                <c:pt idx="7652">
                  <c:v>1.3060275088435036</c:v>
                </c:pt>
                <c:pt idx="7653">
                  <c:v>1.3058569639405477</c:v>
                </c:pt>
                <c:pt idx="7654">
                  <c:v>1.3056864635722836</c:v>
                </c:pt>
                <c:pt idx="7655">
                  <c:v>1.3055160077212695</c:v>
                </c:pt>
                <c:pt idx="7656">
                  <c:v>1.3053455963700729</c:v>
                </c:pt>
                <c:pt idx="7657">
                  <c:v>1.3051752295012697</c:v>
                </c:pt>
                <c:pt idx="7658">
                  <c:v>1.3050049070974457</c:v>
                </c:pt>
                <c:pt idx="7659">
                  <c:v>1.3048346291411952</c:v>
                </c:pt>
                <c:pt idx="7660">
                  <c:v>1.3046643956151218</c:v>
                </c:pt>
                <c:pt idx="7661">
                  <c:v>1.3044942065018386</c:v>
                </c:pt>
                <c:pt idx="7662">
                  <c:v>1.3043240617839669</c:v>
                </c:pt>
                <c:pt idx="7663">
                  <c:v>1.3041539614441378</c:v>
                </c:pt>
                <c:pt idx="7664">
                  <c:v>1.3039839054649909</c:v>
                </c:pt>
                <c:pt idx="7665">
                  <c:v>1.3038138938291755</c:v>
                </c:pt>
                <c:pt idx="7666">
                  <c:v>1.3036439265193493</c:v>
                </c:pt>
                <c:pt idx="7667">
                  <c:v>1.3034740035181795</c:v>
                </c:pt>
                <c:pt idx="7668">
                  <c:v>1.3033041248083423</c:v>
                </c:pt>
                <c:pt idx="7669">
                  <c:v>1.3031342903725227</c:v>
                </c:pt>
                <c:pt idx="7670">
                  <c:v>1.3029645001934145</c:v>
                </c:pt>
                <c:pt idx="7671">
                  <c:v>1.3027947542537213</c:v>
                </c:pt>
                <c:pt idx="7672">
                  <c:v>1.3026250525361551</c:v>
                </c:pt>
                <c:pt idx="7673">
                  <c:v>1.302455395023437</c:v>
                </c:pt>
                <c:pt idx="7674">
                  <c:v>1.3022857816982971</c:v>
                </c:pt>
                <c:pt idx="7675">
                  <c:v>1.3021162125434749</c:v>
                </c:pt>
                <c:pt idx="7676">
                  <c:v>1.3019466875417181</c:v>
                </c:pt>
                <c:pt idx="7677">
                  <c:v>1.3017772066757838</c:v>
                </c:pt>
                <c:pt idx="7678">
                  <c:v>1.3016077699284385</c:v>
                </c:pt>
                <c:pt idx="7679">
                  <c:v>1.3014383772824571</c:v>
                </c:pt>
                <c:pt idx="7680">
                  <c:v>1.3012690287206237</c:v>
                </c:pt>
                <c:pt idx="7681">
                  <c:v>1.3010997242257312</c:v>
                </c:pt>
                <c:pt idx="7682">
                  <c:v>1.3009304637805816</c:v>
                </c:pt>
                <c:pt idx="7683">
                  <c:v>1.3007612473679859</c:v>
                </c:pt>
                <c:pt idx="7684">
                  <c:v>1.3005920749707638</c:v>
                </c:pt>
                <c:pt idx="7685">
                  <c:v>1.3004229465717441</c:v>
                </c:pt>
                <c:pt idx="7686">
                  <c:v>1.3002538621537645</c:v>
                </c:pt>
                <c:pt idx="7687">
                  <c:v>1.3000848216996717</c:v>
                </c:pt>
                <c:pt idx="7688">
                  <c:v>1.2999158251923213</c:v>
                </c:pt>
                <c:pt idx="7689">
                  <c:v>1.2997468726145776</c:v>
                </c:pt>
                <c:pt idx="7690">
                  <c:v>1.2995779639493144</c:v>
                </c:pt>
                <c:pt idx="7691">
                  <c:v>1.2994090991794134</c:v>
                </c:pt>
                <c:pt idx="7692">
                  <c:v>1.2992402782877659</c:v>
                </c:pt>
                <c:pt idx="7693">
                  <c:v>1.2990715012572724</c:v>
                </c:pt>
                <c:pt idx="7694">
                  <c:v>1.2989027680708416</c:v>
                </c:pt>
                <c:pt idx="7695">
                  <c:v>1.298734078711391</c:v>
                </c:pt>
                <c:pt idx="7696">
                  <c:v>1.2985654331618479</c:v>
                </c:pt>
                <c:pt idx="7697">
                  <c:v>1.2983968314051473</c:v>
                </c:pt>
                <c:pt idx="7698">
                  <c:v>1.2982282734242341</c:v>
                </c:pt>
                <c:pt idx="7699">
                  <c:v>1.2980597592020615</c:v>
                </c:pt>
                <c:pt idx="7700">
                  <c:v>1.2978912887215912</c:v>
                </c:pt>
                <c:pt idx="7701">
                  <c:v>1.2977228619657946</c:v>
                </c:pt>
                <c:pt idx="7702">
                  <c:v>1.2975544789176514</c:v>
                </c:pt>
                <c:pt idx="7703">
                  <c:v>1.2973861395601503</c:v>
                </c:pt>
                <c:pt idx="7704">
                  <c:v>1.2972178438762885</c:v>
                </c:pt>
                <c:pt idx="7705">
                  <c:v>1.2970495918490728</c:v>
                </c:pt>
                <c:pt idx="7706">
                  <c:v>1.2968813834615178</c:v>
                </c:pt>
                <c:pt idx="7707">
                  <c:v>1.2967132186966477</c:v>
                </c:pt>
                <c:pt idx="7708">
                  <c:v>1.2965450975374953</c:v>
                </c:pt>
                <c:pt idx="7709">
                  <c:v>1.2963770199671019</c:v>
                </c:pt>
                <c:pt idx="7710">
                  <c:v>1.296208985968518</c:v>
                </c:pt>
                <c:pt idx="7711">
                  <c:v>1.2960409955248025</c:v>
                </c:pt>
                <c:pt idx="7712">
                  <c:v>1.2958730486190235</c:v>
                </c:pt>
                <c:pt idx="7713">
                  <c:v>1.2957051452342574</c:v>
                </c:pt>
                <c:pt idx="7714">
                  <c:v>1.29553728535359</c:v>
                </c:pt>
                <c:pt idx="7715">
                  <c:v>1.2953694689601152</c:v>
                </c:pt>
                <c:pt idx="7716">
                  <c:v>1.2952016960369361</c:v>
                </c:pt>
                <c:pt idx="7717">
                  <c:v>1.2950339665671644</c:v>
                </c:pt>
                <c:pt idx="7718">
                  <c:v>1.2948662805339204</c:v>
                </c:pt>
                <c:pt idx="7719">
                  <c:v>1.2946986379203334</c:v>
                </c:pt>
                <c:pt idx="7720">
                  <c:v>1.2945310387095412</c:v>
                </c:pt>
                <c:pt idx="7721">
                  <c:v>1.2943634828846908</c:v>
                </c:pt>
                <c:pt idx="7722">
                  <c:v>1.2941959704289372</c:v>
                </c:pt>
                <c:pt idx="7723">
                  <c:v>1.2940285013254451</c:v>
                </c:pt>
                <c:pt idx="7724">
                  <c:v>1.2938610755573865</c:v>
                </c:pt>
                <c:pt idx="7725">
                  <c:v>1.2936936931079432</c:v>
                </c:pt>
                <c:pt idx="7726">
                  <c:v>1.2935263539603057</c:v>
                </c:pt>
                <c:pt idx="7727">
                  <c:v>1.2933590580976728</c:v>
                </c:pt>
                <c:pt idx="7728">
                  <c:v>1.2931918055032519</c:v>
                </c:pt>
                <c:pt idx="7729">
                  <c:v>1.2930245961602596</c:v>
                </c:pt>
                <c:pt idx="7730">
                  <c:v>1.2928574300519204</c:v>
                </c:pt>
                <c:pt idx="7731">
                  <c:v>1.2926903071614686</c:v>
                </c:pt>
                <c:pt idx="7732">
                  <c:v>1.2925232274721461</c:v>
                </c:pt>
                <c:pt idx="7733">
                  <c:v>1.2923561909672041</c:v>
                </c:pt>
                <c:pt idx="7734">
                  <c:v>1.292189197629902</c:v>
                </c:pt>
                <c:pt idx="7735">
                  <c:v>1.2920222474435081</c:v>
                </c:pt>
                <c:pt idx="7736">
                  <c:v>1.2918553403912996</c:v>
                </c:pt>
                <c:pt idx="7737">
                  <c:v>1.2916884764565619</c:v>
                </c:pt>
                <c:pt idx="7738">
                  <c:v>1.291521655622589</c:v>
                </c:pt>
                <c:pt idx="7739">
                  <c:v>1.2913548778726842</c:v>
                </c:pt>
                <c:pt idx="7740">
                  <c:v>1.2911881431901586</c:v>
                </c:pt>
                <c:pt idx="7741">
                  <c:v>1.2910214515583327</c:v>
                </c:pt>
                <c:pt idx="7742">
                  <c:v>1.2908548029605345</c:v>
                </c:pt>
                <c:pt idx="7743">
                  <c:v>1.2906881973801019</c:v>
                </c:pt>
                <c:pt idx="7744">
                  <c:v>1.2905216348003805</c:v>
                </c:pt>
                <c:pt idx="7745">
                  <c:v>1.290355115204725</c:v>
                </c:pt>
                <c:pt idx="7746">
                  <c:v>1.2901886385764982</c:v>
                </c:pt>
                <c:pt idx="7747">
                  <c:v>1.2900222048990722</c:v>
                </c:pt>
                <c:pt idx="7748">
                  <c:v>1.289855814155827</c:v>
                </c:pt>
                <c:pt idx="7749">
                  <c:v>1.2896894663301512</c:v>
                </c:pt>
                <c:pt idx="7750">
                  <c:v>1.2895231614054425</c:v>
                </c:pt>
                <c:pt idx="7751">
                  <c:v>1.2893568993651068</c:v>
                </c:pt>
                <c:pt idx="7752">
                  <c:v>1.2891906801925586</c:v>
                </c:pt>
                <c:pt idx="7753">
                  <c:v>1.2890245038712209</c:v>
                </c:pt>
                <c:pt idx="7754">
                  <c:v>1.2888583703845253</c:v>
                </c:pt>
                <c:pt idx="7755">
                  <c:v>1.2886922797159119</c:v>
                </c:pt>
                <c:pt idx="7756">
                  <c:v>1.2885262318488295</c:v>
                </c:pt>
                <c:pt idx="7757">
                  <c:v>1.2883602267667356</c:v>
                </c:pt>
                <c:pt idx="7758">
                  <c:v>1.2881942644530953</c:v>
                </c:pt>
                <c:pt idx="7759">
                  <c:v>1.2880283448913832</c:v>
                </c:pt>
                <c:pt idx="7760">
                  <c:v>1.2878624680650823</c:v>
                </c:pt>
                <c:pt idx="7761">
                  <c:v>1.2876966339576834</c:v>
                </c:pt>
                <c:pt idx="7762">
                  <c:v>1.2875308425526866</c:v>
                </c:pt>
                <c:pt idx="7763">
                  <c:v>1.2873650938336001</c:v>
                </c:pt>
                <c:pt idx="7764">
                  <c:v>1.2871993877839405</c:v>
                </c:pt>
                <c:pt idx="7765">
                  <c:v>1.2870337243872332</c:v>
                </c:pt>
                <c:pt idx="7766">
                  <c:v>1.286868103627012</c:v>
                </c:pt>
                <c:pt idx="7767">
                  <c:v>1.2867025254868192</c:v>
                </c:pt>
                <c:pt idx="7768">
                  <c:v>1.286536989950205</c:v>
                </c:pt>
                <c:pt idx="7769">
                  <c:v>1.2863714970007292</c:v>
                </c:pt>
                <c:pt idx="7770">
                  <c:v>1.2862060466219587</c:v>
                </c:pt>
                <c:pt idx="7771">
                  <c:v>1.2860406387974701</c:v>
                </c:pt>
                <c:pt idx="7772">
                  <c:v>1.2858752735108478</c:v>
                </c:pt>
                <c:pt idx="7773">
                  <c:v>1.2857099507456846</c:v>
                </c:pt>
                <c:pt idx="7774">
                  <c:v>1.2855446704855817</c:v>
                </c:pt>
                <c:pt idx="7775">
                  <c:v>1.2853794327141492</c:v>
                </c:pt>
                <c:pt idx="7776">
                  <c:v>1.2852142374150053</c:v>
                </c:pt>
                <c:pt idx="7777">
                  <c:v>1.2850490845717766</c:v>
                </c:pt>
                <c:pt idx="7778">
                  <c:v>1.284883974168098</c:v>
                </c:pt>
                <c:pt idx="7779">
                  <c:v>1.2847189061876132</c:v>
                </c:pt>
                <c:pt idx="7780">
                  <c:v>1.2845538806139742</c:v>
                </c:pt>
                <c:pt idx="7781">
                  <c:v>1.2843888974308411</c:v>
                </c:pt>
                <c:pt idx="7782">
                  <c:v>1.2842239566218825</c:v>
                </c:pt>
                <c:pt idx="7783">
                  <c:v>1.2840590581707756</c:v>
                </c:pt>
                <c:pt idx="7784">
                  <c:v>1.2838942020612056</c:v>
                </c:pt>
                <c:pt idx="7785">
                  <c:v>1.2837293882768668</c:v>
                </c:pt>
                <c:pt idx="7786">
                  <c:v>1.2835646168014609</c:v>
                </c:pt>
                <c:pt idx="7787">
                  <c:v>1.2833998876186989</c:v>
                </c:pt>
                <c:pt idx="7788">
                  <c:v>1.2832352007122994</c:v>
                </c:pt>
                <c:pt idx="7789">
                  <c:v>1.2830705560659896</c:v>
                </c:pt>
                <c:pt idx="7790">
                  <c:v>1.2829059536635055</c:v>
                </c:pt>
                <c:pt idx="7791">
                  <c:v>1.282741393488591</c:v>
                </c:pt>
                <c:pt idx="7792">
                  <c:v>1.282576875524998</c:v>
                </c:pt>
                <c:pt idx="7793">
                  <c:v>1.2824123997564876</c:v>
                </c:pt>
                <c:pt idx="7794">
                  <c:v>1.2822479661668285</c:v>
                </c:pt>
                <c:pt idx="7795">
                  <c:v>1.2820835747397981</c:v>
                </c:pt>
                <c:pt idx="7796">
                  <c:v>1.2819192254591825</c:v>
                </c:pt>
                <c:pt idx="7797">
                  <c:v>1.2817549183087746</c:v>
                </c:pt>
                <c:pt idx="7798">
                  <c:v>1.2815906532723773</c:v>
                </c:pt>
                <c:pt idx="7799">
                  <c:v>1.2814264303338012</c:v>
                </c:pt>
                <c:pt idx="7800">
                  <c:v>1.2812622494768648</c:v>
                </c:pt>
                <c:pt idx="7801">
                  <c:v>1.2810981106853956</c:v>
                </c:pt>
                <c:pt idx="7802">
                  <c:v>1.2809340139432286</c:v>
                </c:pt>
                <c:pt idx="7803">
                  <c:v>1.2807699592342079</c:v>
                </c:pt>
                <c:pt idx="7804">
                  <c:v>1.2806059465421851</c:v>
                </c:pt>
                <c:pt idx="7805">
                  <c:v>1.2804419758510208</c:v>
                </c:pt>
                <c:pt idx="7806">
                  <c:v>1.2802780471445832</c:v>
                </c:pt>
                <c:pt idx="7807">
                  <c:v>1.2801141604067492</c:v>
                </c:pt>
                <c:pt idx="7808">
                  <c:v>1.279950315621404</c:v>
                </c:pt>
                <c:pt idx="7809">
                  <c:v>1.2797865127724406</c:v>
                </c:pt>
                <c:pt idx="7810">
                  <c:v>1.2796227518437606</c:v>
                </c:pt>
                <c:pt idx="7811">
                  <c:v>1.2794590328192739</c:v>
                </c:pt>
                <c:pt idx="7812">
                  <c:v>1.2792953556828983</c:v>
                </c:pt>
                <c:pt idx="7813">
                  <c:v>1.2791317204185599</c:v>
                </c:pt>
                <c:pt idx="7814">
                  <c:v>1.2789681270101936</c:v>
                </c:pt>
                <c:pt idx="7815">
                  <c:v>1.2788045754417416</c:v>
                </c:pt>
                <c:pt idx="7816">
                  <c:v>1.278641065697155</c:v>
                </c:pt>
                <c:pt idx="7817">
                  <c:v>1.2784775977603928</c:v>
                </c:pt>
                <c:pt idx="7818">
                  <c:v>1.2783141716154225</c:v>
                </c:pt>
                <c:pt idx="7819">
                  <c:v>1.278150787246219</c:v>
                </c:pt>
                <c:pt idx="7820">
                  <c:v>1.2779874446367669</c:v>
                </c:pt>
                <c:pt idx="7821">
                  <c:v>1.2778241437710571</c:v>
                </c:pt>
                <c:pt idx="7822">
                  <c:v>1.2776608846330901</c:v>
                </c:pt>
                <c:pt idx="7823">
                  <c:v>1.2774976672068741</c:v>
                </c:pt>
                <c:pt idx="7824">
                  <c:v>1.2773344914764253</c:v>
                </c:pt>
                <c:pt idx="7825">
                  <c:v>1.2771713574257684</c:v>
                </c:pt>
                <c:pt idx="7826">
                  <c:v>1.2770082650389361</c:v>
                </c:pt>
                <c:pt idx="7827">
                  <c:v>1.2768452142999693</c:v>
                </c:pt>
                <c:pt idx="7828">
                  <c:v>1.276682205192917</c:v>
                </c:pt>
                <c:pt idx="7829">
                  <c:v>1.2765192377018362</c:v>
                </c:pt>
                <c:pt idx="7830">
                  <c:v>1.2763563118107921</c:v>
                </c:pt>
                <c:pt idx="7831">
                  <c:v>1.2761934275038587</c:v>
                </c:pt>
                <c:pt idx="7832">
                  <c:v>1.276030584765117</c:v>
                </c:pt>
                <c:pt idx="7833">
                  <c:v>1.2758677835786567</c:v>
                </c:pt>
                <c:pt idx="7834">
                  <c:v>1.2757050239285761</c:v>
                </c:pt>
                <c:pt idx="7835">
                  <c:v>1.2755423057989805</c:v>
                </c:pt>
                <c:pt idx="7836">
                  <c:v>1.2753796291739843</c:v>
                </c:pt>
                <c:pt idx="7837">
                  <c:v>1.2752169940377096</c:v>
                </c:pt>
                <c:pt idx="7838">
                  <c:v>1.2750544003742865</c:v>
                </c:pt>
                <c:pt idx="7839">
                  <c:v>1.2748918481678535</c:v>
                </c:pt>
                <c:pt idx="7840">
                  <c:v>1.2747293374025568</c:v>
                </c:pt>
                <c:pt idx="7841">
                  <c:v>1.2745668680625508</c:v>
                </c:pt>
                <c:pt idx="7842">
                  <c:v>1.2744044401319983</c:v>
                </c:pt>
                <c:pt idx="7843">
                  <c:v>1.2742420535950698</c:v>
                </c:pt>
                <c:pt idx="7844">
                  <c:v>1.2740797084359445</c:v>
                </c:pt>
                <c:pt idx="7845">
                  <c:v>1.2739174046388082</c:v>
                </c:pt>
                <c:pt idx="7846">
                  <c:v>1.2737551421878563</c:v>
                </c:pt>
                <c:pt idx="7847">
                  <c:v>1.2735929210672918</c:v>
                </c:pt>
                <c:pt idx="7848">
                  <c:v>1.2734307412613253</c:v>
                </c:pt>
                <c:pt idx="7849">
                  <c:v>1.273268602754176</c:v>
                </c:pt>
                <c:pt idx="7850">
                  <c:v>1.2731065055300708</c:v>
                </c:pt>
                <c:pt idx="7851">
                  <c:v>1.2729444495732445</c:v>
                </c:pt>
                <c:pt idx="7852">
                  <c:v>1.2727824348679404</c:v>
                </c:pt>
                <c:pt idx="7853">
                  <c:v>1.2726204613984096</c:v>
                </c:pt>
                <c:pt idx="7854">
                  <c:v>1.2724585291489112</c:v>
                </c:pt>
                <c:pt idx="7855">
                  <c:v>1.2722966381037122</c:v>
                </c:pt>
                <c:pt idx="7856">
                  <c:v>1.2721347882470877</c:v>
                </c:pt>
                <c:pt idx="7857">
                  <c:v>1.2719729795633208</c:v>
                </c:pt>
                <c:pt idx="7858">
                  <c:v>1.2718112120367027</c:v>
                </c:pt>
                <c:pt idx="7859">
                  <c:v>1.2716494856515324</c:v>
                </c:pt>
                <c:pt idx="7860">
                  <c:v>1.2714878003921171</c:v>
                </c:pt>
                <c:pt idx="7861">
                  <c:v>1.2713261562427716</c:v>
                </c:pt>
                <c:pt idx="7862">
                  <c:v>1.2711645531878193</c:v>
                </c:pt>
                <c:pt idx="7863">
                  <c:v>1.2710029912115908</c:v>
                </c:pt>
                <c:pt idx="7864">
                  <c:v>1.2708414702984254</c:v>
                </c:pt>
                <c:pt idx="7865">
                  <c:v>1.2706799904326698</c:v>
                </c:pt>
                <c:pt idx="7866">
                  <c:v>1.2705185515986792</c:v>
                </c:pt>
                <c:pt idx="7867">
                  <c:v>1.270357153780816</c:v>
                </c:pt>
                <c:pt idx="7868">
                  <c:v>1.2701957969634512</c:v>
                </c:pt>
                <c:pt idx="7869">
                  <c:v>1.2700344811309638</c:v>
                </c:pt>
                <c:pt idx="7870">
                  <c:v>1.26987320626774</c:v>
                </c:pt>
                <c:pt idx="7871">
                  <c:v>1.2697119723581745</c:v>
                </c:pt>
                <c:pt idx="7872">
                  <c:v>1.2695507793866698</c:v>
                </c:pt>
                <c:pt idx="7873">
                  <c:v>1.2693896273376364</c:v>
                </c:pt>
                <c:pt idx="7874">
                  <c:v>1.2692285161954926</c:v>
                </c:pt>
                <c:pt idx="7875">
                  <c:v>1.2690674459446647</c:v>
                </c:pt>
                <c:pt idx="7876">
                  <c:v>1.2689064165695867</c:v>
                </c:pt>
                <c:pt idx="7877">
                  <c:v>1.2687454280547008</c:v>
                </c:pt>
                <c:pt idx="7878">
                  <c:v>1.268584480384457</c:v>
                </c:pt>
                <c:pt idx="7879">
                  <c:v>1.2684235735433129</c:v>
                </c:pt>
                <c:pt idx="7880">
                  <c:v>1.2682627075157347</c:v>
                </c:pt>
                <c:pt idx="7881">
                  <c:v>1.2681018822861954</c:v>
                </c:pt>
                <c:pt idx="7882">
                  <c:v>1.2679410978391767</c:v>
                </c:pt>
                <c:pt idx="7883">
                  <c:v>1.2677803541591681</c:v>
                </c:pt>
                <c:pt idx="7884">
                  <c:v>1.2676196512306666</c:v>
                </c:pt>
                <c:pt idx="7885">
                  <c:v>1.2674589890381776</c:v>
                </c:pt>
                <c:pt idx="7886">
                  <c:v>1.2672983675662135</c:v>
                </c:pt>
                <c:pt idx="7887">
                  <c:v>1.2671377867992955</c:v>
                </c:pt>
                <c:pt idx="7888">
                  <c:v>1.2669772467219522</c:v>
                </c:pt>
                <c:pt idx="7889">
                  <c:v>1.2668167473187197</c:v>
                </c:pt>
                <c:pt idx="7890">
                  <c:v>1.2666562885741428</c:v>
                </c:pt>
                <c:pt idx="7891">
                  <c:v>1.2664958704727731</c:v>
                </c:pt>
                <c:pt idx="7892">
                  <c:v>1.266335492999171</c:v>
                </c:pt>
                <c:pt idx="7893">
                  <c:v>1.2661751561379042</c:v>
                </c:pt>
                <c:pt idx="7894">
                  <c:v>1.2660148598735479</c:v>
                </c:pt>
                <c:pt idx="7895">
                  <c:v>1.2658546041906857</c:v>
                </c:pt>
                <c:pt idx="7896">
                  <c:v>1.2656943890739087</c:v>
                </c:pt>
                <c:pt idx="7897">
                  <c:v>1.2655342145078163</c:v>
                </c:pt>
                <c:pt idx="7898">
                  <c:v>1.2653740804770151</c:v>
                </c:pt>
                <c:pt idx="7899">
                  <c:v>1.2652139869661192</c:v>
                </c:pt>
                <c:pt idx="7900">
                  <c:v>1.2650539339597517</c:v>
                </c:pt>
                <c:pt idx="7901">
                  <c:v>1.2648939214425423</c:v>
                </c:pt>
                <c:pt idx="7902">
                  <c:v>1.264733949399129</c:v>
                </c:pt>
                <c:pt idx="7903">
                  <c:v>1.2645740178141573</c:v>
                </c:pt>
                <c:pt idx="7904">
                  <c:v>1.2644141266722813</c:v>
                </c:pt>
                <c:pt idx="7905">
                  <c:v>1.2642542759581614</c:v>
                </c:pt>
                <c:pt idx="7906">
                  <c:v>1.2640944656564672</c:v>
                </c:pt>
                <c:pt idx="7907">
                  <c:v>1.2639346957518751</c:v>
                </c:pt>
                <c:pt idx="7908">
                  <c:v>1.2637749662290698</c:v>
                </c:pt>
                <c:pt idx="7909">
                  <c:v>1.2636152770727433</c:v>
                </c:pt>
                <c:pt idx="7910">
                  <c:v>1.2634556282675957</c:v>
                </c:pt>
                <c:pt idx="7911">
                  <c:v>1.2632960197983345</c:v>
                </c:pt>
                <c:pt idx="7912">
                  <c:v>1.263136451649675</c:v>
                </c:pt>
                <c:pt idx="7913">
                  <c:v>1.2629769238063409</c:v>
                </c:pt>
                <c:pt idx="7914">
                  <c:v>1.2628174362530624</c:v>
                </c:pt>
                <c:pt idx="7915">
                  <c:v>1.2626579889745786</c:v>
                </c:pt>
                <c:pt idx="7916">
                  <c:v>1.2624985819556351</c:v>
                </c:pt>
                <c:pt idx="7917">
                  <c:v>1.2623392151809869</c:v>
                </c:pt>
                <c:pt idx="7918">
                  <c:v>1.2621798886353945</c:v>
                </c:pt>
                <c:pt idx="7919">
                  <c:v>1.262020602303628</c:v>
                </c:pt>
                <c:pt idx="7920">
                  <c:v>1.2618613561704639</c:v>
                </c:pt>
                <c:pt idx="7921">
                  <c:v>1.2617021502206875</c:v>
                </c:pt>
                <c:pt idx="7922">
                  <c:v>1.2615429844390909</c:v>
                </c:pt>
                <c:pt idx="7923">
                  <c:v>1.261383858810474</c:v>
                </c:pt>
                <c:pt idx="7924">
                  <c:v>1.2612247733196449</c:v>
                </c:pt>
                <c:pt idx="7925">
                  <c:v>1.2610657279514188</c:v>
                </c:pt>
                <c:pt idx="7926">
                  <c:v>1.2609067226906188</c:v>
                </c:pt>
                <c:pt idx="7927">
                  <c:v>1.2607477575220758</c:v>
                </c:pt>
                <c:pt idx="7928">
                  <c:v>1.2605888324306278</c:v>
                </c:pt>
                <c:pt idx="7929">
                  <c:v>1.2604299474011211</c:v>
                </c:pt>
                <c:pt idx="7930">
                  <c:v>1.2602711024184092</c:v>
                </c:pt>
                <c:pt idx="7931">
                  <c:v>1.2601122974673533</c:v>
                </c:pt>
                <c:pt idx="7932">
                  <c:v>1.2599535325328228</c:v>
                </c:pt>
                <c:pt idx="7933">
                  <c:v>1.2597948075996936</c:v>
                </c:pt>
                <c:pt idx="7934">
                  <c:v>1.2596361226528503</c:v>
                </c:pt>
                <c:pt idx="7935">
                  <c:v>1.2594774776771844</c:v>
                </c:pt>
                <c:pt idx="7936">
                  <c:v>1.2593188726575955</c:v>
                </c:pt>
                <c:pt idx="7937">
                  <c:v>1.2591603075789903</c:v>
                </c:pt>
                <c:pt idx="7938">
                  <c:v>1.2590017824262838</c:v>
                </c:pt>
                <c:pt idx="7939">
                  <c:v>1.2588432971843977</c:v>
                </c:pt>
                <c:pt idx="7940">
                  <c:v>1.2586848518382623</c:v>
                </c:pt>
                <c:pt idx="7941">
                  <c:v>1.2585264463728147</c:v>
                </c:pt>
                <c:pt idx="7942">
                  <c:v>1.2583680807729998</c:v>
                </c:pt>
                <c:pt idx="7943">
                  <c:v>1.2582097550237701</c:v>
                </c:pt>
                <c:pt idx="7944">
                  <c:v>1.2580514691100857</c:v>
                </c:pt>
                <c:pt idx="7945">
                  <c:v>1.2578932230169142</c:v>
                </c:pt>
                <c:pt idx="7946">
                  <c:v>1.2577350167292312</c:v>
                </c:pt>
                <c:pt idx="7947">
                  <c:v>1.257576850232019</c:v>
                </c:pt>
                <c:pt idx="7948">
                  <c:v>1.2574187235102681</c:v>
                </c:pt>
                <c:pt idx="7949">
                  <c:v>1.2572606365489767</c:v>
                </c:pt>
                <c:pt idx="7950">
                  <c:v>1.2571025893331496</c:v>
                </c:pt>
                <c:pt idx="7951">
                  <c:v>1.2569445818478002</c:v>
                </c:pt>
                <c:pt idx="7952">
                  <c:v>1.2567866140779491</c:v>
                </c:pt>
                <c:pt idx="7953">
                  <c:v>1.256628686008624</c:v>
                </c:pt>
                <c:pt idx="7954">
                  <c:v>1.2564707976248606</c:v>
                </c:pt>
                <c:pt idx="7955">
                  <c:v>1.256312948911702</c:v>
                </c:pt>
                <c:pt idx="7956">
                  <c:v>1.2561551398541986</c:v>
                </c:pt>
                <c:pt idx="7957">
                  <c:v>1.2559973704374088</c:v>
                </c:pt>
                <c:pt idx="7958">
                  <c:v>1.2558396406463981</c:v>
                </c:pt>
                <c:pt idx="7959">
                  <c:v>1.2556819504662393</c:v>
                </c:pt>
                <c:pt idx="7960">
                  <c:v>1.2555242998820133</c:v>
                </c:pt>
                <c:pt idx="7961">
                  <c:v>1.2553666888788082</c:v>
                </c:pt>
                <c:pt idx="7962">
                  <c:v>1.2552091174417195</c:v>
                </c:pt>
                <c:pt idx="7963">
                  <c:v>1.2550515855558504</c:v>
                </c:pt>
                <c:pt idx="7964">
                  <c:v>1.2548940932063111</c:v>
                </c:pt>
                <c:pt idx="7965">
                  <c:v>1.2547366403782203</c:v>
                </c:pt>
                <c:pt idx="7966">
                  <c:v>1.2545792270567024</c:v>
                </c:pt>
                <c:pt idx="7967">
                  <c:v>1.2544218532268911</c:v>
                </c:pt>
                <c:pt idx="7968">
                  <c:v>1.2542645188739268</c:v>
                </c:pt>
                <c:pt idx="7969">
                  <c:v>1.2541072239829572</c:v>
                </c:pt>
                <c:pt idx="7970">
                  <c:v>1.2539499685391373</c:v>
                </c:pt>
                <c:pt idx="7971">
                  <c:v>1.2537927525276304</c:v>
                </c:pt>
                <c:pt idx="7972">
                  <c:v>1.2536355759336064</c:v>
                </c:pt>
                <c:pt idx="7973">
                  <c:v>1.2534784387422429</c:v>
                </c:pt>
                <c:pt idx="7974">
                  <c:v>1.2533213409387252</c:v>
                </c:pt>
                <c:pt idx="7975">
                  <c:v>1.2531642825082454</c:v>
                </c:pt>
                <c:pt idx="7976">
                  <c:v>1.2530072634360037</c:v>
                </c:pt>
                <c:pt idx="7977">
                  <c:v>1.2528502837072071</c:v>
                </c:pt>
                <c:pt idx="7978">
                  <c:v>1.2526933433070708</c:v>
                </c:pt>
                <c:pt idx="7979">
                  <c:v>1.2525364422208165</c:v>
                </c:pt>
                <c:pt idx="7980">
                  <c:v>1.2523795804336741</c:v>
                </c:pt>
                <c:pt idx="7981">
                  <c:v>1.2522227579308802</c:v>
                </c:pt>
                <c:pt idx="7982">
                  <c:v>1.2520659746976794</c:v>
                </c:pt>
                <c:pt idx="7983">
                  <c:v>1.2519092307193234</c:v>
                </c:pt>
                <c:pt idx="7984">
                  <c:v>1.2517525259810711</c:v>
                </c:pt>
                <c:pt idx="7985">
                  <c:v>1.2515958604681894</c:v>
                </c:pt>
                <c:pt idx="7986">
                  <c:v>1.2514392341659515</c:v>
                </c:pt>
                <c:pt idx="7987">
                  <c:v>1.2512826470596392</c:v>
                </c:pt>
                <c:pt idx="7988">
                  <c:v>1.251126099134541</c:v>
                </c:pt>
                <c:pt idx="7989">
                  <c:v>1.2509695903759528</c:v>
                </c:pt>
                <c:pt idx="7990">
                  <c:v>1.2508131207691777</c:v>
                </c:pt>
                <c:pt idx="7991">
                  <c:v>1.2506566902995266</c:v>
                </c:pt>
                <c:pt idx="7992">
                  <c:v>1.2505002989523175</c:v>
                </c:pt>
                <c:pt idx="7993">
                  <c:v>1.2503439467128756</c:v>
                </c:pt>
                <c:pt idx="7994">
                  <c:v>1.2501876335665338</c:v>
                </c:pt>
                <c:pt idx="7995">
                  <c:v>1.2500313594986321</c:v>
                </c:pt>
                <c:pt idx="7996">
                  <c:v>1.2498751244945177</c:v>
                </c:pt>
                <c:pt idx="7997">
                  <c:v>1.2497189285395456</c:v>
                </c:pt>
                <c:pt idx="7998">
                  <c:v>1.2495627716190774</c:v>
                </c:pt>
                <c:pt idx="7999">
                  <c:v>1.2494066537184827</c:v>
                </c:pt>
                <c:pt idx="8000">
                  <c:v>1.2492505748231379</c:v>
                </c:pt>
                <c:pt idx="8001">
                  <c:v>1.2490945349184273</c:v>
                </c:pt>
                <c:pt idx="8002">
                  <c:v>1.2489385339897416</c:v>
                </c:pt>
                <c:pt idx="8003">
                  <c:v>1.2487825720224799</c:v>
                </c:pt>
                <c:pt idx="8004">
                  <c:v>1.2486266490020479</c:v>
                </c:pt>
                <c:pt idx="8005">
                  <c:v>1.2484707649138584</c:v>
                </c:pt>
                <c:pt idx="8006">
                  <c:v>1.2483149197433321</c:v>
                </c:pt>
                <c:pt idx="8007">
                  <c:v>1.2481591134758965</c:v>
                </c:pt>
                <c:pt idx="8008">
                  <c:v>1.2480033460969866</c:v>
                </c:pt>
                <c:pt idx="8009">
                  <c:v>1.2478476175920445</c:v>
                </c:pt>
                <c:pt idx="8010">
                  <c:v>1.2476919279465202</c:v>
                </c:pt>
                <c:pt idx="8011">
                  <c:v>1.2475362771458698</c:v>
                </c:pt>
                <c:pt idx="8012">
                  <c:v>1.2473806651755577</c:v>
                </c:pt>
                <c:pt idx="8013">
                  <c:v>1.247225092021055</c:v>
                </c:pt>
                <c:pt idx="8014">
                  <c:v>1.2470695576678406</c:v>
                </c:pt>
                <c:pt idx="8015">
                  <c:v>1.2469140621013994</c:v>
                </c:pt>
                <c:pt idx="8016">
                  <c:v>1.246758605307225</c:v>
                </c:pt>
                <c:pt idx="8017">
                  <c:v>1.2466031872708176</c:v>
                </c:pt>
                <c:pt idx="8018">
                  <c:v>1.2464478079776844</c:v>
                </c:pt>
                <c:pt idx="8019">
                  <c:v>1.2462924674133404</c:v>
                </c:pt>
                <c:pt idx="8020">
                  <c:v>1.2461371655633071</c:v>
                </c:pt>
                <c:pt idx="8021">
                  <c:v>1.2459819024131138</c:v>
                </c:pt>
                <c:pt idx="8022">
                  <c:v>1.2458266779482969</c:v>
                </c:pt>
                <c:pt idx="8023">
                  <c:v>1.2456714921543999</c:v>
                </c:pt>
                <c:pt idx="8024">
                  <c:v>1.2455163450169735</c:v>
                </c:pt>
                <c:pt idx="8025">
                  <c:v>1.2453612365215754</c:v>
                </c:pt>
                <c:pt idx="8026">
                  <c:v>1.245206166653771</c:v>
                </c:pt>
                <c:pt idx="8027">
                  <c:v>1.2450511353991327</c:v>
                </c:pt>
                <c:pt idx="8028">
                  <c:v>1.2448961427432397</c:v>
                </c:pt>
                <c:pt idx="8029">
                  <c:v>1.2447411886716786</c:v>
                </c:pt>
                <c:pt idx="8030">
                  <c:v>1.2445862731700437</c:v>
                </c:pt>
                <c:pt idx="8031">
                  <c:v>1.2444313962239357</c:v>
                </c:pt>
                <c:pt idx="8032">
                  <c:v>1.2442765578189627</c:v>
                </c:pt>
                <c:pt idx="8033">
                  <c:v>1.2441217579407402</c:v>
                </c:pt>
                <c:pt idx="8034">
                  <c:v>1.2439669965748907</c:v>
                </c:pt>
                <c:pt idx="8035">
                  <c:v>1.2438122737070441</c:v>
                </c:pt>
                <c:pt idx="8036">
                  <c:v>1.2436575893228365</c:v>
                </c:pt>
                <c:pt idx="8037">
                  <c:v>1.2435029434079126</c:v>
                </c:pt>
                <c:pt idx="8038">
                  <c:v>1.2433483359479234</c:v>
                </c:pt>
                <c:pt idx="8039">
                  <c:v>1.2431937669285265</c:v>
                </c:pt>
                <c:pt idx="8040">
                  <c:v>1.2430392363353877</c:v>
                </c:pt>
                <c:pt idx="8041">
                  <c:v>1.2428847441541795</c:v>
                </c:pt>
                <c:pt idx="8042">
                  <c:v>1.2427302903705815</c:v>
                </c:pt>
                <c:pt idx="8043">
                  <c:v>1.2425758749702802</c:v>
                </c:pt>
                <c:pt idx="8044">
                  <c:v>1.2424214979389696</c:v>
                </c:pt>
                <c:pt idx="8045">
                  <c:v>1.2422671592623507</c:v>
                </c:pt>
                <c:pt idx="8046">
                  <c:v>1.2421128589261314</c:v>
                </c:pt>
                <c:pt idx="8047">
                  <c:v>1.2419585969160269</c:v>
                </c:pt>
                <c:pt idx="8048">
                  <c:v>1.2418043732177595</c:v>
                </c:pt>
                <c:pt idx="8049">
                  <c:v>1.2416501878170585</c:v>
                </c:pt>
                <c:pt idx="8050">
                  <c:v>1.2414960406996605</c:v>
                </c:pt>
                <c:pt idx="8051">
                  <c:v>1.2413419318513086</c:v>
                </c:pt>
                <c:pt idx="8052">
                  <c:v>1.2411878612577536</c:v>
                </c:pt>
                <c:pt idx="8053">
                  <c:v>1.2410338289047531</c:v>
                </c:pt>
                <c:pt idx="8054">
                  <c:v>1.2408798347780721</c:v>
                </c:pt>
                <c:pt idx="8055">
                  <c:v>1.2407258788634818</c:v>
                </c:pt>
                <c:pt idx="8056">
                  <c:v>1.2405719611467616</c:v>
                </c:pt>
                <c:pt idx="8057">
                  <c:v>1.2404180816136972</c:v>
                </c:pt>
                <c:pt idx="8058">
                  <c:v>1.2402642402500816</c:v>
                </c:pt>
                <c:pt idx="8059">
                  <c:v>1.2401104370417146</c:v>
                </c:pt>
                <c:pt idx="8060">
                  <c:v>1.2399566719744035</c:v>
                </c:pt>
                <c:pt idx="8061">
                  <c:v>1.2398029450339623</c:v>
                </c:pt>
                <c:pt idx="8062">
                  <c:v>1.2396492562062122</c:v>
                </c:pt>
                <c:pt idx="8063">
                  <c:v>1.2394956054769812</c:v>
                </c:pt>
                <c:pt idx="8064">
                  <c:v>1.2393419928321043</c:v>
                </c:pt>
                <c:pt idx="8065">
                  <c:v>1.239188418257424</c:v>
                </c:pt>
                <c:pt idx="8066">
                  <c:v>1.2390348817387895</c:v>
                </c:pt>
                <c:pt idx="8067">
                  <c:v>1.2388813832620569</c:v>
                </c:pt>
                <c:pt idx="8068">
                  <c:v>1.2387279228130894</c:v>
                </c:pt>
                <c:pt idx="8069">
                  <c:v>1.2385745003777573</c:v>
                </c:pt>
                <c:pt idx="8070">
                  <c:v>1.238421115941938</c:v>
                </c:pt>
                <c:pt idx="8071">
                  <c:v>1.2382677694915154</c:v>
                </c:pt>
                <c:pt idx="8072">
                  <c:v>1.2381144610123809</c:v>
                </c:pt>
                <c:pt idx="8073">
                  <c:v>1.2379611904904326</c:v>
                </c:pt>
                <c:pt idx="8074">
                  <c:v>1.2378079579115759</c:v>
                </c:pt>
                <c:pt idx="8075">
                  <c:v>1.2376547632617227</c:v>
                </c:pt>
                <c:pt idx="8076">
                  <c:v>1.2375016065267923</c:v>
                </c:pt>
                <c:pt idx="8077">
                  <c:v>1.237348487692711</c:v>
                </c:pt>
                <c:pt idx="8078">
                  <c:v>1.2371954067454114</c:v>
                </c:pt>
                <c:pt idx="8079">
                  <c:v>1.2370423636708339</c:v>
                </c:pt>
                <c:pt idx="8080">
                  <c:v>1.2368893584549252</c:v>
                </c:pt>
                <c:pt idx="8081">
                  <c:v>1.2367363910836395</c:v>
                </c:pt>
                <c:pt idx="8082">
                  <c:v>1.2365834615429376</c:v>
                </c:pt>
                <c:pt idx="8083">
                  <c:v>1.2364305698187872</c:v>
                </c:pt>
                <c:pt idx="8084">
                  <c:v>1.2362777158971634</c:v>
                </c:pt>
                <c:pt idx="8085">
                  <c:v>1.2361248997640475</c:v>
                </c:pt>
                <c:pt idx="8086">
                  <c:v>1.2359721214054287</c:v>
                </c:pt>
                <c:pt idx="8087">
                  <c:v>1.2358193808073019</c:v>
                </c:pt>
                <c:pt idx="8088">
                  <c:v>1.2356666779556698</c:v>
                </c:pt>
                <c:pt idx="8089">
                  <c:v>1.2355140128365418</c:v>
                </c:pt>
                <c:pt idx="8090">
                  <c:v>1.2353613854359344</c:v>
                </c:pt>
                <c:pt idx="8091">
                  <c:v>1.2352087957398707</c:v>
                </c:pt>
                <c:pt idx="8092">
                  <c:v>1.2350562437343808</c:v>
                </c:pt>
                <c:pt idx="8093">
                  <c:v>1.2349037294055019</c:v>
                </c:pt>
                <c:pt idx="8094">
                  <c:v>1.2347512527392774</c:v>
                </c:pt>
                <c:pt idx="8095">
                  <c:v>1.2345988137217589</c:v>
                </c:pt>
                <c:pt idx="8096">
                  <c:v>1.2344464123390035</c:v>
                </c:pt>
                <c:pt idx="8097">
                  <c:v>1.2342940485770759</c:v>
                </c:pt>
                <c:pt idx="8098">
                  <c:v>1.2341417224220477</c:v>
                </c:pt>
                <c:pt idx="8099">
                  <c:v>1.2339894338599973</c:v>
                </c:pt>
                <c:pt idx="8100">
                  <c:v>1.2338371828770096</c:v>
                </c:pt>
                <c:pt idx="8101">
                  <c:v>1.2336849694591769</c:v>
                </c:pt>
                <c:pt idx="8102">
                  <c:v>1.2335327935925982</c:v>
                </c:pt>
                <c:pt idx="8103">
                  <c:v>1.2333806552633793</c:v>
                </c:pt>
                <c:pt idx="8104">
                  <c:v>1.2332285544576325</c:v>
                </c:pt>
                <c:pt idx="8105">
                  <c:v>1.2330764911614778</c:v>
                </c:pt>
                <c:pt idx="8106">
                  <c:v>1.2329244653610412</c:v>
                </c:pt>
                <c:pt idx="8107">
                  <c:v>1.2327724770424557</c:v>
                </c:pt>
                <c:pt idx="8108">
                  <c:v>1.2326205261918619</c:v>
                </c:pt>
                <c:pt idx="8109">
                  <c:v>1.2324686127954063</c:v>
                </c:pt>
                <c:pt idx="8110">
                  <c:v>1.2323167368392429</c:v>
                </c:pt>
                <c:pt idx="8111">
                  <c:v>1.2321648983095319</c:v>
                </c:pt>
                <c:pt idx="8112">
                  <c:v>1.2320130971924406</c:v>
                </c:pt>
                <c:pt idx="8113">
                  <c:v>1.2318613334741431</c:v>
                </c:pt>
                <c:pt idx="8114">
                  <c:v>1.2317096071408205</c:v>
                </c:pt>
                <c:pt idx="8115">
                  <c:v>1.2315579181786604</c:v>
                </c:pt>
                <c:pt idx="8116">
                  <c:v>1.2314062665738579</c:v>
                </c:pt>
                <c:pt idx="8117">
                  <c:v>1.2312546523126138</c:v>
                </c:pt>
                <c:pt idx="8118">
                  <c:v>1.2311030753811363</c:v>
                </c:pt>
                <c:pt idx="8119">
                  <c:v>1.2309515357656406</c:v>
                </c:pt>
                <c:pt idx="8120">
                  <c:v>1.2308000334523486</c:v>
                </c:pt>
                <c:pt idx="8121">
                  <c:v>1.2306485684274882</c:v>
                </c:pt>
                <c:pt idx="8122">
                  <c:v>1.2304971406772951</c:v>
                </c:pt>
                <c:pt idx="8123">
                  <c:v>1.2303457501880115</c:v>
                </c:pt>
                <c:pt idx="8124">
                  <c:v>1.2301943969458859</c:v>
                </c:pt>
                <c:pt idx="8125">
                  <c:v>1.2300430809371743</c:v>
                </c:pt>
                <c:pt idx="8126">
                  <c:v>1.2298918021481386</c:v>
                </c:pt>
                <c:pt idx="8127">
                  <c:v>1.2297405605650482</c:v>
                </c:pt>
                <c:pt idx="8128">
                  <c:v>1.2295893561741791</c:v>
                </c:pt>
                <c:pt idx="8129">
                  <c:v>1.2294381889618138</c:v>
                </c:pt>
                <c:pt idx="8130">
                  <c:v>1.2292870589142415</c:v>
                </c:pt>
                <c:pt idx="8131">
                  <c:v>1.2291359660177585</c:v>
                </c:pt>
                <c:pt idx="8132">
                  <c:v>1.2289849102586679</c:v>
                </c:pt>
                <c:pt idx="8133">
                  <c:v>1.2288338916232786</c:v>
                </c:pt>
                <c:pt idx="8134">
                  <c:v>1.2286829100979078</c:v>
                </c:pt>
                <c:pt idx="8135">
                  <c:v>1.2285319656688778</c:v>
                </c:pt>
                <c:pt idx="8136">
                  <c:v>1.2283810583225185</c:v>
                </c:pt>
                <c:pt idx="8137">
                  <c:v>1.2282301880451665</c:v>
                </c:pt>
                <c:pt idx="8138">
                  <c:v>1.228079354823165</c:v>
                </c:pt>
                <c:pt idx="8139">
                  <c:v>1.2279285586428639</c:v>
                </c:pt>
                <c:pt idx="8140">
                  <c:v>1.2277777994906196</c:v>
                </c:pt>
                <c:pt idx="8141">
                  <c:v>1.2276270773527957</c:v>
                </c:pt>
                <c:pt idx="8142">
                  <c:v>1.2274763922157621</c:v>
                </c:pt>
                <c:pt idx="8143">
                  <c:v>1.2273257440658953</c:v>
                </c:pt>
                <c:pt idx="8144">
                  <c:v>1.2271751328895788</c:v>
                </c:pt>
                <c:pt idx="8145">
                  <c:v>1.2270245586732027</c:v>
                </c:pt>
                <c:pt idx="8146">
                  <c:v>1.2268740214031637</c:v>
                </c:pt>
                <c:pt idx="8147">
                  <c:v>1.2267235210658651</c:v>
                </c:pt>
                <c:pt idx="8148">
                  <c:v>1.2265730576477172</c:v>
                </c:pt>
                <c:pt idx="8149">
                  <c:v>1.2264226311351365</c:v>
                </c:pt>
                <c:pt idx="8150">
                  <c:v>1.2262722415145464</c:v>
                </c:pt>
                <c:pt idx="8151">
                  <c:v>1.2261218887723773</c:v>
                </c:pt>
                <c:pt idx="8152">
                  <c:v>1.2259715728950655</c:v>
                </c:pt>
                <c:pt idx="8153">
                  <c:v>1.2258212938690545</c:v>
                </c:pt>
                <c:pt idx="8154">
                  <c:v>1.2256710516807945</c:v>
                </c:pt>
                <c:pt idx="8155">
                  <c:v>1.225520846316742</c:v>
                </c:pt>
                <c:pt idx="8156">
                  <c:v>1.2253706777633604</c:v>
                </c:pt>
                <c:pt idx="8157">
                  <c:v>1.2252205460071195</c:v>
                </c:pt>
                <c:pt idx="8158">
                  <c:v>1.2250704510344959</c:v>
                </c:pt>
                <c:pt idx="8159">
                  <c:v>1.224920392831973</c:v>
                </c:pt>
                <c:pt idx="8160">
                  <c:v>1.2247703713860401</c:v>
                </c:pt>
                <c:pt idx="8161">
                  <c:v>1.224620386683194</c:v>
                </c:pt>
                <c:pt idx="8162">
                  <c:v>1.2244704387099377</c:v>
                </c:pt>
                <c:pt idx="8163">
                  <c:v>1.2243205274527809</c:v>
                </c:pt>
                <c:pt idx="8164">
                  <c:v>1.2241706528982397</c:v>
                </c:pt>
                <c:pt idx="8165">
                  <c:v>1.2240208150328369</c:v>
                </c:pt>
                <c:pt idx="8166">
                  <c:v>1.2238710138431022</c:v>
                </c:pt>
                <c:pt idx="8167">
                  <c:v>1.2237212493155714</c:v>
                </c:pt>
                <c:pt idx="8168">
                  <c:v>1.2235715214367875</c:v>
                </c:pt>
                <c:pt idx="8169">
                  <c:v>1.2234218301932993</c:v>
                </c:pt>
                <c:pt idx="8170">
                  <c:v>1.2232721755716627</c:v>
                </c:pt>
                <c:pt idx="8171">
                  <c:v>1.2231225575584403</c:v>
                </c:pt>
                <c:pt idx="8172">
                  <c:v>1.2229729761402008</c:v>
                </c:pt>
                <c:pt idx="8173">
                  <c:v>1.22282343130352</c:v>
                </c:pt>
                <c:pt idx="8174">
                  <c:v>1.2226739230349799</c:v>
                </c:pt>
                <c:pt idx="8175">
                  <c:v>1.2225244513211688</c:v>
                </c:pt>
                <c:pt idx="8176">
                  <c:v>1.2223750161486824</c:v>
                </c:pt>
                <c:pt idx="8177">
                  <c:v>1.2222256175041222</c:v>
                </c:pt>
                <c:pt idx="8178">
                  <c:v>1.2220762553740965</c:v>
                </c:pt>
                <c:pt idx="8179">
                  <c:v>1.2219269297452202</c:v>
                </c:pt>
                <c:pt idx="8180">
                  <c:v>1.221777640604115</c:v>
                </c:pt>
                <c:pt idx="8181">
                  <c:v>1.2216283879374081</c:v>
                </c:pt>
                <c:pt idx="8182">
                  <c:v>1.2214791717317348</c:v>
                </c:pt>
                <c:pt idx="8183">
                  <c:v>1.2213299919737357</c:v>
                </c:pt>
                <c:pt idx="8184">
                  <c:v>1.2211808486500582</c:v>
                </c:pt>
                <c:pt idx="8185">
                  <c:v>1.2210317417473564</c:v>
                </c:pt>
                <c:pt idx="8186">
                  <c:v>1.2208826712522909</c:v>
                </c:pt>
                <c:pt idx="8187">
                  <c:v>1.2207336371515289</c:v>
                </c:pt>
                <c:pt idx="8188">
                  <c:v>1.2205846394317439</c:v>
                </c:pt>
                <c:pt idx="8189">
                  <c:v>1.2204356780796159</c:v>
                </c:pt>
                <c:pt idx="8190">
                  <c:v>1.2202867530818318</c:v>
                </c:pt>
                <c:pt idx="8191">
                  <c:v>1.2201378644250842</c:v>
                </c:pt>
                <c:pt idx="8192">
                  <c:v>1.219989012096073</c:v>
                </c:pt>
                <c:pt idx="8193">
                  <c:v>1.2198401960815044</c:v>
                </c:pt>
                <c:pt idx="8194">
                  <c:v>1.2196914163680905</c:v>
                </c:pt>
                <c:pt idx="8195">
                  <c:v>1.2195426729425507</c:v>
                </c:pt>
                <c:pt idx="8196">
                  <c:v>1.2193939657916106</c:v>
                </c:pt>
                <c:pt idx="8197">
                  <c:v>1.2192452949020018</c:v>
                </c:pt>
                <c:pt idx="8198">
                  <c:v>1.2190966602604631</c:v>
                </c:pt>
                <c:pt idx="8199">
                  <c:v>1.2189480618537392</c:v>
                </c:pt>
                <c:pt idx="8200">
                  <c:v>1.2187994996685816</c:v>
                </c:pt>
                <c:pt idx="8201">
                  <c:v>1.2186509736917484</c:v>
                </c:pt>
                <c:pt idx="8202">
                  <c:v>1.2185024839100034</c:v>
                </c:pt>
                <c:pt idx="8203">
                  <c:v>1.2183540303101175</c:v>
                </c:pt>
                <c:pt idx="8204">
                  <c:v>1.2182056128788681</c:v>
                </c:pt>
                <c:pt idx="8205">
                  <c:v>1.2180572316030387</c:v>
                </c:pt>
                <c:pt idx="8206">
                  <c:v>1.2179088864694194</c:v>
                </c:pt>
                <c:pt idx="8207">
                  <c:v>1.217760577464807</c:v>
                </c:pt>
                <c:pt idx="8208">
                  <c:v>1.2176123045760039</c:v>
                </c:pt>
                <c:pt idx="8209">
                  <c:v>1.2174640677898196</c:v>
                </c:pt>
                <c:pt idx="8210">
                  <c:v>1.2173158670930702</c:v>
                </c:pt>
                <c:pt idx="8211">
                  <c:v>1.2171677024725776</c:v>
                </c:pt>
                <c:pt idx="8212">
                  <c:v>1.2170195739151706</c:v>
                </c:pt>
                <c:pt idx="8213">
                  <c:v>1.2168714814076842</c:v>
                </c:pt>
                <c:pt idx="8214">
                  <c:v>1.2167234249369598</c:v>
                </c:pt>
                <c:pt idx="8215">
                  <c:v>1.2165754044898454</c:v>
                </c:pt>
                <c:pt idx="8216">
                  <c:v>1.216427420053195</c:v>
                </c:pt>
                <c:pt idx="8217">
                  <c:v>1.2162794716138694</c:v>
                </c:pt>
                <c:pt idx="8218">
                  <c:v>1.2161315591587356</c:v>
                </c:pt>
                <c:pt idx="8219">
                  <c:v>1.2159836826746668</c:v>
                </c:pt>
                <c:pt idx="8220">
                  <c:v>1.2158358421485433</c:v>
                </c:pt>
                <c:pt idx="8221">
                  <c:v>1.215688037567251</c:v>
                </c:pt>
                <c:pt idx="8222">
                  <c:v>1.2155402689176824</c:v>
                </c:pt>
                <c:pt idx="8223">
                  <c:v>1.2153925361867366</c:v>
                </c:pt>
                <c:pt idx="8224">
                  <c:v>1.2152448393613187</c:v>
                </c:pt>
                <c:pt idx="8225">
                  <c:v>1.2150971784283404</c:v>
                </c:pt>
                <c:pt idx="8226">
                  <c:v>1.2149495533747199</c:v>
                </c:pt>
                <c:pt idx="8227">
                  <c:v>1.2148019641873815</c:v>
                </c:pt>
                <c:pt idx="8228">
                  <c:v>1.2146544108532558</c:v>
                </c:pt>
                <c:pt idx="8229">
                  <c:v>1.21450689335928</c:v>
                </c:pt>
                <c:pt idx="8230">
                  <c:v>1.2143594116923977</c:v>
                </c:pt>
                <c:pt idx="8231">
                  <c:v>1.2142119658395585</c:v>
                </c:pt>
                <c:pt idx="8232">
                  <c:v>1.2140645557877183</c:v>
                </c:pt>
                <c:pt idx="8233">
                  <c:v>1.2139171815238399</c:v>
                </c:pt>
                <c:pt idx="8234">
                  <c:v>1.2137698430348918</c:v>
                </c:pt>
                <c:pt idx="8235">
                  <c:v>1.2136225403078493</c:v>
                </c:pt>
                <c:pt idx="8236">
                  <c:v>1.2134752733296936</c:v>
                </c:pt>
                <c:pt idx="8237">
                  <c:v>1.2133280420874129</c:v>
                </c:pt>
                <c:pt idx="8238">
                  <c:v>1.2131808465680005</c:v>
                </c:pt>
                <c:pt idx="8239">
                  <c:v>1.2130336867584575</c:v>
                </c:pt>
                <c:pt idx="8240">
                  <c:v>1.2128865626457899</c:v>
                </c:pt>
                <c:pt idx="8241">
                  <c:v>1.2127394742170112</c:v>
                </c:pt>
                <c:pt idx="8242">
                  <c:v>1.2125924214591406</c:v>
                </c:pt>
                <c:pt idx="8243">
                  <c:v>1.2124454043592034</c:v>
                </c:pt>
                <c:pt idx="8244">
                  <c:v>1.2122984229042317</c:v>
                </c:pt>
                <c:pt idx="8245">
                  <c:v>1.2121514770812636</c:v>
                </c:pt>
                <c:pt idx="8246">
                  <c:v>1.2120045668773436</c:v>
                </c:pt>
                <c:pt idx="8247">
                  <c:v>1.2118576922795221</c:v>
                </c:pt>
                <c:pt idx="8248">
                  <c:v>1.2117108532748564</c:v>
                </c:pt>
                <c:pt idx="8249">
                  <c:v>1.2115640498504094</c:v>
                </c:pt>
                <c:pt idx="8250">
                  <c:v>1.2114172819932512</c:v>
                </c:pt>
                <c:pt idx="8251">
                  <c:v>1.211270549690457</c:v>
                </c:pt>
                <c:pt idx="8252">
                  <c:v>1.2111238529291093</c:v>
                </c:pt>
                <c:pt idx="8253">
                  <c:v>1.2109771916962961</c:v>
                </c:pt>
                <c:pt idx="8254">
                  <c:v>1.2108305659791121</c:v>
                </c:pt>
                <c:pt idx="8255">
                  <c:v>1.2106839757646584</c:v>
                </c:pt>
                <c:pt idx="8256">
                  <c:v>1.2105374210400415</c:v>
                </c:pt>
                <c:pt idx="8257">
                  <c:v>1.2103909017923749</c:v>
                </c:pt>
                <c:pt idx="8258">
                  <c:v>1.2102444180087781</c:v>
                </c:pt>
                <c:pt idx="8259">
                  <c:v>1.2100979696763772</c:v>
                </c:pt>
                <c:pt idx="8260">
                  <c:v>1.2099515567823038</c:v>
                </c:pt>
                <c:pt idx="8261">
                  <c:v>1.2098051793136964</c:v>
                </c:pt>
                <c:pt idx="8262">
                  <c:v>1.2096588372576993</c:v>
                </c:pt>
                <c:pt idx="8263">
                  <c:v>1.2095125306014631</c:v>
                </c:pt>
                <c:pt idx="8264">
                  <c:v>1.209366259332145</c:v>
                </c:pt>
                <c:pt idx="8265">
                  <c:v>1.2092200234369079</c:v>
                </c:pt>
                <c:pt idx="8266">
                  <c:v>1.209073822902921</c:v>
                </c:pt>
                <c:pt idx="8267">
                  <c:v>1.20892765771736</c:v>
                </c:pt>
                <c:pt idx="8268">
                  <c:v>1.2087815278674066</c:v>
                </c:pt>
                <c:pt idx="8269">
                  <c:v>1.2086354333402485</c:v>
                </c:pt>
                <c:pt idx="8270">
                  <c:v>1.2084893741230802</c:v>
                </c:pt>
                <c:pt idx="8271">
                  <c:v>1.2083433502031016</c:v>
                </c:pt>
                <c:pt idx="8272">
                  <c:v>1.2081973615675192</c:v>
                </c:pt>
                <c:pt idx="8273">
                  <c:v>1.2080514082035461</c:v>
                </c:pt>
                <c:pt idx="8274">
                  <c:v>1.2079054900984008</c:v>
                </c:pt>
                <c:pt idx="8275">
                  <c:v>1.2077596072393082</c:v>
                </c:pt>
                <c:pt idx="8276">
                  <c:v>1.2076137596134997</c:v>
                </c:pt>
                <c:pt idx="8277">
                  <c:v>1.2074679472082126</c:v>
                </c:pt>
                <c:pt idx="8278">
                  <c:v>1.2073221700106904</c:v>
                </c:pt>
                <c:pt idx="8279">
                  <c:v>1.2071764280081827</c:v>
                </c:pt>
                <c:pt idx="8280">
                  <c:v>1.2070307211879456</c:v>
                </c:pt>
                <c:pt idx="8281">
                  <c:v>1.2068850495372407</c:v>
                </c:pt>
                <c:pt idx="8282">
                  <c:v>1.2067394130433364</c:v>
                </c:pt>
                <c:pt idx="8283">
                  <c:v>1.2065938116935071</c:v>
                </c:pt>
                <c:pt idx="8284">
                  <c:v>1.2064482454750327</c:v>
                </c:pt>
                <c:pt idx="8285">
                  <c:v>1.2063027143752001</c:v>
                </c:pt>
                <c:pt idx="8286">
                  <c:v>1.2061572183813021</c:v>
                </c:pt>
                <c:pt idx="8287">
                  <c:v>1.2060117574806373</c:v>
                </c:pt>
                <c:pt idx="8288">
                  <c:v>1.2058663316605107</c:v>
                </c:pt>
                <c:pt idx="8289">
                  <c:v>1.2057209409082335</c:v>
                </c:pt>
                <c:pt idx="8290">
                  <c:v>1.2055755852111225</c:v>
                </c:pt>
                <c:pt idx="8291">
                  <c:v>1.2054302645565016</c:v>
                </c:pt>
                <c:pt idx="8292">
                  <c:v>1.2052849789316997</c:v>
                </c:pt>
                <c:pt idx="8293">
                  <c:v>1.2051397283240526</c:v>
                </c:pt>
                <c:pt idx="8294">
                  <c:v>1.2049945127209016</c:v>
                </c:pt>
                <c:pt idx="8295">
                  <c:v>1.2048493321095948</c:v>
                </c:pt>
                <c:pt idx="8296">
                  <c:v>1.2047041864774859</c:v>
                </c:pt>
                <c:pt idx="8297">
                  <c:v>1.2045590758119349</c:v>
                </c:pt>
                <c:pt idx="8298">
                  <c:v>1.2044140001003074</c:v>
                </c:pt>
                <c:pt idx="8299">
                  <c:v>1.204268959329976</c:v>
                </c:pt>
                <c:pt idx="8300">
                  <c:v>1.2041239534883186</c:v>
                </c:pt>
                <c:pt idx="8301">
                  <c:v>1.2039789825627196</c:v>
                </c:pt>
                <c:pt idx="8302">
                  <c:v>1.203834046540569</c:v>
                </c:pt>
                <c:pt idx="8303">
                  <c:v>1.2036891454092637</c:v>
                </c:pt>
                <c:pt idx="8304">
                  <c:v>1.2035442791562059</c:v>
                </c:pt>
                <c:pt idx="8305">
                  <c:v>1.2033994477688039</c:v>
                </c:pt>
                <c:pt idx="8306">
                  <c:v>1.2032546512344726</c:v>
                </c:pt>
                <c:pt idx="8307">
                  <c:v>1.2031098895406327</c:v>
                </c:pt>
                <c:pt idx="8308">
                  <c:v>1.2029651626747104</c:v>
                </c:pt>
                <c:pt idx="8309">
                  <c:v>1.202820470624139</c:v>
                </c:pt>
                <c:pt idx="8310">
                  <c:v>1.2026758133763571</c:v>
                </c:pt>
                <c:pt idx="8311">
                  <c:v>1.2025311909188094</c:v>
                </c:pt>
                <c:pt idx="8312">
                  <c:v>1.202386603238947</c:v>
                </c:pt>
                <c:pt idx="8313">
                  <c:v>1.2022420503242266</c:v>
                </c:pt>
                <c:pt idx="8314">
                  <c:v>1.2020975321621112</c:v>
                </c:pt>
                <c:pt idx="8315">
                  <c:v>1.2019530487400698</c:v>
                </c:pt>
                <c:pt idx="8316">
                  <c:v>1.2018086000455774</c:v>
                </c:pt>
                <c:pt idx="8317">
                  <c:v>1.201664186066115</c:v>
                </c:pt>
                <c:pt idx="8318">
                  <c:v>1.2015198067891697</c:v>
                </c:pt>
                <c:pt idx="8319">
                  <c:v>1.2013754622022346</c:v>
                </c:pt>
                <c:pt idx="8320">
                  <c:v>1.2012311522928083</c:v>
                </c:pt>
                <c:pt idx="8321">
                  <c:v>1.2010868770483962</c:v>
                </c:pt>
                <c:pt idx="8322">
                  <c:v>1.2009426364565094</c:v>
                </c:pt>
                <c:pt idx="8323">
                  <c:v>1.2007984305046651</c:v>
                </c:pt>
                <c:pt idx="8324">
                  <c:v>1.2006542591803857</c:v>
                </c:pt>
                <c:pt idx="8325">
                  <c:v>1.2005101224712009</c:v>
                </c:pt>
                <c:pt idx="8326">
                  <c:v>1.2003660203646456</c:v>
                </c:pt>
                <c:pt idx="8327">
                  <c:v>1.2002219528482605</c:v>
                </c:pt>
                <c:pt idx="8328">
                  <c:v>1.200077919909593</c:v>
                </c:pt>
                <c:pt idx="8329">
                  <c:v>1.1999339215361959</c:v>
                </c:pt>
                <c:pt idx="8330">
                  <c:v>1.1997899577156279</c:v>
                </c:pt>
                <c:pt idx="8331">
                  <c:v>1.1996460284354542</c:v>
                </c:pt>
                <c:pt idx="8332">
                  <c:v>1.1995021336832457</c:v>
                </c:pt>
                <c:pt idx="8333">
                  <c:v>1.1993582734465789</c:v>
                </c:pt>
                <c:pt idx="8334">
                  <c:v>1.1992144477130371</c:v>
                </c:pt>
                <c:pt idx="8335">
                  <c:v>1.1990706564702087</c:v>
                </c:pt>
                <c:pt idx="8336">
                  <c:v>1.1989268997056886</c:v>
                </c:pt>
                <c:pt idx="8337">
                  <c:v>1.1987831774070772</c:v>
                </c:pt>
                <c:pt idx="8338">
                  <c:v>1.1986394895619814</c:v>
                </c:pt>
                <c:pt idx="8339">
                  <c:v>1.1984958361580136</c:v>
                </c:pt>
                <c:pt idx="8340">
                  <c:v>1.1983522171827923</c:v>
                </c:pt>
                <c:pt idx="8341">
                  <c:v>1.1982086326239418</c:v>
                </c:pt>
                <c:pt idx="8342">
                  <c:v>1.1980650824690928</c:v>
                </c:pt>
                <c:pt idx="8343">
                  <c:v>1.1979215667058813</c:v>
                </c:pt>
                <c:pt idx="8344">
                  <c:v>1.1977780853219495</c:v>
                </c:pt>
                <c:pt idx="8345">
                  <c:v>1.1976346383049454</c:v>
                </c:pt>
                <c:pt idx="8346">
                  <c:v>1.1974912256425234</c:v>
                </c:pt>
                <c:pt idx="8347">
                  <c:v>1.1973478473223431</c:v>
                </c:pt>
                <c:pt idx="8348">
                  <c:v>1.1972045033320706</c:v>
                </c:pt>
                <c:pt idx="8349">
                  <c:v>1.1970611936593774</c:v>
                </c:pt>
                <c:pt idx="8350">
                  <c:v>1.1969179182919414</c:v>
                </c:pt>
                <c:pt idx="8351">
                  <c:v>1.1967746772174461</c:v>
                </c:pt>
                <c:pt idx="8352">
                  <c:v>1.196631470423581</c:v>
                </c:pt>
                <c:pt idx="8353">
                  <c:v>1.1964882978980413</c:v>
                </c:pt>
                <c:pt idx="8354">
                  <c:v>1.1963451596285282</c:v>
                </c:pt>
                <c:pt idx="8355">
                  <c:v>1.1962020556027491</c:v>
                </c:pt>
                <c:pt idx="8356">
                  <c:v>1.1960589858084167</c:v>
                </c:pt>
                <c:pt idx="8357">
                  <c:v>1.1959159502332501</c:v>
                </c:pt>
                <c:pt idx="8358">
                  <c:v>1.195772948864974</c:v>
                </c:pt>
                <c:pt idx="8359">
                  <c:v>1.1956299816913187</c:v>
                </c:pt>
                <c:pt idx="8360">
                  <c:v>1.1954870487000213</c:v>
                </c:pt>
                <c:pt idx="8361">
                  <c:v>1.1953441498788238</c:v>
                </c:pt>
                <c:pt idx="8362">
                  <c:v>1.1952012852154745</c:v>
                </c:pt>
                <c:pt idx="8363">
                  <c:v>1.1950584546977272</c:v>
                </c:pt>
                <c:pt idx="8364">
                  <c:v>1.1949156583133422</c:v>
                </c:pt>
                <c:pt idx="8365">
                  <c:v>1.1947728960500852</c:v>
                </c:pt>
                <c:pt idx="8366">
                  <c:v>1.1946301678957276</c:v>
                </c:pt>
                <c:pt idx="8367">
                  <c:v>1.1944874738380471</c:v>
                </c:pt>
                <c:pt idx="8368">
                  <c:v>1.1943448138648269</c:v>
                </c:pt>
                <c:pt idx="8369">
                  <c:v>1.1942021879638562</c:v>
                </c:pt>
                <c:pt idx="8370">
                  <c:v>1.1940595961229299</c:v>
                </c:pt>
                <c:pt idx="8371">
                  <c:v>1.1939170383298487</c:v>
                </c:pt>
                <c:pt idx="8372">
                  <c:v>1.1937745145724195</c:v>
                </c:pt>
                <c:pt idx="8373">
                  <c:v>1.1936320248384544</c:v>
                </c:pt>
                <c:pt idx="8374">
                  <c:v>1.1934895691157719</c:v>
                </c:pt>
                <c:pt idx="8375">
                  <c:v>1.1933471473921962</c:v>
                </c:pt>
                <c:pt idx="8376">
                  <c:v>1.1932047596555571</c:v>
                </c:pt>
                <c:pt idx="8377">
                  <c:v>1.1930624058936898</c:v>
                </c:pt>
                <c:pt idx="8378">
                  <c:v>1.1929200860944364</c:v>
                </c:pt>
                <c:pt idx="8379">
                  <c:v>1.1927778002456442</c:v>
                </c:pt>
                <c:pt idx="8380">
                  <c:v>1.1926355483351658</c:v>
                </c:pt>
                <c:pt idx="8381">
                  <c:v>1.1924933303508605</c:v>
                </c:pt>
                <c:pt idx="8382">
                  <c:v>1.1923511462805929</c:v>
                </c:pt>
                <c:pt idx="8383">
                  <c:v>1.1922089961122335</c:v>
                </c:pt>
                <c:pt idx="8384">
                  <c:v>1.1920668798336584</c:v>
                </c:pt>
                <c:pt idx="8385">
                  <c:v>1.19192479743275</c:v>
                </c:pt>
                <c:pt idx="8386">
                  <c:v>1.1917827488973958</c:v>
                </c:pt>
                <c:pt idx="8387">
                  <c:v>1.1916407342154891</c:v>
                </c:pt>
                <c:pt idx="8388">
                  <c:v>1.1914987533749299</c:v>
                </c:pt>
                <c:pt idx="8389">
                  <c:v>1.1913568063636231</c:v>
                </c:pt>
                <c:pt idx="8390">
                  <c:v>1.1912148931694793</c:v>
                </c:pt>
                <c:pt idx="8391">
                  <c:v>1.1910730137804153</c:v>
                </c:pt>
                <c:pt idx="8392">
                  <c:v>1.1909311681843535</c:v>
                </c:pt>
                <c:pt idx="8393">
                  <c:v>1.1907893563692222</c:v>
                </c:pt>
                <c:pt idx="8394">
                  <c:v>1.1906475783229553</c:v>
                </c:pt>
                <c:pt idx="8395">
                  <c:v>1.1905058340334922</c:v>
                </c:pt>
                <c:pt idx="8396">
                  <c:v>1.1903641234887785</c:v>
                </c:pt>
                <c:pt idx="8397">
                  <c:v>1.1902224466767652</c:v>
                </c:pt>
                <c:pt idx="8398">
                  <c:v>1.1900808035854091</c:v>
                </c:pt>
                <c:pt idx="8399">
                  <c:v>1.1899391942026731</c:v>
                </c:pt>
                <c:pt idx="8400">
                  <c:v>1.1897976185165255</c:v>
                </c:pt>
                <c:pt idx="8401">
                  <c:v>1.18965607651494</c:v>
                </c:pt>
                <c:pt idx="8402">
                  <c:v>1.1895145681858965</c:v>
                </c:pt>
                <c:pt idx="8403">
                  <c:v>1.1893730935173805</c:v>
                </c:pt>
                <c:pt idx="8404">
                  <c:v>1.1892316524973834</c:v>
                </c:pt>
                <c:pt idx="8405">
                  <c:v>1.1890902451139018</c:v>
                </c:pt>
                <c:pt idx="8406">
                  <c:v>1.1889488713549385</c:v>
                </c:pt>
                <c:pt idx="8407">
                  <c:v>1.188807531208502</c:v>
                </c:pt>
                <c:pt idx="8408">
                  <c:v>1.1886662246626061</c:v>
                </c:pt>
                <c:pt idx="8409">
                  <c:v>1.1885249517052705</c:v>
                </c:pt>
                <c:pt idx="8410">
                  <c:v>1.1883837123245207</c:v>
                </c:pt>
                <c:pt idx="8411">
                  <c:v>1.1882425065083877</c:v>
                </c:pt>
                <c:pt idx="8412">
                  <c:v>1.1881013342449087</c:v>
                </c:pt>
                <c:pt idx="8413">
                  <c:v>1.1879601955221257</c:v>
                </c:pt>
                <c:pt idx="8414">
                  <c:v>1.1878190903280872</c:v>
                </c:pt>
                <c:pt idx="8415">
                  <c:v>1.1876780186508469</c:v>
                </c:pt>
                <c:pt idx="8416">
                  <c:v>1.1875369804784643</c:v>
                </c:pt>
                <c:pt idx="8417">
                  <c:v>1.1873959757990047</c:v>
                </c:pt>
                <c:pt idx="8418">
                  <c:v>1.1872550046005388</c:v>
                </c:pt>
                <c:pt idx="8419">
                  <c:v>1.1871140668711433</c:v>
                </c:pt>
                <c:pt idx="8420">
                  <c:v>1.1869731625989004</c:v>
                </c:pt>
                <c:pt idx="8421">
                  <c:v>1.1868322917718976</c:v>
                </c:pt>
                <c:pt idx="8422">
                  <c:v>1.186691454378229</c:v>
                </c:pt>
                <c:pt idx="8423">
                  <c:v>1.1865506504059931</c:v>
                </c:pt>
                <c:pt idx="8424">
                  <c:v>1.1864098798432952</c:v>
                </c:pt>
                <c:pt idx="8425">
                  <c:v>1.1862691426782457</c:v>
                </c:pt>
                <c:pt idx="8426">
                  <c:v>1.1861284388989601</c:v>
                </c:pt>
                <c:pt idx="8427">
                  <c:v>1.1859877684935607</c:v>
                </c:pt>
                <c:pt idx="8428">
                  <c:v>1.1858471314501748</c:v>
                </c:pt>
                <c:pt idx="8429">
                  <c:v>1.1857065277569352</c:v>
                </c:pt>
                <c:pt idx="8430">
                  <c:v>1.1855659574019806</c:v>
                </c:pt>
                <c:pt idx="8431">
                  <c:v>1.1854254203734551</c:v>
                </c:pt>
                <c:pt idx="8432">
                  <c:v>1.1852849166595087</c:v>
                </c:pt>
                <c:pt idx="8433">
                  <c:v>1.185144446248297</c:v>
                </c:pt>
                <c:pt idx="8434">
                  <c:v>1.1850040091279808</c:v>
                </c:pt>
                <c:pt idx="8435">
                  <c:v>1.184863605286727</c:v>
                </c:pt>
                <c:pt idx="8436">
                  <c:v>1.1847232347127079</c:v>
                </c:pt>
                <c:pt idx="8437">
                  <c:v>1.1845828973941013</c:v>
                </c:pt>
                <c:pt idx="8438">
                  <c:v>1.1844425933190907</c:v>
                </c:pt>
                <c:pt idx="8439">
                  <c:v>1.1843023224758655</c:v>
                </c:pt>
                <c:pt idx="8440">
                  <c:v>1.18416208485262</c:v>
                </c:pt>
                <c:pt idx="8441">
                  <c:v>1.1840218804375546</c:v>
                </c:pt>
                <c:pt idx="8442">
                  <c:v>1.1838817092188754</c:v>
                </c:pt>
                <c:pt idx="8443">
                  <c:v>1.1837415711847938</c:v>
                </c:pt>
                <c:pt idx="8444">
                  <c:v>1.1836014663235266</c:v>
                </c:pt>
                <c:pt idx="8445">
                  <c:v>1.1834613946232968</c:v>
                </c:pt>
                <c:pt idx="8446">
                  <c:v>1.1833213560723324</c:v>
                </c:pt>
                <c:pt idx="8447">
                  <c:v>1.1831813506588669</c:v>
                </c:pt>
                <c:pt idx="8448">
                  <c:v>1.18304137837114</c:v>
                </c:pt>
                <c:pt idx="8449">
                  <c:v>1.1829014391973969</c:v>
                </c:pt>
                <c:pt idx="8450">
                  <c:v>1.1827615331258874</c:v>
                </c:pt>
                <c:pt idx="8451">
                  <c:v>1.1826216601448678</c:v>
                </c:pt>
                <c:pt idx="8452">
                  <c:v>1.1824818202425995</c:v>
                </c:pt>
                <c:pt idx="8453">
                  <c:v>1.1823420134073501</c:v>
                </c:pt>
                <c:pt idx="8454">
                  <c:v>1.1822022396273917</c:v>
                </c:pt>
                <c:pt idx="8455">
                  <c:v>1.1820624988910031</c:v>
                </c:pt>
                <c:pt idx="8456">
                  <c:v>1.1819227911864676</c:v>
                </c:pt>
                <c:pt idx="8457">
                  <c:v>1.1817831165020747</c:v>
                </c:pt>
                <c:pt idx="8458">
                  <c:v>1.1816434748261191</c:v>
                </c:pt>
                <c:pt idx="8459">
                  <c:v>1.1815038661469015</c:v>
                </c:pt>
                <c:pt idx="8460">
                  <c:v>1.1813642904527275</c:v>
                </c:pt>
                <c:pt idx="8461">
                  <c:v>1.1812247477319084</c:v>
                </c:pt>
                <c:pt idx="8462">
                  <c:v>1.1810852379727617</c:v>
                </c:pt>
                <c:pt idx="8463">
                  <c:v>1.1809457611636092</c:v>
                </c:pt>
                <c:pt idx="8464">
                  <c:v>1.1808063172927794</c:v>
                </c:pt>
                <c:pt idx="8465">
                  <c:v>1.1806669063486055</c:v>
                </c:pt>
                <c:pt idx="8466">
                  <c:v>1.1805275283194265</c:v>
                </c:pt>
                <c:pt idx="8467">
                  <c:v>1.180388183193587</c:v>
                </c:pt>
                <c:pt idx="8468">
                  <c:v>1.180248870959437</c:v>
                </c:pt>
                <c:pt idx="8469">
                  <c:v>1.1801095916053321</c:v>
                </c:pt>
                <c:pt idx="8470">
                  <c:v>1.1799703451196331</c:v>
                </c:pt>
                <c:pt idx="8471">
                  <c:v>1.1798311314907066</c:v>
                </c:pt>
                <c:pt idx="8472">
                  <c:v>1.1796919507069246</c:v>
                </c:pt>
                <c:pt idx="8473">
                  <c:v>1.1795528027566646</c:v>
                </c:pt>
                <c:pt idx="8474">
                  <c:v>1.1794136876283097</c:v>
                </c:pt>
                <c:pt idx="8475">
                  <c:v>1.1792746053102476</c:v>
                </c:pt>
                <c:pt idx="8476">
                  <c:v>1.1791355557908731</c:v>
                </c:pt>
                <c:pt idx="8477">
                  <c:v>1.1789965390585853</c:v>
                </c:pt>
                <c:pt idx="8478">
                  <c:v>1.1788575551017888</c:v>
                </c:pt>
                <c:pt idx="8479">
                  <c:v>1.1787186039088942</c:v>
                </c:pt>
                <c:pt idx="8480">
                  <c:v>1.178579685468317</c:v>
                </c:pt>
                <c:pt idx="8481">
                  <c:v>1.1784407997684789</c:v>
                </c:pt>
                <c:pt idx="8482">
                  <c:v>1.1783019467978062</c:v>
                </c:pt>
                <c:pt idx="8483">
                  <c:v>1.1781631265447312</c:v>
                </c:pt>
                <c:pt idx="8484">
                  <c:v>1.1780243389976914</c:v>
                </c:pt>
                <c:pt idx="8485">
                  <c:v>1.1778855841451301</c:v>
                </c:pt>
                <c:pt idx="8486">
                  <c:v>1.1777468619754958</c:v>
                </c:pt>
                <c:pt idx="8487">
                  <c:v>1.177608172477242</c:v>
                </c:pt>
                <c:pt idx="8488">
                  <c:v>1.1774695156388286</c:v>
                </c:pt>
                <c:pt idx="8489">
                  <c:v>1.1773308914487199</c:v>
                </c:pt>
                <c:pt idx="8490">
                  <c:v>1.1771922998953868</c:v>
                </c:pt>
                <c:pt idx="8491">
                  <c:v>1.1770537409673043</c:v>
                </c:pt>
                <c:pt idx="8492">
                  <c:v>1.176915214652954</c:v>
                </c:pt>
                <c:pt idx="8493">
                  <c:v>1.176776720940822</c:v>
                </c:pt>
                <c:pt idx="8494">
                  <c:v>1.1766382598194007</c:v>
                </c:pt>
                <c:pt idx="8495">
                  <c:v>1.176499831277187</c:v>
                </c:pt>
                <c:pt idx="8496">
                  <c:v>1.1763614353026841</c:v>
                </c:pt>
                <c:pt idx="8497">
                  <c:v>1.1762230718844</c:v>
                </c:pt>
                <c:pt idx="8498">
                  <c:v>1.1760847410108479</c:v>
                </c:pt>
                <c:pt idx="8499">
                  <c:v>1.1759464426705473</c:v>
                </c:pt>
                <c:pt idx="8500">
                  <c:v>1.1758081768520223</c:v>
                </c:pt>
                <c:pt idx="8501">
                  <c:v>1.1756699435438029</c:v>
                </c:pt>
                <c:pt idx="8502">
                  <c:v>1.1755317427344241</c:v>
                </c:pt>
                <c:pt idx="8503">
                  <c:v>1.1753935744124266</c:v>
                </c:pt>
                <c:pt idx="8504">
                  <c:v>1.1752554385663563</c:v>
                </c:pt>
                <c:pt idx="8505">
                  <c:v>1.1751173351847644</c:v>
                </c:pt>
                <c:pt idx="8506">
                  <c:v>1.1749792642562076</c:v>
                </c:pt>
                <c:pt idx="8507">
                  <c:v>1.1748412257692482</c:v>
                </c:pt>
                <c:pt idx="8508">
                  <c:v>1.1747032197124536</c:v>
                </c:pt>
                <c:pt idx="8509">
                  <c:v>1.1745652460743967</c:v>
                </c:pt>
                <c:pt idx="8510">
                  <c:v>1.1744273048436555</c:v>
                </c:pt>
                <c:pt idx="8511">
                  <c:v>1.1742893960088137</c:v>
                </c:pt>
                <c:pt idx="8512">
                  <c:v>1.1741515195584604</c:v>
                </c:pt>
                <c:pt idx="8513">
                  <c:v>1.1740136754811896</c:v>
                </c:pt>
                <c:pt idx="8514">
                  <c:v>1.173875863765601</c:v>
                </c:pt>
                <c:pt idx="8515">
                  <c:v>1.1737380844002998</c:v>
                </c:pt>
                <c:pt idx="8516">
                  <c:v>1.1736003373738961</c:v>
                </c:pt>
                <c:pt idx="8517">
                  <c:v>1.1734626226750058</c:v>
                </c:pt>
                <c:pt idx="8518">
                  <c:v>1.1733249402922497</c:v>
                </c:pt>
                <c:pt idx="8519">
                  <c:v>1.1731872902142544</c:v>
                </c:pt>
                <c:pt idx="8520">
                  <c:v>1.1730496724296517</c:v>
                </c:pt>
                <c:pt idx="8521">
                  <c:v>1.1729120869270786</c:v>
                </c:pt>
                <c:pt idx="8522">
                  <c:v>1.1727745336951771</c:v>
                </c:pt>
                <c:pt idx="8523">
                  <c:v>1.1726370127225951</c:v>
                </c:pt>
                <c:pt idx="8524">
                  <c:v>1.1724995239979858</c:v>
                </c:pt>
                <c:pt idx="8525">
                  <c:v>1.1723620675100075</c:v>
                </c:pt>
                <c:pt idx="8526">
                  <c:v>1.1722246432473238</c:v>
                </c:pt>
                <c:pt idx="8527">
                  <c:v>1.1720872511986036</c:v>
                </c:pt>
                <c:pt idx="8528">
                  <c:v>1.1719498913525215</c:v>
                </c:pt>
                <c:pt idx="8529">
                  <c:v>1.1718125636977565</c:v>
                </c:pt>
                <c:pt idx="8530">
                  <c:v>1.1716752682229943</c:v>
                </c:pt>
                <c:pt idx="8531">
                  <c:v>1.1715380049169246</c:v>
                </c:pt>
                <c:pt idx="8532">
                  <c:v>1.171400773768243</c:v>
                </c:pt>
                <c:pt idx="8533">
                  <c:v>1.1712635747656504</c:v>
                </c:pt>
                <c:pt idx="8534">
                  <c:v>1.1711264078978527</c:v>
                </c:pt>
                <c:pt idx="8535">
                  <c:v>1.1709892731535614</c:v>
                </c:pt>
                <c:pt idx="8536">
                  <c:v>1.1708521705214934</c:v>
                </c:pt>
                <c:pt idx="8537">
                  <c:v>1.1707150999903702</c:v>
                </c:pt>
                <c:pt idx="8538">
                  <c:v>1.1705780615489194</c:v>
                </c:pt>
                <c:pt idx="8539">
                  <c:v>1.1704410551858735</c:v>
                </c:pt>
                <c:pt idx="8540">
                  <c:v>1.1703040808899701</c:v>
                </c:pt>
                <c:pt idx="8541">
                  <c:v>1.1701671386499524</c:v>
                </c:pt>
                <c:pt idx="8542">
                  <c:v>1.1700302284545687</c:v>
                </c:pt>
                <c:pt idx="8543">
                  <c:v>1.1698933502925726</c:v>
                </c:pt>
                <c:pt idx="8544">
                  <c:v>1.1697565041527229</c:v>
                </c:pt>
                <c:pt idx="8545">
                  <c:v>1.1696196900237839</c:v>
                </c:pt>
                <c:pt idx="8546">
                  <c:v>1.169482907894525</c:v>
                </c:pt>
                <c:pt idx="8547">
                  <c:v>1.1693461577537203</c:v>
                </c:pt>
                <c:pt idx="8548">
                  <c:v>1.1692094395901502</c:v>
                </c:pt>
                <c:pt idx="8549">
                  <c:v>1.1690727533925998</c:v>
                </c:pt>
                <c:pt idx="8550">
                  <c:v>1.1689360991498592</c:v>
                </c:pt>
                <c:pt idx="8551">
                  <c:v>1.1687994768507242</c:v>
                </c:pt>
                <c:pt idx="8552">
                  <c:v>1.1686628864839954</c:v>
                </c:pt>
                <c:pt idx="8553">
                  <c:v>1.1685263280384792</c:v>
                </c:pt>
                <c:pt idx="8554">
                  <c:v>1.1683898015029868</c:v>
                </c:pt>
                <c:pt idx="8555">
                  <c:v>1.1682533068663348</c:v>
                </c:pt>
                <c:pt idx="8556">
                  <c:v>1.1681168441173446</c:v>
                </c:pt>
                <c:pt idx="8557">
                  <c:v>1.1679804132448437</c:v>
                </c:pt>
                <c:pt idx="8558">
                  <c:v>1.167844014237664</c:v>
                </c:pt>
                <c:pt idx="8559">
                  <c:v>1.167707647084643</c:v>
                </c:pt>
                <c:pt idx="8560">
                  <c:v>1.1675713117746236</c:v>
                </c:pt>
                <c:pt idx="8561">
                  <c:v>1.1674350082964531</c:v>
                </c:pt>
                <c:pt idx="8562">
                  <c:v>1.1672987366389849</c:v>
                </c:pt>
                <c:pt idx="8563">
                  <c:v>1.1671624967910772</c:v>
                </c:pt>
                <c:pt idx="8564">
                  <c:v>1.1670262887415934</c:v>
                </c:pt>
                <c:pt idx="8565">
                  <c:v>1.1668901124794022</c:v>
                </c:pt>
                <c:pt idx="8566">
                  <c:v>1.1667539679933776</c:v>
                </c:pt>
                <c:pt idx="8567">
                  <c:v>1.1666178552723983</c:v>
                </c:pt>
                <c:pt idx="8568">
                  <c:v>1.1664817743053488</c:v>
                </c:pt>
                <c:pt idx="8569">
                  <c:v>1.1663457250811184</c:v>
                </c:pt>
                <c:pt idx="8570">
                  <c:v>1.1662097075886022</c:v>
                </c:pt>
                <c:pt idx="8571">
                  <c:v>1.166073721816699</c:v>
                </c:pt>
                <c:pt idx="8572">
                  <c:v>1.1659377677543146</c:v>
                </c:pt>
                <c:pt idx="8573">
                  <c:v>1.1658018453903585</c:v>
                </c:pt>
                <c:pt idx="8574">
                  <c:v>1.1656659547137465</c:v>
                </c:pt>
                <c:pt idx="8575">
                  <c:v>1.1655300957133987</c:v>
                </c:pt>
                <c:pt idx="8576">
                  <c:v>1.1653942683782412</c:v>
                </c:pt>
                <c:pt idx="8577">
                  <c:v>1.1652584726972044</c:v>
                </c:pt>
                <c:pt idx="8578">
                  <c:v>1.1651227086592242</c:v>
                </c:pt>
                <c:pt idx="8579">
                  <c:v>1.1649869762532421</c:v>
                </c:pt>
                <c:pt idx="8580">
                  <c:v>1.1648512754682039</c:v>
                </c:pt>
                <c:pt idx="8581">
                  <c:v>1.1647156062930615</c:v>
                </c:pt>
                <c:pt idx="8582">
                  <c:v>1.1645799687167711</c:v>
                </c:pt>
                <c:pt idx="8583">
                  <c:v>1.1644443627282943</c:v>
                </c:pt>
                <c:pt idx="8584">
                  <c:v>1.1643087883165983</c:v>
                </c:pt>
                <c:pt idx="8585">
                  <c:v>1.164173245470655</c:v>
                </c:pt>
                <c:pt idx="8586">
                  <c:v>1.1640377341794415</c:v>
                </c:pt>
                <c:pt idx="8587">
                  <c:v>1.16390225443194</c:v>
                </c:pt>
                <c:pt idx="8588">
                  <c:v>1.1637668062171376</c:v>
                </c:pt>
                <c:pt idx="8589">
                  <c:v>1.1636313895240273</c:v>
                </c:pt>
                <c:pt idx="8590">
                  <c:v>1.1634960043416065</c:v>
                </c:pt>
                <c:pt idx="8591">
                  <c:v>1.1633606506588778</c:v>
                </c:pt>
                <c:pt idx="8592">
                  <c:v>1.1632253284648493</c:v>
                </c:pt>
                <c:pt idx="8593">
                  <c:v>1.1630900377485338</c:v>
                </c:pt>
                <c:pt idx="8594">
                  <c:v>1.1629547784989496</c:v>
                </c:pt>
                <c:pt idx="8595">
                  <c:v>1.1628195507051198</c:v>
                </c:pt>
                <c:pt idx="8596">
                  <c:v>1.1626843543560723</c:v>
                </c:pt>
                <c:pt idx="8597">
                  <c:v>1.1625491894408411</c:v>
                </c:pt>
                <c:pt idx="8598">
                  <c:v>1.1624140559484644</c:v>
                </c:pt>
                <c:pt idx="8599">
                  <c:v>1.1622789538679859</c:v>
                </c:pt>
                <c:pt idx="8600">
                  <c:v>1.1621438831884541</c:v>
                </c:pt>
                <c:pt idx="8601">
                  <c:v>1.1620088438989229</c:v>
                </c:pt>
                <c:pt idx="8602">
                  <c:v>1.1618738359884513</c:v>
                </c:pt>
                <c:pt idx="8603">
                  <c:v>1.1617388594461031</c:v>
                </c:pt>
                <c:pt idx="8604">
                  <c:v>1.1616039142609473</c:v>
                </c:pt>
                <c:pt idx="8605">
                  <c:v>1.161469000422058</c:v>
                </c:pt>
                <c:pt idx="8606">
                  <c:v>1.1613341179185146</c:v>
                </c:pt>
                <c:pt idx="8607">
                  <c:v>1.1611992667394011</c:v>
                </c:pt>
                <c:pt idx="8608">
                  <c:v>1.1610644468738069</c:v>
                </c:pt>
                <c:pt idx="8609">
                  <c:v>1.1609296583108266</c:v>
                </c:pt>
                <c:pt idx="8610">
                  <c:v>1.1607949010395595</c:v>
                </c:pt>
                <c:pt idx="8611">
                  <c:v>1.1606601750491099</c:v>
                </c:pt>
                <c:pt idx="8612">
                  <c:v>1.1605254803285876</c:v>
                </c:pt>
                <c:pt idx="8613">
                  <c:v>1.1603908168671073</c:v>
                </c:pt>
                <c:pt idx="8614">
                  <c:v>1.1602561846537884</c:v>
                </c:pt>
                <c:pt idx="8615">
                  <c:v>1.1601215836777561</c:v>
                </c:pt>
                <c:pt idx="8616">
                  <c:v>1.1599870139281396</c:v>
                </c:pt>
                <c:pt idx="8617">
                  <c:v>1.1598524753940742</c:v>
                </c:pt>
                <c:pt idx="8618">
                  <c:v>1.1597179680646996</c:v>
                </c:pt>
                <c:pt idx="8619">
                  <c:v>1.1595834919291608</c:v>
                </c:pt>
                <c:pt idx="8620">
                  <c:v>1.1594490469766072</c:v>
                </c:pt>
                <c:pt idx="8621">
                  <c:v>1.1593146331961943</c:v>
                </c:pt>
                <c:pt idx="8622">
                  <c:v>1.1591802505770821</c:v>
                </c:pt>
                <c:pt idx="8623">
                  <c:v>1.1590458991084351</c:v>
                </c:pt>
                <c:pt idx="8624">
                  <c:v>1.158911578779424</c:v>
                </c:pt>
                <c:pt idx="8625">
                  <c:v>1.1587772895792237</c:v>
                </c:pt>
                <c:pt idx="8626">
                  <c:v>1.1586430314970138</c:v>
                </c:pt>
                <c:pt idx="8627">
                  <c:v>1.1585088045219798</c:v>
                </c:pt>
                <c:pt idx="8628">
                  <c:v>1.1583746086433118</c:v>
                </c:pt>
                <c:pt idx="8629">
                  <c:v>1.1582404438502047</c:v>
                </c:pt>
                <c:pt idx="8630">
                  <c:v>1.1581063101318589</c:v>
                </c:pt>
                <c:pt idx="8631">
                  <c:v>1.1579722074774794</c:v>
                </c:pt>
                <c:pt idx="8632">
                  <c:v>1.1578381358762762</c:v>
                </c:pt>
                <c:pt idx="8633">
                  <c:v>1.1577040953174644</c:v>
                </c:pt>
                <c:pt idx="8634">
                  <c:v>1.1575700857902642</c:v>
                </c:pt>
                <c:pt idx="8635">
                  <c:v>1.1574361072839008</c:v>
                </c:pt>
                <c:pt idx="8636">
                  <c:v>1.1573021597876041</c:v>
                </c:pt>
                <c:pt idx="8637">
                  <c:v>1.1571682432906094</c:v>
                </c:pt>
                <c:pt idx="8638">
                  <c:v>1.1570343577821565</c:v>
                </c:pt>
                <c:pt idx="8639">
                  <c:v>1.1569005032514903</c:v>
                </c:pt>
                <c:pt idx="8640">
                  <c:v>1.1567666796878613</c:v>
                </c:pt>
                <c:pt idx="8641">
                  <c:v>1.156632887080524</c:v>
                </c:pt>
                <c:pt idx="8642">
                  <c:v>1.1564991254187389</c:v>
                </c:pt>
                <c:pt idx="8643">
                  <c:v>1.1563653946917702</c:v>
                </c:pt>
                <c:pt idx="8644">
                  <c:v>1.1562316948888884</c:v>
                </c:pt>
                <c:pt idx="8645">
                  <c:v>1.1560980259993681</c:v>
                </c:pt>
                <c:pt idx="8646">
                  <c:v>1.1559643880124888</c:v>
                </c:pt>
                <c:pt idx="8647">
                  <c:v>1.1558307809175359</c:v>
                </c:pt>
                <c:pt idx="8648">
                  <c:v>1.1556972047037986</c:v>
                </c:pt>
                <c:pt idx="8649">
                  <c:v>1.1555636593605716</c:v>
                </c:pt>
                <c:pt idx="8650">
                  <c:v>1.1554301448771549</c:v>
                </c:pt>
                <c:pt idx="8651">
                  <c:v>1.1552966612428526</c:v>
                </c:pt>
                <c:pt idx="8652">
                  <c:v>1.1551632084469745</c:v>
                </c:pt>
                <c:pt idx="8653">
                  <c:v>1.155029786478835</c:v>
                </c:pt>
                <c:pt idx="8654">
                  <c:v>1.1548963953277533</c:v>
                </c:pt>
                <c:pt idx="8655">
                  <c:v>1.154763034983054</c:v>
                </c:pt>
                <c:pt idx="8656">
                  <c:v>1.154629705434066</c:v>
                </c:pt>
                <c:pt idx="8657">
                  <c:v>1.1544964066701238</c:v>
                </c:pt>
                <c:pt idx="8658">
                  <c:v>1.1543631386805659</c:v>
                </c:pt>
                <c:pt idx="8659">
                  <c:v>1.154229901454737</c:v>
                </c:pt>
                <c:pt idx="8660">
                  <c:v>1.1540966949819857</c:v>
                </c:pt>
                <c:pt idx="8661">
                  <c:v>1.153963519251666</c:v>
                </c:pt>
                <c:pt idx="8662">
                  <c:v>1.1538303742531366</c:v>
                </c:pt>
                <c:pt idx="8663">
                  <c:v>1.1536972599757609</c:v>
                </c:pt>
                <c:pt idx="8664">
                  <c:v>1.1535641764089077</c:v>
                </c:pt>
                <c:pt idx="8665">
                  <c:v>1.1534311235419508</c:v>
                </c:pt>
                <c:pt idx="8666">
                  <c:v>1.1532981013642682</c:v>
                </c:pt>
                <c:pt idx="8667">
                  <c:v>1.1531651098652431</c:v>
                </c:pt>
                <c:pt idx="8668">
                  <c:v>1.1530321490342639</c:v>
                </c:pt>
                <c:pt idx="8669">
                  <c:v>1.1528992188607234</c:v>
                </c:pt>
                <c:pt idx="8670">
                  <c:v>1.1527663193340201</c:v>
                </c:pt>
                <c:pt idx="8671">
                  <c:v>1.1526334504435563</c:v>
                </c:pt>
                <c:pt idx="8672">
                  <c:v>1.15250061217874</c:v>
                </c:pt>
                <c:pt idx="8673">
                  <c:v>1.152367804528984</c:v>
                </c:pt>
                <c:pt idx="8674">
                  <c:v>1.1522350274837054</c:v>
                </c:pt>
                <c:pt idx="8675">
                  <c:v>1.1521022810323267</c:v>
                </c:pt>
                <c:pt idx="8676">
                  <c:v>1.1519695651642754</c:v>
                </c:pt>
                <c:pt idx="8677">
                  <c:v>1.1518368798689833</c:v>
                </c:pt>
                <c:pt idx="8678">
                  <c:v>1.1517042251358875</c:v>
                </c:pt>
                <c:pt idx="8679">
                  <c:v>1.1515716009544301</c:v>
                </c:pt>
                <c:pt idx="8680">
                  <c:v>1.1514390073140575</c:v>
                </c:pt>
                <c:pt idx="8681">
                  <c:v>1.1513064442042213</c:v>
                </c:pt>
                <c:pt idx="8682">
                  <c:v>1.1511739116143782</c:v>
                </c:pt>
                <c:pt idx="8683">
                  <c:v>1.1510414095339891</c:v>
                </c:pt>
                <c:pt idx="8684">
                  <c:v>1.1509089379525206</c:v>
                </c:pt>
                <c:pt idx="8685">
                  <c:v>1.1507764968594432</c:v>
                </c:pt>
                <c:pt idx="8686">
                  <c:v>1.1506440862442331</c:v>
                </c:pt>
                <c:pt idx="8687">
                  <c:v>1.1505117060963708</c:v>
                </c:pt>
                <c:pt idx="8688">
                  <c:v>1.1503793564053419</c:v>
                </c:pt>
                <c:pt idx="8689">
                  <c:v>1.1502470371606368</c:v>
                </c:pt>
                <c:pt idx="8690">
                  <c:v>1.1501147483517506</c:v>
                </c:pt>
                <c:pt idx="8691">
                  <c:v>1.1499824899681836</c:v>
                </c:pt>
                <c:pt idx="8692">
                  <c:v>1.1498502619994402</c:v>
                </c:pt>
                <c:pt idx="8693">
                  <c:v>1.1497180644350302</c:v>
                </c:pt>
                <c:pt idx="8694">
                  <c:v>1.1495858972644681</c:v>
                </c:pt>
                <c:pt idx="8695">
                  <c:v>1.1494537604772737</c:v>
                </c:pt>
                <c:pt idx="8696">
                  <c:v>1.1493216540629705</c:v>
                </c:pt>
                <c:pt idx="8697">
                  <c:v>1.1491895780110877</c:v>
                </c:pt>
                <c:pt idx="8698">
                  <c:v>1.1490575323111591</c:v>
                </c:pt>
                <c:pt idx="8699">
                  <c:v>1.1489255169527233</c:v>
                </c:pt>
                <c:pt idx="8700">
                  <c:v>1.1487935319253237</c:v>
                </c:pt>
                <c:pt idx="8701">
                  <c:v>1.1486615772185085</c:v>
                </c:pt>
                <c:pt idx="8702">
                  <c:v>1.1485296528218305</c:v>
                </c:pt>
                <c:pt idx="8703">
                  <c:v>1.1483977587248477</c:v>
                </c:pt>
                <c:pt idx="8704">
                  <c:v>1.1482658949171227</c:v>
                </c:pt>
                <c:pt idx="8705">
                  <c:v>1.1481340613882227</c:v>
                </c:pt>
                <c:pt idx="8706">
                  <c:v>1.1480022581277201</c:v>
                </c:pt>
                <c:pt idx="8707">
                  <c:v>1.1478704851251917</c:v>
                </c:pt>
                <c:pt idx="8708">
                  <c:v>1.1477387423702192</c:v>
                </c:pt>
                <c:pt idx="8709">
                  <c:v>1.1476070298523893</c:v>
                </c:pt>
                <c:pt idx="8710">
                  <c:v>1.1474753475612933</c:v>
                </c:pt>
                <c:pt idx="8711">
                  <c:v>1.147343695486527</c:v>
                </c:pt>
                <c:pt idx="8712">
                  <c:v>1.1472120736176916</c:v>
                </c:pt>
                <c:pt idx="8713">
                  <c:v>1.1470804819443927</c:v>
                </c:pt>
                <c:pt idx="8714">
                  <c:v>1.1469489204562404</c:v>
                </c:pt>
                <c:pt idx="8715">
                  <c:v>1.1468173891428504</c:v>
                </c:pt>
                <c:pt idx="8716">
                  <c:v>1.146685887993842</c:v>
                </c:pt>
                <c:pt idx="8717">
                  <c:v>1.1465544169988402</c:v>
                </c:pt>
                <c:pt idx="8718">
                  <c:v>1.1464229761474745</c:v>
                </c:pt>
                <c:pt idx="8719">
                  <c:v>1.146291565429379</c:v>
                </c:pt>
                <c:pt idx="8720">
                  <c:v>1.1461601848341927</c:v>
                </c:pt>
                <c:pt idx="8721">
                  <c:v>1.1460288343515592</c:v>
                </c:pt>
                <c:pt idx="8722">
                  <c:v>1.1458975139711269</c:v>
                </c:pt>
                <c:pt idx="8723">
                  <c:v>1.1457662236825494</c:v>
                </c:pt>
                <c:pt idx="8724">
                  <c:v>1.1456349634754841</c:v>
                </c:pt>
                <c:pt idx="8725">
                  <c:v>1.1455037333395941</c:v>
                </c:pt>
                <c:pt idx="8726">
                  <c:v>1.1453725332645466</c:v>
                </c:pt>
                <c:pt idx="8727">
                  <c:v>1.1452413632400138</c:v>
                </c:pt>
                <c:pt idx="8728">
                  <c:v>1.1451102232556725</c:v>
                </c:pt>
                <c:pt idx="8729">
                  <c:v>1.1449791133012044</c:v>
                </c:pt>
                <c:pt idx="8730">
                  <c:v>1.1448480333662958</c:v>
                </c:pt>
                <c:pt idx="8731">
                  <c:v>1.1447169834406377</c:v>
                </c:pt>
                <c:pt idx="8732">
                  <c:v>1.1445859635139257</c:v>
                </c:pt>
                <c:pt idx="8733">
                  <c:v>1.1444549735758607</c:v>
                </c:pt>
                <c:pt idx="8734">
                  <c:v>1.1443240136161477</c:v>
                </c:pt>
                <c:pt idx="8735">
                  <c:v>1.1441930836244965</c:v>
                </c:pt>
                <c:pt idx="8736">
                  <c:v>1.144062183590622</c:v>
                </c:pt>
                <c:pt idx="8737">
                  <c:v>1.143931313504243</c:v>
                </c:pt>
                <c:pt idx="8738">
                  <c:v>1.1438004733550842</c:v>
                </c:pt>
                <c:pt idx="8739">
                  <c:v>1.143669663132874</c:v>
                </c:pt>
                <c:pt idx="8740">
                  <c:v>1.1435388828273456</c:v>
                </c:pt>
                <c:pt idx="8741">
                  <c:v>1.1434081324282375</c:v>
                </c:pt>
                <c:pt idx="8742">
                  <c:v>1.1432774119252922</c:v>
                </c:pt>
                <c:pt idx="8743">
                  <c:v>1.1431467213082573</c:v>
                </c:pt>
                <c:pt idx="8744">
                  <c:v>1.1430160605668853</c:v>
                </c:pt>
                <c:pt idx="8745">
                  <c:v>1.1428854296909328</c:v>
                </c:pt>
                <c:pt idx="8746">
                  <c:v>1.1427548286701614</c:v>
                </c:pt>
                <c:pt idx="8747">
                  <c:v>1.1426242574943373</c:v>
                </c:pt>
                <c:pt idx="8748">
                  <c:v>1.1424937161532316</c:v>
                </c:pt>
                <c:pt idx="8749">
                  <c:v>1.1423632046366197</c:v>
                </c:pt>
                <c:pt idx="8750">
                  <c:v>1.1422327229342817</c:v>
                </c:pt>
                <c:pt idx="8751">
                  <c:v>1.1421022710360029</c:v>
                </c:pt>
                <c:pt idx="8752">
                  <c:v>1.1419718489315729</c:v>
                </c:pt>
                <c:pt idx="8753">
                  <c:v>1.1418414566107855</c:v>
                </c:pt>
                <c:pt idx="8754">
                  <c:v>1.1417110940634401</c:v>
                </c:pt>
                <c:pt idx="8755">
                  <c:v>1.1415807612793401</c:v>
                </c:pt>
                <c:pt idx="8756">
                  <c:v>1.1414504582482938</c:v>
                </c:pt>
                <c:pt idx="8757">
                  <c:v>1.141320184960114</c:v>
                </c:pt>
                <c:pt idx="8758">
                  <c:v>1.141189941404618</c:v>
                </c:pt>
                <c:pt idx="8759">
                  <c:v>1.1410597275716285</c:v>
                </c:pt>
                <c:pt idx="8760">
                  <c:v>1.1409295434509721</c:v>
                </c:pt>
                <c:pt idx="8761">
                  <c:v>1.1407993890324803</c:v>
                </c:pt>
                <c:pt idx="8762">
                  <c:v>1.140669264305989</c:v>
                </c:pt>
                <c:pt idx="8763">
                  <c:v>1.1405391692613394</c:v>
                </c:pt>
                <c:pt idx="8764">
                  <c:v>1.1404091038883764</c:v>
                </c:pt>
                <c:pt idx="8765">
                  <c:v>1.1402790681769501</c:v>
                </c:pt>
                <c:pt idx="8766">
                  <c:v>1.1401490621169155</c:v>
                </c:pt>
                <c:pt idx="8767">
                  <c:v>1.1400190856981314</c:v>
                </c:pt>
                <c:pt idx="8768">
                  <c:v>1.139889138910462</c:v>
                </c:pt>
                <c:pt idx="8769">
                  <c:v>1.1397592217437755</c:v>
                </c:pt>
                <c:pt idx="8770">
                  <c:v>1.1396293341879455</c:v>
                </c:pt>
                <c:pt idx="8771">
                  <c:v>1.1394994762328494</c:v>
                </c:pt>
                <c:pt idx="8772">
                  <c:v>1.1393696478683699</c:v>
                </c:pt>
                <c:pt idx="8773">
                  <c:v>1.1392398490843936</c:v>
                </c:pt>
                <c:pt idx="8774">
                  <c:v>1.139110079870812</c:v>
                </c:pt>
                <c:pt idx="8775">
                  <c:v>1.1389803402175218</c:v>
                </c:pt>
                <c:pt idx="8776">
                  <c:v>1.1388506301144232</c:v>
                </c:pt>
                <c:pt idx="8777">
                  <c:v>1.1387209495514221</c:v>
                </c:pt>
                <c:pt idx="8778">
                  <c:v>1.1385912985184281</c:v>
                </c:pt>
                <c:pt idx="8779">
                  <c:v>1.1384616770053562</c:v>
                </c:pt>
                <c:pt idx="8780">
                  <c:v>1.138332085002125</c:v>
                </c:pt>
                <c:pt idx="8781">
                  <c:v>1.1382025224986587</c:v>
                </c:pt>
                <c:pt idx="8782">
                  <c:v>1.1380729894848856</c:v>
                </c:pt>
                <c:pt idx="8783">
                  <c:v>1.1379434859507385</c:v>
                </c:pt>
                <c:pt idx="8784">
                  <c:v>1.1378140118861548</c:v>
                </c:pt>
                <c:pt idx="8785">
                  <c:v>1.1376845672810769</c:v>
                </c:pt>
                <c:pt idx="8786">
                  <c:v>1.1375551521254512</c:v>
                </c:pt>
                <c:pt idx="8787">
                  <c:v>1.1374257664092295</c:v>
                </c:pt>
                <c:pt idx="8788">
                  <c:v>1.1372964101223668</c:v>
                </c:pt>
                <c:pt idx="8789">
                  <c:v>1.137167083254824</c:v>
                </c:pt>
                <c:pt idx="8790">
                  <c:v>1.1370377857965657</c:v>
                </c:pt>
                <c:pt idx="8791">
                  <c:v>1.1369085177375617</c:v>
                </c:pt>
                <c:pt idx="8792">
                  <c:v>1.1367792790677862</c:v>
                </c:pt>
                <c:pt idx="8793">
                  <c:v>1.1366500697772173</c:v>
                </c:pt>
                <c:pt idx="8794">
                  <c:v>1.1365208898558388</c:v>
                </c:pt>
                <c:pt idx="8795">
                  <c:v>1.136391739293638</c:v>
                </c:pt>
                <c:pt idx="8796">
                  <c:v>1.1362626180806075</c:v>
                </c:pt>
                <c:pt idx="8797">
                  <c:v>1.1361335262067438</c:v>
                </c:pt>
                <c:pt idx="8798">
                  <c:v>1.1360044636620485</c:v>
                </c:pt>
                <c:pt idx="8799">
                  <c:v>1.1358754304365275</c:v>
                </c:pt>
                <c:pt idx="8800">
                  <c:v>1.1357464265201913</c:v>
                </c:pt>
                <c:pt idx="8801">
                  <c:v>1.1356174519030549</c:v>
                </c:pt>
                <c:pt idx="8802">
                  <c:v>1.1354885065751377</c:v>
                </c:pt>
                <c:pt idx="8803">
                  <c:v>1.135359590526464</c:v>
                </c:pt>
                <c:pt idx="8804">
                  <c:v>1.1352307037470621</c:v>
                </c:pt>
                <c:pt idx="8805">
                  <c:v>1.1351018462269655</c:v>
                </c:pt>
                <c:pt idx="8806">
                  <c:v>1.1349730179562116</c:v>
                </c:pt>
                <c:pt idx="8807">
                  <c:v>1.1348442189248427</c:v>
                </c:pt>
                <c:pt idx="8808">
                  <c:v>1.1347154491229055</c:v>
                </c:pt>
                <c:pt idx="8809">
                  <c:v>1.1345867085404511</c:v>
                </c:pt>
                <c:pt idx="8810">
                  <c:v>1.1344579971675353</c:v>
                </c:pt>
                <c:pt idx="8811">
                  <c:v>1.1343293149942182</c:v>
                </c:pt>
                <c:pt idx="8812">
                  <c:v>1.1342006620105649</c:v>
                </c:pt>
                <c:pt idx="8813">
                  <c:v>1.1340720382066443</c:v>
                </c:pt>
                <c:pt idx="8814">
                  <c:v>1.1339434435725302</c:v>
                </c:pt>
                <c:pt idx="8815">
                  <c:v>1.1338148780983008</c:v>
                </c:pt>
                <c:pt idx="8816">
                  <c:v>1.1336863417740393</c:v>
                </c:pt>
                <c:pt idx="8817">
                  <c:v>1.1335578345898325</c:v>
                </c:pt>
                <c:pt idx="8818">
                  <c:v>1.1334293565357723</c:v>
                </c:pt>
                <c:pt idx="8819">
                  <c:v>1.1333009076019551</c:v>
                </c:pt>
                <c:pt idx="8820">
                  <c:v>1.1331724877784815</c:v>
                </c:pt>
                <c:pt idx="8821">
                  <c:v>1.1330440970554565</c:v>
                </c:pt>
                <c:pt idx="8822">
                  <c:v>1.1329157354229902</c:v>
                </c:pt>
                <c:pt idx="8823">
                  <c:v>1.1327874028711964</c:v>
                </c:pt>
                <c:pt idx="8824">
                  <c:v>1.1326590993901942</c:v>
                </c:pt>
                <c:pt idx="8825">
                  <c:v>1.1325308249701063</c:v>
                </c:pt>
                <c:pt idx="8826">
                  <c:v>1.1324025796010606</c:v>
                </c:pt>
                <c:pt idx="8827">
                  <c:v>1.1322743632731891</c:v>
                </c:pt>
                <c:pt idx="8828">
                  <c:v>1.1321461759766283</c:v>
                </c:pt>
                <c:pt idx="8829">
                  <c:v>1.1320180177015193</c:v>
                </c:pt>
                <c:pt idx="8830">
                  <c:v>1.1318898884380075</c:v>
                </c:pt>
                <c:pt idx="8831">
                  <c:v>1.131761788176243</c:v>
                </c:pt>
                <c:pt idx="8832">
                  <c:v>1.1316337169063801</c:v>
                </c:pt>
                <c:pt idx="8833">
                  <c:v>1.1315056746185774</c:v>
                </c:pt>
                <c:pt idx="8834">
                  <c:v>1.1313776613029987</c:v>
                </c:pt>
                <c:pt idx="8835">
                  <c:v>1.1312496769498115</c:v>
                </c:pt>
                <c:pt idx="8836">
                  <c:v>1.1311217215491882</c:v>
                </c:pt>
                <c:pt idx="8837">
                  <c:v>1.1309937950913052</c:v>
                </c:pt>
                <c:pt idx="8838">
                  <c:v>1.1308658975663435</c:v>
                </c:pt>
                <c:pt idx="8839">
                  <c:v>1.1307380289644888</c:v>
                </c:pt>
                <c:pt idx="8840">
                  <c:v>1.1306101892759313</c:v>
                </c:pt>
                <c:pt idx="8841">
                  <c:v>1.1304823784908651</c:v>
                </c:pt>
                <c:pt idx="8842">
                  <c:v>1.1303545965994892</c:v>
                </c:pt>
                <c:pt idx="8843">
                  <c:v>1.1302268435920069</c:v>
                </c:pt>
                <c:pt idx="8844">
                  <c:v>1.1300991194586258</c:v>
                </c:pt>
                <c:pt idx="8845">
                  <c:v>1.1299714241895582</c:v>
                </c:pt>
                <c:pt idx="8846">
                  <c:v>1.1298437577750207</c:v>
                </c:pt>
                <c:pt idx="8847">
                  <c:v>1.1297161202052337</c:v>
                </c:pt>
                <c:pt idx="8848">
                  <c:v>1.1295885114704234</c:v>
                </c:pt>
                <c:pt idx="8849">
                  <c:v>1.1294609315608191</c:v>
                </c:pt>
                <c:pt idx="8850">
                  <c:v>1.1293333804666552</c:v>
                </c:pt>
                <c:pt idx="8851">
                  <c:v>1.1292058581781703</c:v>
                </c:pt>
                <c:pt idx="8852">
                  <c:v>1.1290783646856075</c:v>
                </c:pt>
                <c:pt idx="8853">
                  <c:v>1.1289508999792142</c:v>
                </c:pt>
                <c:pt idx="8854">
                  <c:v>1.1288234640492423</c:v>
                </c:pt>
                <c:pt idx="8855">
                  <c:v>1.1286960568859479</c:v>
                </c:pt>
                <c:pt idx="8856">
                  <c:v>1.1285686784795919</c:v>
                </c:pt>
                <c:pt idx="8857">
                  <c:v>1.1284413288204389</c:v>
                </c:pt>
                <c:pt idx="8858">
                  <c:v>1.128314007898759</c:v>
                </c:pt>
                <c:pt idx="8859">
                  <c:v>1.1281867157048255</c:v>
                </c:pt>
                <c:pt idx="8860">
                  <c:v>1.1280594522289173</c:v>
                </c:pt>
                <c:pt idx="8861">
                  <c:v>1.1279322174613162</c:v>
                </c:pt>
                <c:pt idx="8862">
                  <c:v>1.1278050113923095</c:v>
                </c:pt>
                <c:pt idx="8863">
                  <c:v>1.1276778340121887</c:v>
                </c:pt>
                <c:pt idx="8864">
                  <c:v>1.1275506853112494</c:v>
                </c:pt>
                <c:pt idx="8865">
                  <c:v>1.1274235652797917</c:v>
                </c:pt>
                <c:pt idx="8866">
                  <c:v>1.1272964739081202</c:v>
                </c:pt>
                <c:pt idx="8867">
                  <c:v>1.1271694111865438</c:v>
                </c:pt>
                <c:pt idx="8868">
                  <c:v>1.1270423771053759</c:v>
                </c:pt>
                <c:pt idx="8869">
                  <c:v>1.1269153716549336</c:v>
                </c:pt>
                <c:pt idx="8870">
                  <c:v>1.1267883948255395</c:v>
                </c:pt>
                <c:pt idx="8871">
                  <c:v>1.1266614466075193</c:v>
                </c:pt>
                <c:pt idx="8872">
                  <c:v>1.1265345269912044</c:v>
                </c:pt>
                <c:pt idx="8873">
                  <c:v>1.1264076359669293</c:v>
                </c:pt>
                <c:pt idx="8874">
                  <c:v>1.1262807735250335</c:v>
                </c:pt>
                <c:pt idx="8875">
                  <c:v>1.1261539396558609</c:v>
                </c:pt>
                <c:pt idx="8876">
                  <c:v>1.1260271343497597</c:v>
                </c:pt>
                <c:pt idx="8877">
                  <c:v>1.1259003575970818</c:v>
                </c:pt>
                <c:pt idx="8878">
                  <c:v>1.1257736093881847</c:v>
                </c:pt>
                <c:pt idx="8879">
                  <c:v>1.1256468897134293</c:v>
                </c:pt>
                <c:pt idx="8880">
                  <c:v>1.1255201985631809</c:v>
                </c:pt>
                <c:pt idx="8881">
                  <c:v>1.1253935359278093</c:v>
                </c:pt>
                <c:pt idx="8882">
                  <c:v>1.1252669017976888</c:v>
                </c:pt>
                <c:pt idx="8883">
                  <c:v>1.125140296163198</c:v>
                </c:pt>
                <c:pt idx="8884">
                  <c:v>1.1250137190147198</c:v>
                </c:pt>
                <c:pt idx="8885">
                  <c:v>1.1248871703426406</c:v>
                </c:pt>
                <c:pt idx="8886">
                  <c:v>1.1247606501373526</c:v>
                </c:pt>
                <c:pt idx="8887">
                  <c:v>1.1246341583892514</c:v>
                </c:pt>
                <c:pt idx="8888">
                  <c:v>1.1245076950887369</c:v>
                </c:pt>
                <c:pt idx="8889">
                  <c:v>1.1243812602262138</c:v>
                </c:pt>
                <c:pt idx="8890">
                  <c:v>1.1242548537920907</c:v>
                </c:pt>
                <c:pt idx="8891">
                  <c:v>1.1241284757767807</c:v>
                </c:pt>
                <c:pt idx="8892">
                  <c:v>1.1240021261707012</c:v>
                </c:pt>
                <c:pt idx="8893">
                  <c:v>1.1238758049642736</c:v>
                </c:pt>
                <c:pt idx="8894">
                  <c:v>1.1237495121479242</c:v>
                </c:pt>
                <c:pt idx="8895">
                  <c:v>1.1236232477120831</c:v>
                </c:pt>
                <c:pt idx="8896">
                  <c:v>1.123497011647185</c:v>
                </c:pt>
                <c:pt idx="8897">
                  <c:v>1.1233708039436685</c:v>
                </c:pt>
                <c:pt idx="8898">
                  <c:v>1.1232446245919772</c:v>
                </c:pt>
                <c:pt idx="8899">
                  <c:v>1.1231184735825583</c:v>
                </c:pt>
                <c:pt idx="8900">
                  <c:v>1.1229923509058635</c:v>
                </c:pt>
                <c:pt idx="8901">
                  <c:v>1.1228662565523491</c:v>
                </c:pt>
                <c:pt idx="8902">
                  <c:v>1.122740190512475</c:v>
                </c:pt>
                <c:pt idx="8903">
                  <c:v>1.1226141527767064</c:v>
                </c:pt>
                <c:pt idx="8904">
                  <c:v>1.1224881433355116</c:v>
                </c:pt>
                <c:pt idx="8905">
                  <c:v>1.1223621621793642</c:v>
                </c:pt>
                <c:pt idx="8906">
                  <c:v>1.1222362092987415</c:v>
                </c:pt>
                <c:pt idx="8907">
                  <c:v>1.1221102846841253</c:v>
                </c:pt>
                <c:pt idx="8908">
                  <c:v>1.1219843883260017</c:v>
                </c:pt>
                <c:pt idx="8909">
                  <c:v>1.1218585202148603</c:v>
                </c:pt>
                <c:pt idx="8910">
                  <c:v>1.1217326803411964</c:v>
                </c:pt>
                <c:pt idx="8911">
                  <c:v>1.1216068686955085</c:v>
                </c:pt>
                <c:pt idx="8912">
                  <c:v>1.1214810852682997</c:v>
                </c:pt>
                <c:pt idx="8913">
                  <c:v>1.1213553300500771</c:v>
                </c:pt>
                <c:pt idx="8914">
                  <c:v>1.1212296030313527</c:v>
                </c:pt>
                <c:pt idx="8915">
                  <c:v>1.1211039042026421</c:v>
                </c:pt>
                <c:pt idx="8916">
                  <c:v>1.1209782335544651</c:v>
                </c:pt>
                <c:pt idx="8917">
                  <c:v>1.1208525910773466</c:v>
                </c:pt>
                <c:pt idx="8918">
                  <c:v>1.1207269767618147</c:v>
                </c:pt>
                <c:pt idx="8919">
                  <c:v>1.1206013905984025</c:v>
                </c:pt>
                <c:pt idx="8920">
                  <c:v>1.1204758325776472</c:v>
                </c:pt>
                <c:pt idx="8921">
                  <c:v>1.1203503026900896</c:v>
                </c:pt>
                <c:pt idx="8922">
                  <c:v>1.1202248009262756</c:v>
                </c:pt>
                <c:pt idx="8923">
                  <c:v>1.120099327276755</c:v>
                </c:pt>
                <c:pt idx="8924">
                  <c:v>1.1199738817320817</c:v>
                </c:pt>
                <c:pt idx="8925">
                  <c:v>1.1198484642828141</c:v>
                </c:pt>
                <c:pt idx="8926">
                  <c:v>1.1197230749195146</c:v>
                </c:pt>
                <c:pt idx="8927">
                  <c:v>1.1195977136327497</c:v>
                </c:pt>
                <c:pt idx="8928">
                  <c:v>1.1194723804130906</c:v>
                </c:pt>
                <c:pt idx="8929">
                  <c:v>1.1193470752511125</c:v>
                </c:pt>
                <c:pt idx="8930">
                  <c:v>1.1192217981373944</c:v>
                </c:pt>
                <c:pt idx="8931">
                  <c:v>1.1190965490625202</c:v>
                </c:pt>
                <c:pt idx="8932">
                  <c:v>1.1189713280170779</c:v>
                </c:pt>
                <c:pt idx="8933">
                  <c:v>1.118846134991659</c:v>
                </c:pt>
                <c:pt idx="8934">
                  <c:v>1.1187209699768599</c:v>
                </c:pt>
                <c:pt idx="8935">
                  <c:v>1.118595832963281</c:v>
                </c:pt>
                <c:pt idx="8936">
                  <c:v>1.1184707239415272</c:v>
                </c:pt>
                <c:pt idx="8937">
                  <c:v>1.1183456429022072</c:v>
                </c:pt>
                <c:pt idx="8938">
                  <c:v>1.1182205898359339</c:v>
                </c:pt>
                <c:pt idx="8939">
                  <c:v>1.1180955647333244</c:v>
                </c:pt>
                <c:pt idx="8940">
                  <c:v>1.1179705675850007</c:v>
                </c:pt>
                <c:pt idx="8941">
                  <c:v>1.1178455983815878</c:v>
                </c:pt>
                <c:pt idx="8942">
                  <c:v>1.1177206571137159</c:v>
                </c:pt>
                <c:pt idx="8943">
                  <c:v>1.117595743772019</c:v>
                </c:pt>
                <c:pt idx="8944">
                  <c:v>1.1174708583471351</c:v>
                </c:pt>
                <c:pt idx="8945">
                  <c:v>1.1173460008297069</c:v>
                </c:pt>
                <c:pt idx="8946">
                  <c:v>1.1172211712103806</c:v>
                </c:pt>
                <c:pt idx="8947">
                  <c:v>1.1170963694798071</c:v>
                </c:pt>
                <c:pt idx="8948">
                  <c:v>1.116971595628641</c:v>
                </c:pt>
                <c:pt idx="8949">
                  <c:v>1.1168468496475421</c:v>
                </c:pt>
                <c:pt idx="8950">
                  <c:v>1.1167221315271729</c:v>
                </c:pt>
                <c:pt idx="8951">
                  <c:v>1.1165974412582014</c:v>
                </c:pt>
                <c:pt idx="8952">
                  <c:v>1.1164727788312989</c:v>
                </c:pt>
                <c:pt idx="8953">
                  <c:v>1.1163481442371412</c:v>
                </c:pt>
                <c:pt idx="8954">
                  <c:v>1.1162235374664082</c:v>
                </c:pt>
                <c:pt idx="8955">
                  <c:v>1.1160989585097842</c:v>
                </c:pt>
                <c:pt idx="8956">
                  <c:v>1.1159744073579572</c:v>
                </c:pt>
                <c:pt idx="8957">
                  <c:v>1.11584988400162</c:v>
                </c:pt>
                <c:pt idx="8958">
                  <c:v>1.1157253884314686</c:v>
                </c:pt>
                <c:pt idx="8959">
                  <c:v>1.115600920638204</c:v>
                </c:pt>
                <c:pt idx="8960">
                  <c:v>1.115476480612531</c:v>
                </c:pt>
                <c:pt idx="8961">
                  <c:v>1.1153520683451585</c:v>
                </c:pt>
                <c:pt idx="8962">
                  <c:v>1.1152276838267998</c:v>
                </c:pt>
                <c:pt idx="8963">
                  <c:v>1.1151033270481723</c:v>
                </c:pt>
                <c:pt idx="8964">
                  <c:v>1.1149789979999973</c:v>
                </c:pt>
                <c:pt idx="8965">
                  <c:v>1.1148546966730004</c:v>
                </c:pt>
                <c:pt idx="8966">
                  <c:v>1.1147304230579111</c:v>
                </c:pt>
                <c:pt idx="8967">
                  <c:v>1.1146061771454636</c:v>
                </c:pt>
                <c:pt idx="8968">
                  <c:v>1.1144819589263955</c:v>
                </c:pt>
                <c:pt idx="8969">
                  <c:v>1.1143577683914492</c:v>
                </c:pt>
                <c:pt idx="8970">
                  <c:v>1.1142336055313706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B91-644C-900B-90BD9B5628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77353776"/>
        <c:axId val="1777354576"/>
      </c:scatterChart>
      <c:valAx>
        <c:axId val="1777353776"/>
        <c:scaling>
          <c:orientation val="minMax"/>
          <c:max val="5.000000000000001E-2"/>
          <c:min val="0"/>
        </c:scaling>
        <c:delete val="0"/>
        <c:axPos val="b"/>
        <c:numFmt formatCode="#,##0.00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4576"/>
        <c:crosses val="autoZero"/>
        <c:crossBetween val="midCat"/>
        <c:majorUnit val="1.0000000000000002E-2"/>
      </c:valAx>
      <c:valAx>
        <c:axId val="1777354576"/>
        <c:scaling>
          <c:orientation val="minMax"/>
          <c:max val="10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 dirty="0"/>
                  <a:t>Expected</a:t>
                </a:r>
                <a:r>
                  <a:rPr lang="en-US" sz="1100" b="1" baseline="0" dirty="0"/>
                  <a:t> Lifespan (days)</a:t>
                </a:r>
                <a:endParaRPr lang="en-US" sz="1100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37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8313888888888888"/>
          <c:y val="5.1597039953339169E-2"/>
          <c:w val="0.75656255468066491"/>
          <c:h val="0.7296668124817732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Sheet1!$G$9</c:f>
              <c:strCache>
                <c:ptCount val="1"/>
                <c:pt idx="0">
                  <c:v>qsu</c:v>
                </c:pt>
              </c:strCache>
            </c:strRef>
          </c:tx>
          <c:spPr>
            <a:ln w="19050" cap="rnd">
              <a:solidFill>
                <a:srgbClr val="C2514D"/>
              </a:solidFill>
              <a:round/>
            </a:ln>
            <a:effectLst/>
          </c:spPr>
          <c:marker>
            <c:symbol val="none"/>
          </c:marker>
          <c:xVal>
            <c:numRef>
              <c:f>Sheet1!$I$10:$I$1009</c:f>
              <c:numCache>
                <c:formatCode>#,##0.00</c:formatCode>
                <c:ptCount val="1000"/>
                <c:pt idx="0">
                  <c:v>5.0960959999999995E-7</c:v>
                </c:pt>
                <c:pt idx="1">
                  <c:v>1.0005096095999999E-3</c:v>
                </c:pt>
                <c:pt idx="2">
                  <c:v>2.0005096096E-3</c:v>
                </c:pt>
                <c:pt idx="3">
                  <c:v>3.0005096096E-3</c:v>
                </c:pt>
                <c:pt idx="4">
                  <c:v>4.0005096096E-3</c:v>
                </c:pt>
                <c:pt idx="5">
                  <c:v>5.0005096096E-3</c:v>
                </c:pt>
                <c:pt idx="6">
                  <c:v>6.0005096096E-3</c:v>
                </c:pt>
                <c:pt idx="7">
                  <c:v>7.0005096096000001E-3</c:v>
                </c:pt>
                <c:pt idx="8">
                  <c:v>8.0005096096000001E-3</c:v>
                </c:pt>
                <c:pt idx="9">
                  <c:v>9.0005096095999992E-3</c:v>
                </c:pt>
                <c:pt idx="10">
                  <c:v>1.00005096096E-2</c:v>
                </c:pt>
                <c:pt idx="11">
                  <c:v>1.1000509609600001E-2</c:v>
                </c:pt>
                <c:pt idx="12">
                  <c:v>1.2000509609600002E-2</c:v>
                </c:pt>
                <c:pt idx="13">
                  <c:v>1.3000509609600003E-2</c:v>
                </c:pt>
                <c:pt idx="14">
                  <c:v>1.4000509609600004E-2</c:v>
                </c:pt>
                <c:pt idx="15">
                  <c:v>1.5000509609600005E-2</c:v>
                </c:pt>
                <c:pt idx="16">
                  <c:v>1.6000509609600005E-2</c:v>
                </c:pt>
                <c:pt idx="17">
                  <c:v>1.7000509609600006E-2</c:v>
                </c:pt>
                <c:pt idx="18">
                  <c:v>1.8000509609600007E-2</c:v>
                </c:pt>
                <c:pt idx="19">
                  <c:v>1.9000509609600008E-2</c:v>
                </c:pt>
                <c:pt idx="20">
                  <c:v>2.0000509609600009E-2</c:v>
                </c:pt>
                <c:pt idx="21">
                  <c:v>2.100050960960001E-2</c:v>
                </c:pt>
                <c:pt idx="22">
                  <c:v>2.2000509609600011E-2</c:v>
                </c:pt>
                <c:pt idx="23">
                  <c:v>2.3000509609600012E-2</c:v>
                </c:pt>
                <c:pt idx="24">
                  <c:v>2.4000509609600013E-2</c:v>
                </c:pt>
                <c:pt idx="25">
                  <c:v>2.5000509609600013E-2</c:v>
                </c:pt>
                <c:pt idx="26">
                  <c:v>2.6000509609600014E-2</c:v>
                </c:pt>
                <c:pt idx="27">
                  <c:v>2.7000509609600015E-2</c:v>
                </c:pt>
                <c:pt idx="28">
                  <c:v>2.8000509609600016E-2</c:v>
                </c:pt>
                <c:pt idx="29">
                  <c:v>2.9000509609600017E-2</c:v>
                </c:pt>
                <c:pt idx="30">
                  <c:v>3.0000509609600018E-2</c:v>
                </c:pt>
                <c:pt idx="31">
                  <c:v>3.1000509609600019E-2</c:v>
                </c:pt>
                <c:pt idx="32">
                  <c:v>3.200050960960002E-2</c:v>
                </c:pt>
                <c:pt idx="33">
                  <c:v>3.3000509609600021E-2</c:v>
                </c:pt>
                <c:pt idx="34">
                  <c:v>3.4000509609600021E-2</c:v>
                </c:pt>
                <c:pt idx="35">
                  <c:v>3.5000509609600022E-2</c:v>
                </c:pt>
                <c:pt idx="36">
                  <c:v>3.6000509609600023E-2</c:v>
                </c:pt>
                <c:pt idx="37">
                  <c:v>3.7000509609600024E-2</c:v>
                </c:pt>
                <c:pt idx="38">
                  <c:v>3.8000509609600025E-2</c:v>
                </c:pt>
                <c:pt idx="39">
                  <c:v>3.9000509609600026E-2</c:v>
                </c:pt>
                <c:pt idx="40">
                  <c:v>4.0000509609600027E-2</c:v>
                </c:pt>
                <c:pt idx="41">
                  <c:v>4.1000509609600028E-2</c:v>
                </c:pt>
                <c:pt idx="42">
                  <c:v>4.2000509609600029E-2</c:v>
                </c:pt>
                <c:pt idx="43">
                  <c:v>4.3000509609600029E-2</c:v>
                </c:pt>
                <c:pt idx="44">
                  <c:v>4.400050960960003E-2</c:v>
                </c:pt>
                <c:pt idx="45">
                  <c:v>4.5000509609600031E-2</c:v>
                </c:pt>
                <c:pt idx="46">
                  <c:v>4.6000509609600032E-2</c:v>
                </c:pt>
                <c:pt idx="47">
                  <c:v>4.7000509609600033E-2</c:v>
                </c:pt>
                <c:pt idx="48">
                  <c:v>4.8000509609600034E-2</c:v>
                </c:pt>
                <c:pt idx="49">
                  <c:v>4.9000509609600035E-2</c:v>
                </c:pt>
                <c:pt idx="50">
                  <c:v>5.0000509609600036E-2</c:v>
                </c:pt>
                <c:pt idx="51">
                  <c:v>5.1000509609600037E-2</c:v>
                </c:pt>
                <c:pt idx="52">
                  <c:v>5.2000509609600037E-2</c:v>
                </c:pt>
                <c:pt idx="53">
                  <c:v>5.3000509609600038E-2</c:v>
                </c:pt>
                <c:pt idx="54">
                  <c:v>5.4000509609600039E-2</c:v>
                </c:pt>
                <c:pt idx="55">
                  <c:v>5.500050960960004E-2</c:v>
                </c:pt>
                <c:pt idx="56">
                  <c:v>5.6000509609600041E-2</c:v>
                </c:pt>
                <c:pt idx="57">
                  <c:v>5.7000509609600042E-2</c:v>
                </c:pt>
                <c:pt idx="58">
                  <c:v>5.8000509609600043E-2</c:v>
                </c:pt>
                <c:pt idx="59">
                  <c:v>5.9000509609600044E-2</c:v>
                </c:pt>
                <c:pt idx="60">
                  <c:v>6.0000509609600045E-2</c:v>
                </c:pt>
                <c:pt idx="61">
                  <c:v>6.1000509609600045E-2</c:v>
                </c:pt>
                <c:pt idx="62">
                  <c:v>6.2000509609600046E-2</c:v>
                </c:pt>
                <c:pt idx="63">
                  <c:v>6.3000509609600047E-2</c:v>
                </c:pt>
                <c:pt idx="64">
                  <c:v>6.4000509609600048E-2</c:v>
                </c:pt>
                <c:pt idx="65">
                  <c:v>6.5000509609600049E-2</c:v>
                </c:pt>
                <c:pt idx="66">
                  <c:v>6.600050960960005E-2</c:v>
                </c:pt>
                <c:pt idx="67">
                  <c:v>6.7000509609600051E-2</c:v>
                </c:pt>
                <c:pt idx="68">
                  <c:v>6.8000509609600052E-2</c:v>
                </c:pt>
                <c:pt idx="69">
                  <c:v>6.9000509609600053E-2</c:v>
                </c:pt>
                <c:pt idx="70">
                  <c:v>7.0000509609600053E-2</c:v>
                </c:pt>
                <c:pt idx="71">
                  <c:v>7.1000509609600054E-2</c:v>
                </c:pt>
                <c:pt idx="72">
                  <c:v>7.2000509609600055E-2</c:v>
                </c:pt>
                <c:pt idx="73">
                  <c:v>7.3000509609600056E-2</c:v>
                </c:pt>
                <c:pt idx="74">
                  <c:v>7.4000509609600057E-2</c:v>
                </c:pt>
                <c:pt idx="75">
                  <c:v>7.5000509609600058E-2</c:v>
                </c:pt>
                <c:pt idx="76">
                  <c:v>7.6000509609600059E-2</c:v>
                </c:pt>
                <c:pt idx="77">
                  <c:v>7.700050960960006E-2</c:v>
                </c:pt>
                <c:pt idx="78">
                  <c:v>7.8000509609600061E-2</c:v>
                </c:pt>
                <c:pt idx="79">
                  <c:v>7.9000509609600061E-2</c:v>
                </c:pt>
                <c:pt idx="80">
                  <c:v>8.0000509609600062E-2</c:v>
                </c:pt>
                <c:pt idx="81">
                  <c:v>8.1000509609600063E-2</c:v>
                </c:pt>
                <c:pt idx="82">
                  <c:v>8.2000509609600064E-2</c:v>
                </c:pt>
                <c:pt idx="83">
                  <c:v>8.3000509609600065E-2</c:v>
                </c:pt>
                <c:pt idx="84">
                  <c:v>8.4000509609600066E-2</c:v>
                </c:pt>
                <c:pt idx="85">
                  <c:v>8.5000509609600067E-2</c:v>
                </c:pt>
                <c:pt idx="86">
                  <c:v>8.6000509609600068E-2</c:v>
                </c:pt>
                <c:pt idx="87">
                  <c:v>8.7000509609600069E-2</c:v>
                </c:pt>
                <c:pt idx="88">
                  <c:v>8.8000509609600069E-2</c:v>
                </c:pt>
                <c:pt idx="89">
                  <c:v>8.900050960960007E-2</c:v>
                </c:pt>
                <c:pt idx="90">
                  <c:v>9.0000509609600071E-2</c:v>
                </c:pt>
                <c:pt idx="91">
                  <c:v>9.1000509609600072E-2</c:v>
                </c:pt>
                <c:pt idx="92">
                  <c:v>9.2000509609600073E-2</c:v>
                </c:pt>
                <c:pt idx="93">
                  <c:v>9.3000509609600074E-2</c:v>
                </c:pt>
                <c:pt idx="94">
                  <c:v>9.4000509609600075E-2</c:v>
                </c:pt>
                <c:pt idx="95">
                  <c:v>9.5000509609600076E-2</c:v>
                </c:pt>
                <c:pt idx="96">
                  <c:v>9.6000509609600077E-2</c:v>
                </c:pt>
                <c:pt idx="97">
                  <c:v>9.7000509609600077E-2</c:v>
                </c:pt>
                <c:pt idx="98">
                  <c:v>9.8000509609600078E-2</c:v>
                </c:pt>
                <c:pt idx="99">
                  <c:v>9.9000509609600079E-2</c:v>
                </c:pt>
                <c:pt idx="100">
                  <c:v>0.10000050960960008</c:v>
                </c:pt>
                <c:pt idx="101">
                  <c:v>0.10100050960960008</c:v>
                </c:pt>
                <c:pt idx="102">
                  <c:v>0.10200050960960008</c:v>
                </c:pt>
                <c:pt idx="103">
                  <c:v>0.10300050960960008</c:v>
                </c:pt>
                <c:pt idx="104">
                  <c:v>0.10400050960960008</c:v>
                </c:pt>
                <c:pt idx="105">
                  <c:v>0.10500050960960008</c:v>
                </c:pt>
                <c:pt idx="106">
                  <c:v>0.10600050960960009</c:v>
                </c:pt>
                <c:pt idx="107">
                  <c:v>0.10700050960960009</c:v>
                </c:pt>
                <c:pt idx="108">
                  <c:v>0.10800050960960009</c:v>
                </c:pt>
                <c:pt idx="109">
                  <c:v>0.10900050960960009</c:v>
                </c:pt>
                <c:pt idx="110">
                  <c:v>0.11000050960960009</c:v>
                </c:pt>
                <c:pt idx="111">
                  <c:v>0.11100050960960009</c:v>
                </c:pt>
                <c:pt idx="112">
                  <c:v>0.11200050960960009</c:v>
                </c:pt>
                <c:pt idx="113">
                  <c:v>0.11300050960960009</c:v>
                </c:pt>
                <c:pt idx="114">
                  <c:v>0.11400050960960009</c:v>
                </c:pt>
                <c:pt idx="115">
                  <c:v>0.11500050960960009</c:v>
                </c:pt>
                <c:pt idx="116">
                  <c:v>0.11600050960960009</c:v>
                </c:pt>
                <c:pt idx="117">
                  <c:v>0.1170005096096001</c:v>
                </c:pt>
                <c:pt idx="118">
                  <c:v>0.1180005096096001</c:v>
                </c:pt>
                <c:pt idx="119">
                  <c:v>0.1190005096096001</c:v>
                </c:pt>
                <c:pt idx="120">
                  <c:v>0.1200005096096001</c:v>
                </c:pt>
                <c:pt idx="121">
                  <c:v>0.1210005096096001</c:v>
                </c:pt>
                <c:pt idx="122">
                  <c:v>0.1220005096096001</c:v>
                </c:pt>
                <c:pt idx="123">
                  <c:v>0.1230005096096001</c:v>
                </c:pt>
                <c:pt idx="124">
                  <c:v>0.1240005096096001</c:v>
                </c:pt>
                <c:pt idx="125">
                  <c:v>0.1250005096096001</c:v>
                </c:pt>
                <c:pt idx="126">
                  <c:v>0.1260005096096001</c:v>
                </c:pt>
                <c:pt idx="127">
                  <c:v>0.1270005096096001</c:v>
                </c:pt>
                <c:pt idx="128">
                  <c:v>0.1280005096096001</c:v>
                </c:pt>
                <c:pt idx="129">
                  <c:v>0.12900050960960011</c:v>
                </c:pt>
                <c:pt idx="130">
                  <c:v>0.13000050960960011</c:v>
                </c:pt>
                <c:pt idx="131">
                  <c:v>0.13100050960960011</c:v>
                </c:pt>
                <c:pt idx="132">
                  <c:v>0.13200050960960011</c:v>
                </c:pt>
                <c:pt idx="133">
                  <c:v>0.13300050960960011</c:v>
                </c:pt>
                <c:pt idx="134">
                  <c:v>0.13400050960960011</c:v>
                </c:pt>
                <c:pt idx="135">
                  <c:v>0.13500050960960011</c:v>
                </c:pt>
                <c:pt idx="136">
                  <c:v>0.13600050960960011</c:v>
                </c:pt>
                <c:pt idx="137">
                  <c:v>0.13700050960960011</c:v>
                </c:pt>
                <c:pt idx="138">
                  <c:v>0.13800050960960011</c:v>
                </c:pt>
                <c:pt idx="139">
                  <c:v>0.13900050960960011</c:v>
                </c:pt>
                <c:pt idx="140">
                  <c:v>0.14000050960960012</c:v>
                </c:pt>
                <c:pt idx="141">
                  <c:v>0.14100050960960012</c:v>
                </c:pt>
                <c:pt idx="142">
                  <c:v>0.14200050960960012</c:v>
                </c:pt>
                <c:pt idx="143">
                  <c:v>0.14300050960960012</c:v>
                </c:pt>
                <c:pt idx="144">
                  <c:v>0.14400050960960012</c:v>
                </c:pt>
                <c:pt idx="145">
                  <c:v>0.14500050960960012</c:v>
                </c:pt>
                <c:pt idx="146">
                  <c:v>0.14600050960960012</c:v>
                </c:pt>
                <c:pt idx="147">
                  <c:v>0.14700050960960012</c:v>
                </c:pt>
                <c:pt idx="148">
                  <c:v>0.14800050960960012</c:v>
                </c:pt>
                <c:pt idx="149">
                  <c:v>0.14900050960960012</c:v>
                </c:pt>
                <c:pt idx="150">
                  <c:v>0.15000050960960012</c:v>
                </c:pt>
                <c:pt idx="151">
                  <c:v>0.15100050960960013</c:v>
                </c:pt>
                <c:pt idx="152">
                  <c:v>0.15200050960960013</c:v>
                </c:pt>
                <c:pt idx="153">
                  <c:v>0.15300050960960013</c:v>
                </c:pt>
                <c:pt idx="154">
                  <c:v>0.15400050960960013</c:v>
                </c:pt>
                <c:pt idx="155">
                  <c:v>0.15500050960960013</c:v>
                </c:pt>
                <c:pt idx="156">
                  <c:v>0.15600050960960013</c:v>
                </c:pt>
                <c:pt idx="157">
                  <c:v>0.15700050960960013</c:v>
                </c:pt>
                <c:pt idx="158">
                  <c:v>0.15800050960960013</c:v>
                </c:pt>
                <c:pt idx="159">
                  <c:v>0.15900050960960013</c:v>
                </c:pt>
                <c:pt idx="160">
                  <c:v>0.16000050960960013</c:v>
                </c:pt>
                <c:pt idx="161">
                  <c:v>0.16100050960960013</c:v>
                </c:pt>
                <c:pt idx="162">
                  <c:v>0.16200050960960014</c:v>
                </c:pt>
                <c:pt idx="163">
                  <c:v>0.16300050960960014</c:v>
                </c:pt>
                <c:pt idx="164">
                  <c:v>0.16400050960960014</c:v>
                </c:pt>
                <c:pt idx="165">
                  <c:v>0.16500050960960014</c:v>
                </c:pt>
                <c:pt idx="166">
                  <c:v>0.16600050960960014</c:v>
                </c:pt>
                <c:pt idx="167">
                  <c:v>0.16700050960960014</c:v>
                </c:pt>
                <c:pt idx="168">
                  <c:v>0.16800050960960014</c:v>
                </c:pt>
                <c:pt idx="169">
                  <c:v>0.16900050960960014</c:v>
                </c:pt>
                <c:pt idx="170">
                  <c:v>0.17000050960960014</c:v>
                </c:pt>
                <c:pt idx="171">
                  <c:v>0.17100050960960014</c:v>
                </c:pt>
                <c:pt idx="172">
                  <c:v>0.17200050960960014</c:v>
                </c:pt>
                <c:pt idx="173">
                  <c:v>0.17300050960960014</c:v>
                </c:pt>
                <c:pt idx="174">
                  <c:v>0.17400050960960015</c:v>
                </c:pt>
                <c:pt idx="175">
                  <c:v>0.17500050960960015</c:v>
                </c:pt>
                <c:pt idx="176">
                  <c:v>0.17600050960960015</c:v>
                </c:pt>
                <c:pt idx="177">
                  <c:v>0.17700050960960015</c:v>
                </c:pt>
                <c:pt idx="178">
                  <c:v>0.17800050960960015</c:v>
                </c:pt>
                <c:pt idx="179">
                  <c:v>0.17900050960960015</c:v>
                </c:pt>
                <c:pt idx="180">
                  <c:v>0.18000050960960015</c:v>
                </c:pt>
                <c:pt idx="181">
                  <c:v>0.18100050960960015</c:v>
                </c:pt>
                <c:pt idx="182">
                  <c:v>0.18200050960960015</c:v>
                </c:pt>
                <c:pt idx="183">
                  <c:v>0.18300050960960015</c:v>
                </c:pt>
                <c:pt idx="184">
                  <c:v>0.18400050960960015</c:v>
                </c:pt>
                <c:pt idx="185">
                  <c:v>0.18500050960960016</c:v>
                </c:pt>
                <c:pt idx="186">
                  <c:v>0.18600050960960016</c:v>
                </c:pt>
                <c:pt idx="187">
                  <c:v>0.18700050960960016</c:v>
                </c:pt>
                <c:pt idx="188">
                  <c:v>0.18800050960960016</c:v>
                </c:pt>
                <c:pt idx="189">
                  <c:v>0.18900050960960016</c:v>
                </c:pt>
                <c:pt idx="190">
                  <c:v>0.19000050960960016</c:v>
                </c:pt>
                <c:pt idx="191">
                  <c:v>0.19100050960960016</c:v>
                </c:pt>
                <c:pt idx="192">
                  <c:v>0.19200050960960016</c:v>
                </c:pt>
                <c:pt idx="193">
                  <c:v>0.19300050960960016</c:v>
                </c:pt>
                <c:pt idx="194">
                  <c:v>0.19400050960960016</c:v>
                </c:pt>
                <c:pt idx="195">
                  <c:v>0.19500050960960016</c:v>
                </c:pt>
                <c:pt idx="196">
                  <c:v>0.19600050960960017</c:v>
                </c:pt>
                <c:pt idx="197">
                  <c:v>0.19700050960960017</c:v>
                </c:pt>
                <c:pt idx="198">
                  <c:v>0.19800050960960017</c:v>
                </c:pt>
                <c:pt idx="199">
                  <c:v>0.19900050960960017</c:v>
                </c:pt>
                <c:pt idx="200">
                  <c:v>0.20000050960960017</c:v>
                </c:pt>
                <c:pt idx="201">
                  <c:v>0.20100050960960017</c:v>
                </c:pt>
                <c:pt idx="202">
                  <c:v>0.20200050960960017</c:v>
                </c:pt>
                <c:pt idx="203">
                  <c:v>0.20300050960960017</c:v>
                </c:pt>
                <c:pt idx="204">
                  <c:v>0.20400050960960017</c:v>
                </c:pt>
                <c:pt idx="205">
                  <c:v>0.20500050960960017</c:v>
                </c:pt>
                <c:pt idx="206">
                  <c:v>0.20600050960960017</c:v>
                </c:pt>
                <c:pt idx="207">
                  <c:v>0.20700050960960018</c:v>
                </c:pt>
                <c:pt idx="208">
                  <c:v>0.20800050960960018</c:v>
                </c:pt>
                <c:pt idx="209">
                  <c:v>0.20900050960960018</c:v>
                </c:pt>
                <c:pt idx="210">
                  <c:v>0.21000050960960018</c:v>
                </c:pt>
                <c:pt idx="211">
                  <c:v>0.21100050960960018</c:v>
                </c:pt>
                <c:pt idx="212">
                  <c:v>0.21200050960960018</c:v>
                </c:pt>
                <c:pt idx="213">
                  <c:v>0.21300050960960018</c:v>
                </c:pt>
                <c:pt idx="214">
                  <c:v>0.21400050960960018</c:v>
                </c:pt>
                <c:pt idx="215">
                  <c:v>0.21500050960960018</c:v>
                </c:pt>
                <c:pt idx="216">
                  <c:v>0.21600050960960018</c:v>
                </c:pt>
                <c:pt idx="217">
                  <c:v>0.21700050960960018</c:v>
                </c:pt>
                <c:pt idx="218">
                  <c:v>0.21800050960960018</c:v>
                </c:pt>
                <c:pt idx="219">
                  <c:v>0.21900050960960019</c:v>
                </c:pt>
                <c:pt idx="220">
                  <c:v>0.22000050960960019</c:v>
                </c:pt>
                <c:pt idx="221">
                  <c:v>0.22100050960960019</c:v>
                </c:pt>
                <c:pt idx="222">
                  <c:v>0.22200050960960019</c:v>
                </c:pt>
                <c:pt idx="223">
                  <c:v>0.22300050960960019</c:v>
                </c:pt>
                <c:pt idx="224">
                  <c:v>0.22400050960960019</c:v>
                </c:pt>
                <c:pt idx="225">
                  <c:v>0.22500050960960019</c:v>
                </c:pt>
                <c:pt idx="226">
                  <c:v>0.22600050960960019</c:v>
                </c:pt>
                <c:pt idx="227">
                  <c:v>0.22700050960960019</c:v>
                </c:pt>
                <c:pt idx="228">
                  <c:v>0.22800050960960019</c:v>
                </c:pt>
                <c:pt idx="229">
                  <c:v>0.22900050960960019</c:v>
                </c:pt>
                <c:pt idx="230">
                  <c:v>0.2300005096096002</c:v>
                </c:pt>
                <c:pt idx="231">
                  <c:v>0.2310005096096002</c:v>
                </c:pt>
                <c:pt idx="232">
                  <c:v>0.2320005096096002</c:v>
                </c:pt>
                <c:pt idx="233">
                  <c:v>0.2330005096096002</c:v>
                </c:pt>
                <c:pt idx="234">
                  <c:v>0.2340005096096002</c:v>
                </c:pt>
                <c:pt idx="235">
                  <c:v>0.2350005096096002</c:v>
                </c:pt>
                <c:pt idx="236">
                  <c:v>0.2360005096096002</c:v>
                </c:pt>
                <c:pt idx="237">
                  <c:v>0.2370005096096002</c:v>
                </c:pt>
                <c:pt idx="238">
                  <c:v>0.2380005096096002</c:v>
                </c:pt>
                <c:pt idx="239">
                  <c:v>0.2390005096096002</c:v>
                </c:pt>
                <c:pt idx="240">
                  <c:v>0.2400005096096002</c:v>
                </c:pt>
                <c:pt idx="241">
                  <c:v>0.24100050960960021</c:v>
                </c:pt>
                <c:pt idx="242">
                  <c:v>0.24200050960960021</c:v>
                </c:pt>
                <c:pt idx="243">
                  <c:v>0.24300050960960021</c:v>
                </c:pt>
                <c:pt idx="244">
                  <c:v>0.24400050960960021</c:v>
                </c:pt>
                <c:pt idx="245">
                  <c:v>0.24500050960960021</c:v>
                </c:pt>
                <c:pt idx="246">
                  <c:v>0.24600050960960021</c:v>
                </c:pt>
                <c:pt idx="247">
                  <c:v>0.24700050960960021</c:v>
                </c:pt>
                <c:pt idx="248">
                  <c:v>0.24800050960960021</c:v>
                </c:pt>
                <c:pt idx="249">
                  <c:v>0.24900050960960021</c:v>
                </c:pt>
                <c:pt idx="250">
                  <c:v>0.25000050960960019</c:v>
                </c:pt>
                <c:pt idx="251">
                  <c:v>0.25100050960960019</c:v>
                </c:pt>
                <c:pt idx="252">
                  <c:v>0.25200050960960019</c:v>
                </c:pt>
                <c:pt idx="253">
                  <c:v>0.25300050960960019</c:v>
                </c:pt>
                <c:pt idx="254">
                  <c:v>0.25400050960960019</c:v>
                </c:pt>
                <c:pt idx="255">
                  <c:v>0.25500050960960019</c:v>
                </c:pt>
                <c:pt idx="256">
                  <c:v>0.25600050960960019</c:v>
                </c:pt>
                <c:pt idx="257">
                  <c:v>0.25700050960960019</c:v>
                </c:pt>
                <c:pt idx="258">
                  <c:v>0.25800050960960019</c:v>
                </c:pt>
                <c:pt idx="259">
                  <c:v>0.25900050960960019</c:v>
                </c:pt>
                <c:pt idx="260">
                  <c:v>0.26000050960960019</c:v>
                </c:pt>
                <c:pt idx="261">
                  <c:v>0.2610005096096002</c:v>
                </c:pt>
                <c:pt idx="262">
                  <c:v>0.2620005096096002</c:v>
                </c:pt>
                <c:pt idx="263">
                  <c:v>0.2630005096096002</c:v>
                </c:pt>
                <c:pt idx="264">
                  <c:v>0.2640005096096002</c:v>
                </c:pt>
                <c:pt idx="265">
                  <c:v>0.2650005096096002</c:v>
                </c:pt>
                <c:pt idx="266">
                  <c:v>0.2660005096096002</c:v>
                </c:pt>
                <c:pt idx="267">
                  <c:v>0.2670005096096002</c:v>
                </c:pt>
                <c:pt idx="268">
                  <c:v>0.2680005096096002</c:v>
                </c:pt>
                <c:pt idx="269">
                  <c:v>0.2690005096096002</c:v>
                </c:pt>
                <c:pt idx="270">
                  <c:v>0.2700005096096002</c:v>
                </c:pt>
                <c:pt idx="271">
                  <c:v>0.2710005096096002</c:v>
                </c:pt>
                <c:pt idx="272">
                  <c:v>0.27200050960960021</c:v>
                </c:pt>
                <c:pt idx="273">
                  <c:v>0.27300050960960021</c:v>
                </c:pt>
                <c:pt idx="274">
                  <c:v>0.27400050960960021</c:v>
                </c:pt>
                <c:pt idx="275">
                  <c:v>0.27500050960960021</c:v>
                </c:pt>
                <c:pt idx="276">
                  <c:v>0.27600050960960021</c:v>
                </c:pt>
                <c:pt idx="277">
                  <c:v>0.27700050960960021</c:v>
                </c:pt>
                <c:pt idx="278">
                  <c:v>0.27800050960960021</c:v>
                </c:pt>
                <c:pt idx="279">
                  <c:v>0.27900050960960021</c:v>
                </c:pt>
                <c:pt idx="280">
                  <c:v>0.28000050960960021</c:v>
                </c:pt>
                <c:pt idx="281">
                  <c:v>0.28100050960960021</c:v>
                </c:pt>
                <c:pt idx="282">
                  <c:v>0.28200050960960021</c:v>
                </c:pt>
                <c:pt idx="283">
                  <c:v>0.28300050960960021</c:v>
                </c:pt>
                <c:pt idx="284">
                  <c:v>0.28400050960960022</c:v>
                </c:pt>
                <c:pt idx="285">
                  <c:v>0.28500050960960022</c:v>
                </c:pt>
                <c:pt idx="286">
                  <c:v>0.28600050960960022</c:v>
                </c:pt>
                <c:pt idx="287">
                  <c:v>0.28700050960960022</c:v>
                </c:pt>
                <c:pt idx="288">
                  <c:v>0.28800050960960022</c:v>
                </c:pt>
                <c:pt idx="289">
                  <c:v>0.28900050960960022</c:v>
                </c:pt>
                <c:pt idx="290">
                  <c:v>0.29000050960960022</c:v>
                </c:pt>
                <c:pt idx="291">
                  <c:v>0.29100050960960022</c:v>
                </c:pt>
                <c:pt idx="292">
                  <c:v>0.29200050960960022</c:v>
                </c:pt>
                <c:pt idx="293">
                  <c:v>0.29300050960960022</c:v>
                </c:pt>
                <c:pt idx="294">
                  <c:v>0.29400050960960022</c:v>
                </c:pt>
                <c:pt idx="295">
                  <c:v>0.29500050960960023</c:v>
                </c:pt>
                <c:pt idx="296">
                  <c:v>0.29600050960960023</c:v>
                </c:pt>
                <c:pt idx="297">
                  <c:v>0.29700050960960023</c:v>
                </c:pt>
                <c:pt idx="298">
                  <c:v>0.29800050960960023</c:v>
                </c:pt>
                <c:pt idx="299">
                  <c:v>0.29900050960960023</c:v>
                </c:pt>
                <c:pt idx="300">
                  <c:v>0.30000050960960023</c:v>
                </c:pt>
                <c:pt idx="301">
                  <c:v>0.30100050960960023</c:v>
                </c:pt>
                <c:pt idx="302">
                  <c:v>0.30200050960960023</c:v>
                </c:pt>
                <c:pt idx="303">
                  <c:v>0.30300050960960023</c:v>
                </c:pt>
                <c:pt idx="304">
                  <c:v>0.30400050960960023</c:v>
                </c:pt>
                <c:pt idx="305">
                  <c:v>0.30500050960960023</c:v>
                </c:pt>
                <c:pt idx="306">
                  <c:v>0.30600050960960024</c:v>
                </c:pt>
                <c:pt idx="307">
                  <c:v>0.30700050960960024</c:v>
                </c:pt>
                <c:pt idx="308">
                  <c:v>0.30800050960960024</c:v>
                </c:pt>
                <c:pt idx="309">
                  <c:v>0.30900050960960024</c:v>
                </c:pt>
                <c:pt idx="310">
                  <c:v>0.31000050960960024</c:v>
                </c:pt>
                <c:pt idx="311">
                  <c:v>0.31100050960960024</c:v>
                </c:pt>
                <c:pt idx="312">
                  <c:v>0.31200050960960024</c:v>
                </c:pt>
                <c:pt idx="313">
                  <c:v>0.31300050960960024</c:v>
                </c:pt>
                <c:pt idx="314">
                  <c:v>0.31400050960960024</c:v>
                </c:pt>
                <c:pt idx="315">
                  <c:v>0.31500050960960024</c:v>
                </c:pt>
                <c:pt idx="316">
                  <c:v>0.31600050960960024</c:v>
                </c:pt>
                <c:pt idx="317">
                  <c:v>0.31700050960960025</c:v>
                </c:pt>
                <c:pt idx="318">
                  <c:v>0.31800050960960025</c:v>
                </c:pt>
                <c:pt idx="319">
                  <c:v>0.31900050960960025</c:v>
                </c:pt>
                <c:pt idx="320">
                  <c:v>0.32000050960960025</c:v>
                </c:pt>
                <c:pt idx="321">
                  <c:v>0.32100050960960025</c:v>
                </c:pt>
                <c:pt idx="322">
                  <c:v>0.32200050960960025</c:v>
                </c:pt>
                <c:pt idx="323">
                  <c:v>0.32300050960960025</c:v>
                </c:pt>
                <c:pt idx="324">
                  <c:v>0.32400050960960025</c:v>
                </c:pt>
                <c:pt idx="325">
                  <c:v>0.32500050960960025</c:v>
                </c:pt>
                <c:pt idx="326">
                  <c:v>0.32600050960960025</c:v>
                </c:pt>
                <c:pt idx="327">
                  <c:v>0.32700050960960025</c:v>
                </c:pt>
                <c:pt idx="328">
                  <c:v>0.32800050960960025</c:v>
                </c:pt>
                <c:pt idx="329">
                  <c:v>0.32900050960960026</c:v>
                </c:pt>
                <c:pt idx="330">
                  <c:v>0.33000050960960026</c:v>
                </c:pt>
                <c:pt idx="331">
                  <c:v>0.33100050960960026</c:v>
                </c:pt>
                <c:pt idx="332">
                  <c:v>0.33200050960960026</c:v>
                </c:pt>
                <c:pt idx="333">
                  <c:v>0.33300050960960026</c:v>
                </c:pt>
                <c:pt idx="334">
                  <c:v>0.33400050960960026</c:v>
                </c:pt>
                <c:pt idx="335">
                  <c:v>0.33500050960960026</c:v>
                </c:pt>
                <c:pt idx="336">
                  <c:v>0.33600050960960026</c:v>
                </c:pt>
                <c:pt idx="337">
                  <c:v>0.33700050960960026</c:v>
                </c:pt>
                <c:pt idx="338">
                  <c:v>0.33800050960960026</c:v>
                </c:pt>
                <c:pt idx="339">
                  <c:v>0.33900050960960026</c:v>
                </c:pt>
                <c:pt idx="340">
                  <c:v>0.34000050960960027</c:v>
                </c:pt>
                <c:pt idx="341">
                  <c:v>0.34100050960960027</c:v>
                </c:pt>
                <c:pt idx="342">
                  <c:v>0.34200050960960027</c:v>
                </c:pt>
                <c:pt idx="343">
                  <c:v>0.34300050960960027</c:v>
                </c:pt>
                <c:pt idx="344">
                  <c:v>0.34400050960960027</c:v>
                </c:pt>
                <c:pt idx="345">
                  <c:v>0.34500050960960027</c:v>
                </c:pt>
                <c:pt idx="346">
                  <c:v>0.34600050960960027</c:v>
                </c:pt>
                <c:pt idx="347">
                  <c:v>0.34700050960960027</c:v>
                </c:pt>
                <c:pt idx="348">
                  <c:v>0.34800050960960027</c:v>
                </c:pt>
                <c:pt idx="349">
                  <c:v>0.34900050960960027</c:v>
                </c:pt>
                <c:pt idx="350">
                  <c:v>0.35000050960960027</c:v>
                </c:pt>
                <c:pt idx="351">
                  <c:v>0.35100050960960028</c:v>
                </c:pt>
                <c:pt idx="352">
                  <c:v>0.35200050960960028</c:v>
                </c:pt>
                <c:pt idx="353">
                  <c:v>0.35300050960960028</c:v>
                </c:pt>
                <c:pt idx="354">
                  <c:v>0.35400050960960028</c:v>
                </c:pt>
                <c:pt idx="355">
                  <c:v>0.35500050960960028</c:v>
                </c:pt>
                <c:pt idx="356">
                  <c:v>0.35600050960960028</c:v>
                </c:pt>
                <c:pt idx="357">
                  <c:v>0.35700050960960028</c:v>
                </c:pt>
                <c:pt idx="358">
                  <c:v>0.35800050960960028</c:v>
                </c:pt>
                <c:pt idx="359">
                  <c:v>0.35900050960960028</c:v>
                </c:pt>
                <c:pt idx="360">
                  <c:v>0.36000050960960028</c:v>
                </c:pt>
                <c:pt idx="361">
                  <c:v>0.36100050960960028</c:v>
                </c:pt>
                <c:pt idx="362">
                  <c:v>0.36200050960960029</c:v>
                </c:pt>
                <c:pt idx="363">
                  <c:v>0.36300050960960029</c:v>
                </c:pt>
                <c:pt idx="364">
                  <c:v>0.36400050960960029</c:v>
                </c:pt>
                <c:pt idx="365">
                  <c:v>0.36500050960960029</c:v>
                </c:pt>
                <c:pt idx="366">
                  <c:v>0.36600050960960029</c:v>
                </c:pt>
                <c:pt idx="367">
                  <c:v>0.36700050960960029</c:v>
                </c:pt>
                <c:pt idx="368">
                  <c:v>0.36800050960960029</c:v>
                </c:pt>
                <c:pt idx="369">
                  <c:v>0.36900050960960029</c:v>
                </c:pt>
                <c:pt idx="370">
                  <c:v>0.37000050960960029</c:v>
                </c:pt>
                <c:pt idx="371">
                  <c:v>0.37100050960960029</c:v>
                </c:pt>
                <c:pt idx="372">
                  <c:v>0.37200050960960029</c:v>
                </c:pt>
                <c:pt idx="373">
                  <c:v>0.37300050960960029</c:v>
                </c:pt>
                <c:pt idx="374">
                  <c:v>0.3740005096096003</c:v>
                </c:pt>
                <c:pt idx="375">
                  <c:v>0.3750005096096003</c:v>
                </c:pt>
                <c:pt idx="376">
                  <c:v>0.3760005096096003</c:v>
                </c:pt>
                <c:pt idx="377">
                  <c:v>0.3770005096096003</c:v>
                </c:pt>
                <c:pt idx="378">
                  <c:v>0.3780005096096003</c:v>
                </c:pt>
                <c:pt idx="379">
                  <c:v>0.3790005096096003</c:v>
                </c:pt>
                <c:pt idx="380">
                  <c:v>0.3800005096096003</c:v>
                </c:pt>
                <c:pt idx="381">
                  <c:v>0.3810005096096003</c:v>
                </c:pt>
                <c:pt idx="382">
                  <c:v>0.3820005096096003</c:v>
                </c:pt>
                <c:pt idx="383">
                  <c:v>0.3830005096096003</c:v>
                </c:pt>
                <c:pt idx="384">
                  <c:v>0.3840005096096003</c:v>
                </c:pt>
                <c:pt idx="385">
                  <c:v>0.38500050960960031</c:v>
                </c:pt>
                <c:pt idx="386">
                  <c:v>0.38600050960960031</c:v>
                </c:pt>
                <c:pt idx="387">
                  <c:v>0.38700050960960031</c:v>
                </c:pt>
                <c:pt idx="388">
                  <c:v>0.38800050960960031</c:v>
                </c:pt>
                <c:pt idx="389">
                  <c:v>0.38900050960960031</c:v>
                </c:pt>
                <c:pt idx="390">
                  <c:v>0.39000050960960031</c:v>
                </c:pt>
                <c:pt idx="391">
                  <c:v>0.39100050960960031</c:v>
                </c:pt>
                <c:pt idx="392">
                  <c:v>0.39200050960960031</c:v>
                </c:pt>
                <c:pt idx="393">
                  <c:v>0.39300050960960031</c:v>
                </c:pt>
                <c:pt idx="394">
                  <c:v>0.39400050960960031</c:v>
                </c:pt>
                <c:pt idx="395">
                  <c:v>0.39500050960960031</c:v>
                </c:pt>
                <c:pt idx="396">
                  <c:v>0.39600050960960032</c:v>
                </c:pt>
                <c:pt idx="397">
                  <c:v>0.39700050960960032</c:v>
                </c:pt>
                <c:pt idx="398">
                  <c:v>0.39800050960960032</c:v>
                </c:pt>
                <c:pt idx="399">
                  <c:v>0.39900050960960032</c:v>
                </c:pt>
                <c:pt idx="400">
                  <c:v>0.40000050960960032</c:v>
                </c:pt>
                <c:pt idx="401">
                  <c:v>0.40100050960960032</c:v>
                </c:pt>
                <c:pt idx="402">
                  <c:v>0.40200050960960032</c:v>
                </c:pt>
                <c:pt idx="403">
                  <c:v>0.40300050960960032</c:v>
                </c:pt>
                <c:pt idx="404">
                  <c:v>0.40400050960960032</c:v>
                </c:pt>
                <c:pt idx="405">
                  <c:v>0.40500050960960032</c:v>
                </c:pt>
                <c:pt idx="406">
                  <c:v>0.40600050960960032</c:v>
                </c:pt>
                <c:pt idx="407">
                  <c:v>0.40700050960960032</c:v>
                </c:pt>
                <c:pt idx="408">
                  <c:v>0.40800050960960033</c:v>
                </c:pt>
                <c:pt idx="409">
                  <c:v>0.40900050960960033</c:v>
                </c:pt>
                <c:pt idx="410">
                  <c:v>0.41000050960960033</c:v>
                </c:pt>
                <c:pt idx="411">
                  <c:v>0.41100050960960033</c:v>
                </c:pt>
                <c:pt idx="412">
                  <c:v>0.41200050960960033</c:v>
                </c:pt>
                <c:pt idx="413">
                  <c:v>0.41300050960960033</c:v>
                </c:pt>
                <c:pt idx="414">
                  <c:v>0.41400050960960033</c:v>
                </c:pt>
                <c:pt idx="415">
                  <c:v>0.41500050960960033</c:v>
                </c:pt>
                <c:pt idx="416">
                  <c:v>0.41600050960960033</c:v>
                </c:pt>
                <c:pt idx="417">
                  <c:v>0.41700050960960033</c:v>
                </c:pt>
                <c:pt idx="418">
                  <c:v>0.41800050960960033</c:v>
                </c:pt>
                <c:pt idx="419">
                  <c:v>0.41900050960960034</c:v>
                </c:pt>
                <c:pt idx="420">
                  <c:v>0.42000050960960034</c:v>
                </c:pt>
                <c:pt idx="421">
                  <c:v>0.42100050960960034</c:v>
                </c:pt>
                <c:pt idx="422">
                  <c:v>0.42200050960960034</c:v>
                </c:pt>
                <c:pt idx="423">
                  <c:v>0.42300050960960034</c:v>
                </c:pt>
                <c:pt idx="424">
                  <c:v>0.42400050960960034</c:v>
                </c:pt>
                <c:pt idx="425">
                  <c:v>0.42500050960960034</c:v>
                </c:pt>
                <c:pt idx="426">
                  <c:v>0.42600050960960034</c:v>
                </c:pt>
                <c:pt idx="427">
                  <c:v>0.42700050960960034</c:v>
                </c:pt>
                <c:pt idx="428">
                  <c:v>0.42800050960960034</c:v>
                </c:pt>
                <c:pt idx="429">
                  <c:v>0.42900050960960034</c:v>
                </c:pt>
                <c:pt idx="430">
                  <c:v>0.43000050960960035</c:v>
                </c:pt>
                <c:pt idx="431">
                  <c:v>0.43100050960960035</c:v>
                </c:pt>
                <c:pt idx="432">
                  <c:v>0.43200050960960035</c:v>
                </c:pt>
                <c:pt idx="433">
                  <c:v>0.43300050960960035</c:v>
                </c:pt>
                <c:pt idx="434">
                  <c:v>0.43400050960960035</c:v>
                </c:pt>
                <c:pt idx="435">
                  <c:v>0.43500050960960035</c:v>
                </c:pt>
                <c:pt idx="436">
                  <c:v>0.43600050960960035</c:v>
                </c:pt>
                <c:pt idx="437">
                  <c:v>0.43700050960960035</c:v>
                </c:pt>
                <c:pt idx="438">
                  <c:v>0.43800050960960035</c:v>
                </c:pt>
                <c:pt idx="439">
                  <c:v>0.43900050960960035</c:v>
                </c:pt>
                <c:pt idx="440">
                  <c:v>0.44000050960960035</c:v>
                </c:pt>
                <c:pt idx="441">
                  <c:v>0.44100050960960036</c:v>
                </c:pt>
                <c:pt idx="442">
                  <c:v>0.44200050960960036</c:v>
                </c:pt>
                <c:pt idx="443">
                  <c:v>0.44300050960960036</c:v>
                </c:pt>
                <c:pt idx="444">
                  <c:v>0.44400050960960036</c:v>
                </c:pt>
                <c:pt idx="445">
                  <c:v>0.44500050960960036</c:v>
                </c:pt>
                <c:pt idx="446">
                  <c:v>0.44600050960960036</c:v>
                </c:pt>
                <c:pt idx="447">
                  <c:v>0.44700050960960036</c:v>
                </c:pt>
                <c:pt idx="448">
                  <c:v>0.44800050960960036</c:v>
                </c:pt>
                <c:pt idx="449">
                  <c:v>0.44900050960960036</c:v>
                </c:pt>
                <c:pt idx="450">
                  <c:v>0.45000050960960036</c:v>
                </c:pt>
                <c:pt idx="451">
                  <c:v>0.45100050960960036</c:v>
                </c:pt>
                <c:pt idx="452">
                  <c:v>0.45200050960960036</c:v>
                </c:pt>
                <c:pt idx="453">
                  <c:v>0.45300050960960037</c:v>
                </c:pt>
                <c:pt idx="454">
                  <c:v>0.45400050960960037</c:v>
                </c:pt>
                <c:pt idx="455">
                  <c:v>0.45500050960960037</c:v>
                </c:pt>
                <c:pt idx="456">
                  <c:v>0.45600050960960037</c:v>
                </c:pt>
                <c:pt idx="457">
                  <c:v>0.45700050960960037</c:v>
                </c:pt>
                <c:pt idx="458">
                  <c:v>0.45800050960960037</c:v>
                </c:pt>
                <c:pt idx="459">
                  <c:v>0.45900050960960037</c:v>
                </c:pt>
                <c:pt idx="460">
                  <c:v>0.46000050960960037</c:v>
                </c:pt>
                <c:pt idx="461">
                  <c:v>0.46100050960960037</c:v>
                </c:pt>
                <c:pt idx="462">
                  <c:v>0.46200050960960037</c:v>
                </c:pt>
                <c:pt idx="463">
                  <c:v>0.46300050960960037</c:v>
                </c:pt>
                <c:pt idx="464">
                  <c:v>0.46400050960960038</c:v>
                </c:pt>
                <c:pt idx="465">
                  <c:v>0.46500050960960038</c:v>
                </c:pt>
                <c:pt idx="466">
                  <c:v>0.46600050960960038</c:v>
                </c:pt>
                <c:pt idx="467">
                  <c:v>0.46700050960960038</c:v>
                </c:pt>
                <c:pt idx="468">
                  <c:v>0.46800050960960038</c:v>
                </c:pt>
                <c:pt idx="469">
                  <c:v>0.46900050960960038</c:v>
                </c:pt>
                <c:pt idx="470">
                  <c:v>0.47000050960960038</c:v>
                </c:pt>
                <c:pt idx="471">
                  <c:v>0.47100050960960038</c:v>
                </c:pt>
                <c:pt idx="472">
                  <c:v>0.47200050960960038</c:v>
                </c:pt>
                <c:pt idx="473">
                  <c:v>0.47300050960960038</c:v>
                </c:pt>
                <c:pt idx="474">
                  <c:v>0.47400050960960038</c:v>
                </c:pt>
                <c:pt idx="475">
                  <c:v>0.47500050960960039</c:v>
                </c:pt>
                <c:pt idx="476">
                  <c:v>0.47600050960960039</c:v>
                </c:pt>
                <c:pt idx="477">
                  <c:v>0.47700050960960039</c:v>
                </c:pt>
                <c:pt idx="478">
                  <c:v>0.47800050960960039</c:v>
                </c:pt>
                <c:pt idx="479">
                  <c:v>0.47900050960960039</c:v>
                </c:pt>
                <c:pt idx="480">
                  <c:v>0.48000050960960039</c:v>
                </c:pt>
                <c:pt idx="481">
                  <c:v>0.48100050960960039</c:v>
                </c:pt>
                <c:pt idx="482">
                  <c:v>0.48200050960960039</c:v>
                </c:pt>
                <c:pt idx="483">
                  <c:v>0.48300050960960039</c:v>
                </c:pt>
                <c:pt idx="484">
                  <c:v>0.48400050960960039</c:v>
                </c:pt>
                <c:pt idx="485">
                  <c:v>0.48500050960960039</c:v>
                </c:pt>
                <c:pt idx="486">
                  <c:v>0.4860005096096004</c:v>
                </c:pt>
                <c:pt idx="487">
                  <c:v>0.4870005096096004</c:v>
                </c:pt>
                <c:pt idx="488">
                  <c:v>0.4880005096096004</c:v>
                </c:pt>
                <c:pt idx="489">
                  <c:v>0.4890005096096004</c:v>
                </c:pt>
                <c:pt idx="490">
                  <c:v>0.4900005096096004</c:v>
                </c:pt>
                <c:pt idx="491">
                  <c:v>0.4910005096096004</c:v>
                </c:pt>
                <c:pt idx="492">
                  <c:v>0.4920005096096004</c:v>
                </c:pt>
                <c:pt idx="493">
                  <c:v>0.4930005096096004</c:v>
                </c:pt>
                <c:pt idx="494">
                  <c:v>0.4940005096096004</c:v>
                </c:pt>
                <c:pt idx="495">
                  <c:v>0.4950005096096004</c:v>
                </c:pt>
                <c:pt idx="496">
                  <c:v>0.4960005096096004</c:v>
                </c:pt>
                <c:pt idx="497">
                  <c:v>0.4970005096096004</c:v>
                </c:pt>
                <c:pt idx="498">
                  <c:v>0.49800050960960041</c:v>
                </c:pt>
                <c:pt idx="499">
                  <c:v>0.49900050960960041</c:v>
                </c:pt>
                <c:pt idx="500">
                  <c:v>0.50000050960960041</c:v>
                </c:pt>
                <c:pt idx="501">
                  <c:v>0.50100050960960041</c:v>
                </c:pt>
                <c:pt idx="502">
                  <c:v>0.50200050960960041</c:v>
                </c:pt>
                <c:pt idx="503">
                  <c:v>0.50300050960960041</c:v>
                </c:pt>
                <c:pt idx="504">
                  <c:v>0.50400050960960041</c:v>
                </c:pt>
                <c:pt idx="505">
                  <c:v>0.50500050960960041</c:v>
                </c:pt>
                <c:pt idx="506">
                  <c:v>0.50600050960960041</c:v>
                </c:pt>
                <c:pt idx="507">
                  <c:v>0.50700050960960041</c:v>
                </c:pt>
                <c:pt idx="508">
                  <c:v>0.50800050960960041</c:v>
                </c:pt>
                <c:pt idx="509">
                  <c:v>0.50900050960960042</c:v>
                </c:pt>
                <c:pt idx="510">
                  <c:v>0.51000050960960042</c:v>
                </c:pt>
                <c:pt idx="511">
                  <c:v>0.51100050960960042</c:v>
                </c:pt>
                <c:pt idx="512">
                  <c:v>0.51200050960960042</c:v>
                </c:pt>
                <c:pt idx="513">
                  <c:v>0.51300050960960042</c:v>
                </c:pt>
                <c:pt idx="514">
                  <c:v>0.51400050960960042</c:v>
                </c:pt>
                <c:pt idx="515">
                  <c:v>0.51500050960960042</c:v>
                </c:pt>
                <c:pt idx="516">
                  <c:v>0.51600050960960042</c:v>
                </c:pt>
                <c:pt idx="517">
                  <c:v>0.51700050960960042</c:v>
                </c:pt>
                <c:pt idx="518">
                  <c:v>0.51800050960960042</c:v>
                </c:pt>
                <c:pt idx="519">
                  <c:v>0.51900050960960042</c:v>
                </c:pt>
                <c:pt idx="520">
                  <c:v>0.52000050960960043</c:v>
                </c:pt>
                <c:pt idx="521">
                  <c:v>0.52100050960960043</c:v>
                </c:pt>
                <c:pt idx="522">
                  <c:v>0.52200050960960043</c:v>
                </c:pt>
                <c:pt idx="523">
                  <c:v>0.52300050960960043</c:v>
                </c:pt>
                <c:pt idx="524">
                  <c:v>0.52400050960960043</c:v>
                </c:pt>
                <c:pt idx="525">
                  <c:v>0.52500050960960043</c:v>
                </c:pt>
                <c:pt idx="526">
                  <c:v>0.52600050960960043</c:v>
                </c:pt>
                <c:pt idx="527">
                  <c:v>0.52700050960960043</c:v>
                </c:pt>
                <c:pt idx="528">
                  <c:v>0.52800050960960043</c:v>
                </c:pt>
                <c:pt idx="529">
                  <c:v>0.52900050960960043</c:v>
                </c:pt>
                <c:pt idx="530">
                  <c:v>0.53000050960960043</c:v>
                </c:pt>
                <c:pt idx="531">
                  <c:v>0.53100050960960044</c:v>
                </c:pt>
                <c:pt idx="532">
                  <c:v>0.53200050960960044</c:v>
                </c:pt>
                <c:pt idx="533">
                  <c:v>0.53300050960960044</c:v>
                </c:pt>
                <c:pt idx="534">
                  <c:v>0.53400050960960044</c:v>
                </c:pt>
                <c:pt idx="535">
                  <c:v>0.53500050960960044</c:v>
                </c:pt>
                <c:pt idx="536">
                  <c:v>0.53600050960960044</c:v>
                </c:pt>
                <c:pt idx="537">
                  <c:v>0.53700050960960044</c:v>
                </c:pt>
                <c:pt idx="538">
                  <c:v>0.53800050960960044</c:v>
                </c:pt>
                <c:pt idx="539">
                  <c:v>0.53900050960960044</c:v>
                </c:pt>
                <c:pt idx="540">
                  <c:v>0.54000050960960044</c:v>
                </c:pt>
                <c:pt idx="541">
                  <c:v>0.54100050960960044</c:v>
                </c:pt>
                <c:pt idx="542">
                  <c:v>0.54200050960960044</c:v>
                </c:pt>
                <c:pt idx="543">
                  <c:v>0.54300050960960045</c:v>
                </c:pt>
                <c:pt idx="544">
                  <c:v>0.54400050960960045</c:v>
                </c:pt>
                <c:pt idx="545">
                  <c:v>0.54500050960960045</c:v>
                </c:pt>
                <c:pt idx="546">
                  <c:v>0.54600050960960045</c:v>
                </c:pt>
                <c:pt idx="547">
                  <c:v>0.54700050960960045</c:v>
                </c:pt>
                <c:pt idx="548">
                  <c:v>0.54800050960960045</c:v>
                </c:pt>
                <c:pt idx="549">
                  <c:v>0.54900050960960045</c:v>
                </c:pt>
                <c:pt idx="550">
                  <c:v>0.55000050960960045</c:v>
                </c:pt>
                <c:pt idx="551">
                  <c:v>0.55100050960960045</c:v>
                </c:pt>
                <c:pt idx="552">
                  <c:v>0.55200050960960045</c:v>
                </c:pt>
                <c:pt idx="553">
                  <c:v>0.55300050960960045</c:v>
                </c:pt>
                <c:pt idx="554">
                  <c:v>0.55400050960960046</c:v>
                </c:pt>
                <c:pt idx="555">
                  <c:v>0.55500050960960046</c:v>
                </c:pt>
                <c:pt idx="556">
                  <c:v>0.55600050960960046</c:v>
                </c:pt>
                <c:pt idx="557">
                  <c:v>0.55700050960960046</c:v>
                </c:pt>
                <c:pt idx="558">
                  <c:v>0.55800050960960046</c:v>
                </c:pt>
                <c:pt idx="559">
                  <c:v>0.55900050960960046</c:v>
                </c:pt>
                <c:pt idx="560">
                  <c:v>0.56000050960960046</c:v>
                </c:pt>
                <c:pt idx="561">
                  <c:v>0.56100050960960046</c:v>
                </c:pt>
                <c:pt idx="562">
                  <c:v>0.56200050960960046</c:v>
                </c:pt>
                <c:pt idx="563">
                  <c:v>0.56300050960960046</c:v>
                </c:pt>
                <c:pt idx="564">
                  <c:v>0.56400050960960046</c:v>
                </c:pt>
                <c:pt idx="565">
                  <c:v>0.56500050960960047</c:v>
                </c:pt>
                <c:pt idx="566">
                  <c:v>0.56600050960960047</c:v>
                </c:pt>
                <c:pt idx="567">
                  <c:v>0.56700050960960047</c:v>
                </c:pt>
                <c:pt idx="568">
                  <c:v>0.56800050960960047</c:v>
                </c:pt>
                <c:pt idx="569">
                  <c:v>0.56900050960960047</c:v>
                </c:pt>
                <c:pt idx="570">
                  <c:v>0.57000050960960047</c:v>
                </c:pt>
                <c:pt idx="571">
                  <c:v>0.57100050960960047</c:v>
                </c:pt>
                <c:pt idx="572">
                  <c:v>0.57200050960960047</c:v>
                </c:pt>
                <c:pt idx="573">
                  <c:v>0.57300050960960047</c:v>
                </c:pt>
                <c:pt idx="574">
                  <c:v>0.57400050960960047</c:v>
                </c:pt>
                <c:pt idx="575">
                  <c:v>0.57500050960960047</c:v>
                </c:pt>
                <c:pt idx="576">
                  <c:v>0.57600050960960048</c:v>
                </c:pt>
                <c:pt idx="577">
                  <c:v>0.57700050960960048</c:v>
                </c:pt>
                <c:pt idx="578">
                  <c:v>0.57800050960960048</c:v>
                </c:pt>
                <c:pt idx="579">
                  <c:v>0.57900050960960048</c:v>
                </c:pt>
                <c:pt idx="580">
                  <c:v>0.58000050960960048</c:v>
                </c:pt>
                <c:pt idx="581">
                  <c:v>0.58100050960960048</c:v>
                </c:pt>
                <c:pt idx="582">
                  <c:v>0.58200050960960048</c:v>
                </c:pt>
                <c:pt idx="583">
                  <c:v>0.58300050960960048</c:v>
                </c:pt>
                <c:pt idx="584">
                  <c:v>0.58400050960960048</c:v>
                </c:pt>
                <c:pt idx="585">
                  <c:v>0.58500050960960048</c:v>
                </c:pt>
                <c:pt idx="586">
                  <c:v>0.58600050960960048</c:v>
                </c:pt>
                <c:pt idx="587">
                  <c:v>0.58700050960960048</c:v>
                </c:pt>
                <c:pt idx="588">
                  <c:v>0.58800050960960049</c:v>
                </c:pt>
                <c:pt idx="589">
                  <c:v>0.58900050960960049</c:v>
                </c:pt>
                <c:pt idx="590">
                  <c:v>0.59000050960960049</c:v>
                </c:pt>
                <c:pt idx="591">
                  <c:v>0.59100050960960049</c:v>
                </c:pt>
                <c:pt idx="592">
                  <c:v>0.59200050960960049</c:v>
                </c:pt>
                <c:pt idx="593">
                  <c:v>0.59300050960960049</c:v>
                </c:pt>
                <c:pt idx="594">
                  <c:v>0.59400050960960049</c:v>
                </c:pt>
                <c:pt idx="595">
                  <c:v>0.59500050960960049</c:v>
                </c:pt>
                <c:pt idx="596">
                  <c:v>0.59600050960960049</c:v>
                </c:pt>
                <c:pt idx="597">
                  <c:v>0.59700050960960049</c:v>
                </c:pt>
                <c:pt idx="598">
                  <c:v>0.59800050960960049</c:v>
                </c:pt>
                <c:pt idx="599">
                  <c:v>0.5990005096096005</c:v>
                </c:pt>
                <c:pt idx="600">
                  <c:v>0.6000005096096005</c:v>
                </c:pt>
                <c:pt idx="601">
                  <c:v>0.6010005096096005</c:v>
                </c:pt>
                <c:pt idx="602">
                  <c:v>0.6020005096096005</c:v>
                </c:pt>
                <c:pt idx="603">
                  <c:v>0.6030005096096005</c:v>
                </c:pt>
                <c:pt idx="604">
                  <c:v>0.6040005096096005</c:v>
                </c:pt>
                <c:pt idx="605">
                  <c:v>0.6050005096096005</c:v>
                </c:pt>
                <c:pt idx="606">
                  <c:v>0.6060005096096005</c:v>
                </c:pt>
                <c:pt idx="607">
                  <c:v>0.6070005096096005</c:v>
                </c:pt>
                <c:pt idx="608">
                  <c:v>0.6080005096096005</c:v>
                </c:pt>
                <c:pt idx="609">
                  <c:v>0.6090005096096005</c:v>
                </c:pt>
                <c:pt idx="610">
                  <c:v>0.61000050960960051</c:v>
                </c:pt>
                <c:pt idx="611">
                  <c:v>0.61100050960960051</c:v>
                </c:pt>
                <c:pt idx="612">
                  <c:v>0.61200050960960051</c:v>
                </c:pt>
                <c:pt idx="613">
                  <c:v>0.61300050960960051</c:v>
                </c:pt>
                <c:pt idx="614">
                  <c:v>0.61400050960960051</c:v>
                </c:pt>
                <c:pt idx="615">
                  <c:v>0.61500050960960051</c:v>
                </c:pt>
                <c:pt idx="616">
                  <c:v>0.61600050960960051</c:v>
                </c:pt>
                <c:pt idx="617">
                  <c:v>0.61700050960960051</c:v>
                </c:pt>
                <c:pt idx="618">
                  <c:v>0.61800050960960051</c:v>
                </c:pt>
                <c:pt idx="619">
                  <c:v>0.61900050960960051</c:v>
                </c:pt>
                <c:pt idx="620">
                  <c:v>0.62000050960960051</c:v>
                </c:pt>
                <c:pt idx="621">
                  <c:v>0.62100050960960052</c:v>
                </c:pt>
                <c:pt idx="622">
                  <c:v>0.62200050960960052</c:v>
                </c:pt>
                <c:pt idx="623">
                  <c:v>0.62300050960960052</c:v>
                </c:pt>
                <c:pt idx="624">
                  <c:v>0.62400050960960052</c:v>
                </c:pt>
                <c:pt idx="625">
                  <c:v>0.62500050960960052</c:v>
                </c:pt>
                <c:pt idx="626">
                  <c:v>0.62600050960960052</c:v>
                </c:pt>
                <c:pt idx="627">
                  <c:v>0.62700050960960052</c:v>
                </c:pt>
                <c:pt idx="628">
                  <c:v>0.62800050960960052</c:v>
                </c:pt>
                <c:pt idx="629">
                  <c:v>0.62900050960960052</c:v>
                </c:pt>
                <c:pt idx="630">
                  <c:v>0.63000050960960052</c:v>
                </c:pt>
                <c:pt idx="631">
                  <c:v>0.63100050960960052</c:v>
                </c:pt>
                <c:pt idx="632">
                  <c:v>0.63200050960960052</c:v>
                </c:pt>
                <c:pt idx="633">
                  <c:v>0.63300050960960053</c:v>
                </c:pt>
                <c:pt idx="634">
                  <c:v>0.63400050960960053</c:v>
                </c:pt>
                <c:pt idx="635">
                  <c:v>0.63500050960960053</c:v>
                </c:pt>
                <c:pt idx="636">
                  <c:v>0.63600050960960053</c:v>
                </c:pt>
                <c:pt idx="637">
                  <c:v>0.63700050960960053</c:v>
                </c:pt>
                <c:pt idx="638">
                  <c:v>0.63800050960960053</c:v>
                </c:pt>
                <c:pt idx="639">
                  <c:v>0.63900050960960053</c:v>
                </c:pt>
                <c:pt idx="640">
                  <c:v>0.64000050960960053</c:v>
                </c:pt>
                <c:pt idx="641">
                  <c:v>0.64100050960960053</c:v>
                </c:pt>
                <c:pt idx="642">
                  <c:v>0.64200050960960053</c:v>
                </c:pt>
                <c:pt idx="643">
                  <c:v>0.64300050960960053</c:v>
                </c:pt>
                <c:pt idx="644">
                  <c:v>0.64400050960960054</c:v>
                </c:pt>
                <c:pt idx="645">
                  <c:v>0.64500050960960054</c:v>
                </c:pt>
                <c:pt idx="646">
                  <c:v>0.64600050960960054</c:v>
                </c:pt>
                <c:pt idx="647">
                  <c:v>0.64700050960960054</c:v>
                </c:pt>
                <c:pt idx="648">
                  <c:v>0.64800050960960054</c:v>
                </c:pt>
                <c:pt idx="649">
                  <c:v>0.64900050960960054</c:v>
                </c:pt>
                <c:pt idx="650">
                  <c:v>0.65000050960960054</c:v>
                </c:pt>
                <c:pt idx="651">
                  <c:v>0.65100050960960054</c:v>
                </c:pt>
                <c:pt idx="652">
                  <c:v>0.65200050960960054</c:v>
                </c:pt>
                <c:pt idx="653">
                  <c:v>0.65300050960960054</c:v>
                </c:pt>
                <c:pt idx="654">
                  <c:v>0.65400050960960054</c:v>
                </c:pt>
                <c:pt idx="655">
                  <c:v>0.65500050960960055</c:v>
                </c:pt>
                <c:pt idx="656">
                  <c:v>0.65600050960960055</c:v>
                </c:pt>
                <c:pt idx="657">
                  <c:v>0.65700050960960055</c:v>
                </c:pt>
                <c:pt idx="658">
                  <c:v>0.65800050960960055</c:v>
                </c:pt>
                <c:pt idx="659">
                  <c:v>0.65900050960960055</c:v>
                </c:pt>
                <c:pt idx="660">
                  <c:v>0.66000050960960055</c:v>
                </c:pt>
                <c:pt idx="661">
                  <c:v>0.66100050960960055</c:v>
                </c:pt>
                <c:pt idx="662">
                  <c:v>0.66200050960960055</c:v>
                </c:pt>
                <c:pt idx="663">
                  <c:v>0.66300050960960055</c:v>
                </c:pt>
                <c:pt idx="664">
                  <c:v>0.66400050960960055</c:v>
                </c:pt>
                <c:pt idx="665">
                  <c:v>0.66500050960960055</c:v>
                </c:pt>
                <c:pt idx="666">
                  <c:v>0.66600050960960056</c:v>
                </c:pt>
                <c:pt idx="667">
                  <c:v>0.66700050960960056</c:v>
                </c:pt>
                <c:pt idx="668">
                  <c:v>0.66800050960960056</c:v>
                </c:pt>
                <c:pt idx="669">
                  <c:v>0.66900050960960056</c:v>
                </c:pt>
                <c:pt idx="670">
                  <c:v>0.67000050960960056</c:v>
                </c:pt>
                <c:pt idx="671">
                  <c:v>0.67100050960960056</c:v>
                </c:pt>
                <c:pt idx="672">
                  <c:v>0.67200050960960056</c:v>
                </c:pt>
                <c:pt idx="673">
                  <c:v>0.67300050960960056</c:v>
                </c:pt>
                <c:pt idx="674">
                  <c:v>0.67400050960960056</c:v>
                </c:pt>
                <c:pt idx="675">
                  <c:v>0.67500050960960056</c:v>
                </c:pt>
                <c:pt idx="676">
                  <c:v>0.67600050960960056</c:v>
                </c:pt>
                <c:pt idx="677">
                  <c:v>0.67700050960960056</c:v>
                </c:pt>
                <c:pt idx="678">
                  <c:v>0.67800050960960057</c:v>
                </c:pt>
                <c:pt idx="679">
                  <c:v>0.67900050960960057</c:v>
                </c:pt>
                <c:pt idx="680">
                  <c:v>0.68000050960960057</c:v>
                </c:pt>
                <c:pt idx="681">
                  <c:v>0.68100050960960057</c:v>
                </c:pt>
                <c:pt idx="682">
                  <c:v>0.68200050960960057</c:v>
                </c:pt>
                <c:pt idx="683">
                  <c:v>0.68300050960960057</c:v>
                </c:pt>
                <c:pt idx="684">
                  <c:v>0.68400050960960057</c:v>
                </c:pt>
                <c:pt idx="685">
                  <c:v>0.68500050960960057</c:v>
                </c:pt>
                <c:pt idx="686">
                  <c:v>0.68600050960960057</c:v>
                </c:pt>
                <c:pt idx="687">
                  <c:v>0.68700050960960057</c:v>
                </c:pt>
                <c:pt idx="688">
                  <c:v>0.68800050960960057</c:v>
                </c:pt>
                <c:pt idx="689">
                  <c:v>0.68900050960960058</c:v>
                </c:pt>
                <c:pt idx="690">
                  <c:v>0.69000050960960058</c:v>
                </c:pt>
                <c:pt idx="691">
                  <c:v>0.69100050960960058</c:v>
                </c:pt>
                <c:pt idx="692">
                  <c:v>0.69200050960960058</c:v>
                </c:pt>
                <c:pt idx="693">
                  <c:v>0.69300050960960058</c:v>
                </c:pt>
                <c:pt idx="694">
                  <c:v>0.69400050960960058</c:v>
                </c:pt>
                <c:pt idx="695">
                  <c:v>0.69500050960960058</c:v>
                </c:pt>
                <c:pt idx="696">
                  <c:v>0.69600050960960058</c:v>
                </c:pt>
                <c:pt idx="697">
                  <c:v>0.69700050960960058</c:v>
                </c:pt>
                <c:pt idx="698">
                  <c:v>0.69800050960960058</c:v>
                </c:pt>
                <c:pt idx="699">
                  <c:v>0.69900050960960058</c:v>
                </c:pt>
                <c:pt idx="700">
                  <c:v>0.70000050960960059</c:v>
                </c:pt>
                <c:pt idx="701">
                  <c:v>0.70100050960960059</c:v>
                </c:pt>
                <c:pt idx="702">
                  <c:v>0.70200050960960059</c:v>
                </c:pt>
                <c:pt idx="703">
                  <c:v>0.70300050960960059</c:v>
                </c:pt>
                <c:pt idx="704">
                  <c:v>0.70400050960960059</c:v>
                </c:pt>
                <c:pt idx="705">
                  <c:v>0.70500050960960059</c:v>
                </c:pt>
                <c:pt idx="706">
                  <c:v>0.70600050960960059</c:v>
                </c:pt>
                <c:pt idx="707">
                  <c:v>0.70700050960960059</c:v>
                </c:pt>
                <c:pt idx="708">
                  <c:v>0.70800050960960059</c:v>
                </c:pt>
                <c:pt idx="709">
                  <c:v>0.70900050960960059</c:v>
                </c:pt>
                <c:pt idx="710">
                  <c:v>0.71000050960960059</c:v>
                </c:pt>
                <c:pt idx="711">
                  <c:v>0.71100050960960059</c:v>
                </c:pt>
                <c:pt idx="712">
                  <c:v>0.7120005096096006</c:v>
                </c:pt>
                <c:pt idx="713">
                  <c:v>0.7130005096096006</c:v>
                </c:pt>
                <c:pt idx="714">
                  <c:v>0.7140005096096006</c:v>
                </c:pt>
                <c:pt idx="715">
                  <c:v>0.7150005096096006</c:v>
                </c:pt>
                <c:pt idx="716">
                  <c:v>0.7160005096096006</c:v>
                </c:pt>
                <c:pt idx="717">
                  <c:v>0.7170005096096006</c:v>
                </c:pt>
                <c:pt idx="718">
                  <c:v>0.7180005096096006</c:v>
                </c:pt>
                <c:pt idx="719">
                  <c:v>0.7190005096096006</c:v>
                </c:pt>
                <c:pt idx="720">
                  <c:v>0.7200005096096006</c:v>
                </c:pt>
                <c:pt idx="721">
                  <c:v>0.7210005096096006</c:v>
                </c:pt>
                <c:pt idx="722">
                  <c:v>0.7220005096096006</c:v>
                </c:pt>
                <c:pt idx="723">
                  <c:v>0.72300050960960061</c:v>
                </c:pt>
                <c:pt idx="724">
                  <c:v>0.72400050960960061</c:v>
                </c:pt>
                <c:pt idx="725">
                  <c:v>0.72500050960960061</c:v>
                </c:pt>
                <c:pt idx="726">
                  <c:v>0.72600050960960061</c:v>
                </c:pt>
                <c:pt idx="727">
                  <c:v>0.72700050960960061</c:v>
                </c:pt>
                <c:pt idx="728">
                  <c:v>0.72800050960960061</c:v>
                </c:pt>
                <c:pt idx="729">
                  <c:v>0.72900050960960061</c:v>
                </c:pt>
                <c:pt idx="730">
                  <c:v>0.73000050960960061</c:v>
                </c:pt>
                <c:pt idx="731">
                  <c:v>0.73100050960960061</c:v>
                </c:pt>
                <c:pt idx="732">
                  <c:v>0.73200050960960061</c:v>
                </c:pt>
                <c:pt idx="733">
                  <c:v>0.73300050960960061</c:v>
                </c:pt>
                <c:pt idx="734">
                  <c:v>0.73400050960960062</c:v>
                </c:pt>
                <c:pt idx="735">
                  <c:v>0.73500050960960062</c:v>
                </c:pt>
                <c:pt idx="736">
                  <c:v>0.73600050960960062</c:v>
                </c:pt>
                <c:pt idx="737">
                  <c:v>0.73700050960960062</c:v>
                </c:pt>
                <c:pt idx="738">
                  <c:v>0.73800050960960062</c:v>
                </c:pt>
                <c:pt idx="739">
                  <c:v>0.73900050960960062</c:v>
                </c:pt>
                <c:pt idx="740">
                  <c:v>0.74000050960960062</c:v>
                </c:pt>
                <c:pt idx="741">
                  <c:v>0.74100050960960062</c:v>
                </c:pt>
                <c:pt idx="742">
                  <c:v>0.74200050960960062</c:v>
                </c:pt>
                <c:pt idx="743">
                  <c:v>0.74300050960960062</c:v>
                </c:pt>
                <c:pt idx="744">
                  <c:v>0.74400050960960062</c:v>
                </c:pt>
                <c:pt idx="745">
                  <c:v>0.74500050960960063</c:v>
                </c:pt>
                <c:pt idx="746">
                  <c:v>0.74600050960960063</c:v>
                </c:pt>
                <c:pt idx="747">
                  <c:v>0.74700050960960063</c:v>
                </c:pt>
                <c:pt idx="748">
                  <c:v>0.74800050960960063</c:v>
                </c:pt>
                <c:pt idx="749">
                  <c:v>0.74900050960960063</c:v>
                </c:pt>
                <c:pt idx="750">
                  <c:v>0.75000050960960063</c:v>
                </c:pt>
                <c:pt idx="751">
                  <c:v>0.75100050960960063</c:v>
                </c:pt>
                <c:pt idx="752">
                  <c:v>0.75200050960960063</c:v>
                </c:pt>
                <c:pt idx="753">
                  <c:v>0.75300050960960063</c:v>
                </c:pt>
                <c:pt idx="754">
                  <c:v>0.75400050960960063</c:v>
                </c:pt>
                <c:pt idx="755">
                  <c:v>0.75500050960960063</c:v>
                </c:pt>
                <c:pt idx="756">
                  <c:v>0.75600050960960063</c:v>
                </c:pt>
                <c:pt idx="757">
                  <c:v>0.75700050960960064</c:v>
                </c:pt>
                <c:pt idx="758">
                  <c:v>0.75800050960960064</c:v>
                </c:pt>
                <c:pt idx="759">
                  <c:v>0.75900050960960064</c:v>
                </c:pt>
                <c:pt idx="760">
                  <c:v>0.76000050960960064</c:v>
                </c:pt>
                <c:pt idx="761">
                  <c:v>0.76100050960960064</c:v>
                </c:pt>
                <c:pt idx="762">
                  <c:v>0.76200050960960064</c:v>
                </c:pt>
                <c:pt idx="763">
                  <c:v>0.76300050960960064</c:v>
                </c:pt>
                <c:pt idx="764">
                  <c:v>0.76400050960960064</c:v>
                </c:pt>
                <c:pt idx="765">
                  <c:v>0.76500050960960064</c:v>
                </c:pt>
                <c:pt idx="766">
                  <c:v>0.76600050960960064</c:v>
                </c:pt>
                <c:pt idx="767">
                  <c:v>0.76700050960960064</c:v>
                </c:pt>
                <c:pt idx="768">
                  <c:v>0.76800050960960065</c:v>
                </c:pt>
                <c:pt idx="769">
                  <c:v>0.76900050960960065</c:v>
                </c:pt>
                <c:pt idx="770">
                  <c:v>0.77000050960960065</c:v>
                </c:pt>
                <c:pt idx="771">
                  <c:v>0.77100050960960065</c:v>
                </c:pt>
                <c:pt idx="772">
                  <c:v>0.77200050960960065</c:v>
                </c:pt>
                <c:pt idx="773">
                  <c:v>0.77300050960960065</c:v>
                </c:pt>
                <c:pt idx="774">
                  <c:v>0.77400050960960065</c:v>
                </c:pt>
                <c:pt idx="775">
                  <c:v>0.77500050960960065</c:v>
                </c:pt>
                <c:pt idx="776">
                  <c:v>0.77600050960960065</c:v>
                </c:pt>
                <c:pt idx="777">
                  <c:v>0.77700050960960065</c:v>
                </c:pt>
                <c:pt idx="778">
                  <c:v>0.77800050960960065</c:v>
                </c:pt>
                <c:pt idx="779">
                  <c:v>0.77900050960960066</c:v>
                </c:pt>
                <c:pt idx="780">
                  <c:v>0.78000050960960066</c:v>
                </c:pt>
                <c:pt idx="781">
                  <c:v>0.78100050960960066</c:v>
                </c:pt>
                <c:pt idx="782">
                  <c:v>0.78200050960960066</c:v>
                </c:pt>
                <c:pt idx="783">
                  <c:v>0.78300050960960066</c:v>
                </c:pt>
                <c:pt idx="784">
                  <c:v>0.78400050960960066</c:v>
                </c:pt>
                <c:pt idx="785">
                  <c:v>0.78500050960960066</c:v>
                </c:pt>
                <c:pt idx="786">
                  <c:v>0.78600050960960066</c:v>
                </c:pt>
                <c:pt idx="787">
                  <c:v>0.78700050960960066</c:v>
                </c:pt>
                <c:pt idx="788">
                  <c:v>0.78800050960960066</c:v>
                </c:pt>
                <c:pt idx="789">
                  <c:v>0.78900050960960066</c:v>
                </c:pt>
                <c:pt idx="790">
                  <c:v>0.79000050960960067</c:v>
                </c:pt>
                <c:pt idx="791">
                  <c:v>0.79100050960960067</c:v>
                </c:pt>
                <c:pt idx="792">
                  <c:v>0.79200050960960067</c:v>
                </c:pt>
                <c:pt idx="793">
                  <c:v>0.79300050960960067</c:v>
                </c:pt>
                <c:pt idx="794">
                  <c:v>0.79400050960960067</c:v>
                </c:pt>
                <c:pt idx="795">
                  <c:v>0.79500050960960067</c:v>
                </c:pt>
                <c:pt idx="796">
                  <c:v>0.79600050960960067</c:v>
                </c:pt>
                <c:pt idx="797">
                  <c:v>0.79700050960960067</c:v>
                </c:pt>
                <c:pt idx="798">
                  <c:v>0.79800050960960067</c:v>
                </c:pt>
                <c:pt idx="799">
                  <c:v>0.79900050960960067</c:v>
                </c:pt>
                <c:pt idx="800">
                  <c:v>0.80000050960960067</c:v>
                </c:pt>
                <c:pt idx="801">
                  <c:v>0.80100050960960067</c:v>
                </c:pt>
                <c:pt idx="802">
                  <c:v>0.80200050960960068</c:v>
                </c:pt>
                <c:pt idx="803">
                  <c:v>0.80300050960960068</c:v>
                </c:pt>
                <c:pt idx="804">
                  <c:v>0.80400050960960068</c:v>
                </c:pt>
                <c:pt idx="805">
                  <c:v>0.80500050960960068</c:v>
                </c:pt>
                <c:pt idx="806">
                  <c:v>0.80600050960960068</c:v>
                </c:pt>
                <c:pt idx="807">
                  <c:v>0.80700050960960068</c:v>
                </c:pt>
                <c:pt idx="808">
                  <c:v>0.80800050960960068</c:v>
                </c:pt>
                <c:pt idx="809">
                  <c:v>0.80900050960960068</c:v>
                </c:pt>
                <c:pt idx="810">
                  <c:v>0.81000050960960068</c:v>
                </c:pt>
                <c:pt idx="811">
                  <c:v>0.81100050960960068</c:v>
                </c:pt>
                <c:pt idx="812">
                  <c:v>0.81200050960960068</c:v>
                </c:pt>
                <c:pt idx="813">
                  <c:v>0.81300050960960069</c:v>
                </c:pt>
                <c:pt idx="814">
                  <c:v>0.81400050960960069</c:v>
                </c:pt>
                <c:pt idx="815">
                  <c:v>0.81500050960960069</c:v>
                </c:pt>
                <c:pt idx="816">
                  <c:v>0.81600050960960069</c:v>
                </c:pt>
                <c:pt idx="817">
                  <c:v>0.81700050960960069</c:v>
                </c:pt>
                <c:pt idx="818">
                  <c:v>0.81800050960960069</c:v>
                </c:pt>
                <c:pt idx="819">
                  <c:v>0.81900050960960069</c:v>
                </c:pt>
                <c:pt idx="820">
                  <c:v>0.82000050960960069</c:v>
                </c:pt>
                <c:pt idx="821">
                  <c:v>0.82100050960960069</c:v>
                </c:pt>
                <c:pt idx="822">
                  <c:v>0.82200050960960069</c:v>
                </c:pt>
                <c:pt idx="823">
                  <c:v>0.82300050960960069</c:v>
                </c:pt>
                <c:pt idx="824">
                  <c:v>0.8240005096096007</c:v>
                </c:pt>
                <c:pt idx="825">
                  <c:v>0.8250005096096007</c:v>
                </c:pt>
                <c:pt idx="826">
                  <c:v>0.8260005096096007</c:v>
                </c:pt>
                <c:pt idx="827">
                  <c:v>0.8270005096096007</c:v>
                </c:pt>
                <c:pt idx="828">
                  <c:v>0.8280005096096007</c:v>
                </c:pt>
                <c:pt idx="829">
                  <c:v>0.8290005096096007</c:v>
                </c:pt>
                <c:pt idx="830">
                  <c:v>0.8300005096096007</c:v>
                </c:pt>
                <c:pt idx="831">
                  <c:v>0.8310005096096007</c:v>
                </c:pt>
                <c:pt idx="832">
                  <c:v>0.8320005096096007</c:v>
                </c:pt>
                <c:pt idx="833">
                  <c:v>0.8330005096096007</c:v>
                </c:pt>
                <c:pt idx="834">
                  <c:v>0.8340005096096007</c:v>
                </c:pt>
                <c:pt idx="835">
                  <c:v>0.83500050960960071</c:v>
                </c:pt>
                <c:pt idx="836">
                  <c:v>0.83600050960960071</c:v>
                </c:pt>
                <c:pt idx="837">
                  <c:v>0.83700050960960071</c:v>
                </c:pt>
                <c:pt idx="838">
                  <c:v>0.83800050960960071</c:v>
                </c:pt>
                <c:pt idx="839">
                  <c:v>0.83900050960960071</c:v>
                </c:pt>
                <c:pt idx="840">
                  <c:v>0.84000050960960071</c:v>
                </c:pt>
                <c:pt idx="841">
                  <c:v>0.84100050960960071</c:v>
                </c:pt>
                <c:pt idx="842">
                  <c:v>0.84200050960960071</c:v>
                </c:pt>
                <c:pt idx="843">
                  <c:v>0.84300050960960071</c:v>
                </c:pt>
                <c:pt idx="844">
                  <c:v>0.84400050960960071</c:v>
                </c:pt>
                <c:pt idx="845">
                  <c:v>0.84500050960960071</c:v>
                </c:pt>
                <c:pt idx="846">
                  <c:v>0.84600050960960071</c:v>
                </c:pt>
                <c:pt idx="847">
                  <c:v>0.84700050960960072</c:v>
                </c:pt>
                <c:pt idx="848">
                  <c:v>0.84800050960960072</c:v>
                </c:pt>
                <c:pt idx="849">
                  <c:v>0.84900050960960072</c:v>
                </c:pt>
                <c:pt idx="850">
                  <c:v>0.85000050960960072</c:v>
                </c:pt>
                <c:pt idx="851">
                  <c:v>0.85100050960960072</c:v>
                </c:pt>
                <c:pt idx="852">
                  <c:v>0.85200050960960072</c:v>
                </c:pt>
                <c:pt idx="853">
                  <c:v>0.85300050960960072</c:v>
                </c:pt>
                <c:pt idx="854">
                  <c:v>0.85400050960960072</c:v>
                </c:pt>
                <c:pt idx="855">
                  <c:v>0.85500050960960072</c:v>
                </c:pt>
                <c:pt idx="856">
                  <c:v>0.85600050960960072</c:v>
                </c:pt>
                <c:pt idx="857">
                  <c:v>0.85700050960960072</c:v>
                </c:pt>
                <c:pt idx="858">
                  <c:v>0.85800050960960073</c:v>
                </c:pt>
                <c:pt idx="859">
                  <c:v>0.85900050960960073</c:v>
                </c:pt>
                <c:pt idx="860">
                  <c:v>0.86000050960960073</c:v>
                </c:pt>
                <c:pt idx="861">
                  <c:v>0.86100050960960073</c:v>
                </c:pt>
                <c:pt idx="862">
                  <c:v>0.86200050960960073</c:v>
                </c:pt>
                <c:pt idx="863">
                  <c:v>0.86300050960960073</c:v>
                </c:pt>
                <c:pt idx="864">
                  <c:v>0.86400050960960073</c:v>
                </c:pt>
                <c:pt idx="865">
                  <c:v>0.86500050960960073</c:v>
                </c:pt>
                <c:pt idx="866">
                  <c:v>0.86600050960960073</c:v>
                </c:pt>
                <c:pt idx="867">
                  <c:v>0.86700050960960073</c:v>
                </c:pt>
                <c:pt idx="868">
                  <c:v>0.86800050960960073</c:v>
                </c:pt>
                <c:pt idx="869">
                  <c:v>0.86900050960960074</c:v>
                </c:pt>
                <c:pt idx="870">
                  <c:v>0.87000050960960074</c:v>
                </c:pt>
                <c:pt idx="871">
                  <c:v>0.87100050960960074</c:v>
                </c:pt>
                <c:pt idx="872">
                  <c:v>0.87200050960960074</c:v>
                </c:pt>
                <c:pt idx="873">
                  <c:v>0.87300050960960074</c:v>
                </c:pt>
                <c:pt idx="874">
                  <c:v>0.87400050960960074</c:v>
                </c:pt>
                <c:pt idx="875">
                  <c:v>0.87500050960960074</c:v>
                </c:pt>
                <c:pt idx="876">
                  <c:v>0.87600050960960074</c:v>
                </c:pt>
                <c:pt idx="877">
                  <c:v>0.87700050960960074</c:v>
                </c:pt>
                <c:pt idx="878">
                  <c:v>0.87800050960960074</c:v>
                </c:pt>
                <c:pt idx="879">
                  <c:v>0.87900050960960074</c:v>
                </c:pt>
                <c:pt idx="880">
                  <c:v>0.88000050960960075</c:v>
                </c:pt>
                <c:pt idx="881">
                  <c:v>0.88100050960960075</c:v>
                </c:pt>
                <c:pt idx="882">
                  <c:v>0.88200050960960075</c:v>
                </c:pt>
                <c:pt idx="883">
                  <c:v>0.88300050960960075</c:v>
                </c:pt>
                <c:pt idx="884">
                  <c:v>0.88400050960960075</c:v>
                </c:pt>
                <c:pt idx="885">
                  <c:v>0.88500050960960075</c:v>
                </c:pt>
                <c:pt idx="886">
                  <c:v>0.88600050960960075</c:v>
                </c:pt>
                <c:pt idx="887">
                  <c:v>0.88700050960960075</c:v>
                </c:pt>
                <c:pt idx="888">
                  <c:v>0.88800050960960075</c:v>
                </c:pt>
                <c:pt idx="889">
                  <c:v>0.88900050960960075</c:v>
                </c:pt>
                <c:pt idx="890">
                  <c:v>0.89000050960960075</c:v>
                </c:pt>
                <c:pt idx="891">
                  <c:v>0.89100050960960075</c:v>
                </c:pt>
                <c:pt idx="892">
                  <c:v>0.89200050960960076</c:v>
                </c:pt>
                <c:pt idx="893">
                  <c:v>0.89300050960960076</c:v>
                </c:pt>
                <c:pt idx="894">
                  <c:v>0.89400050960960076</c:v>
                </c:pt>
                <c:pt idx="895">
                  <c:v>0.89500050960960076</c:v>
                </c:pt>
                <c:pt idx="896">
                  <c:v>0.89600050960960076</c:v>
                </c:pt>
                <c:pt idx="897">
                  <c:v>0.89700050960960076</c:v>
                </c:pt>
                <c:pt idx="898">
                  <c:v>0.89800050960960076</c:v>
                </c:pt>
                <c:pt idx="899">
                  <c:v>0.89900050960960076</c:v>
                </c:pt>
                <c:pt idx="900">
                  <c:v>0.90000050960960076</c:v>
                </c:pt>
                <c:pt idx="901">
                  <c:v>0.90100050960960076</c:v>
                </c:pt>
                <c:pt idx="902">
                  <c:v>0.90200050960960076</c:v>
                </c:pt>
                <c:pt idx="903">
                  <c:v>0.90300050960960077</c:v>
                </c:pt>
                <c:pt idx="904">
                  <c:v>0.90400050960960077</c:v>
                </c:pt>
                <c:pt idx="905">
                  <c:v>0.90500050960960077</c:v>
                </c:pt>
                <c:pt idx="906">
                  <c:v>0.90600050960960077</c:v>
                </c:pt>
                <c:pt idx="907">
                  <c:v>0.90700050960960077</c:v>
                </c:pt>
                <c:pt idx="908">
                  <c:v>0.90800050960960077</c:v>
                </c:pt>
                <c:pt idx="909">
                  <c:v>0.90900050960960077</c:v>
                </c:pt>
                <c:pt idx="910">
                  <c:v>0.91000050960960077</c:v>
                </c:pt>
                <c:pt idx="911">
                  <c:v>0.91100050960960077</c:v>
                </c:pt>
                <c:pt idx="912">
                  <c:v>0.91200050960960077</c:v>
                </c:pt>
                <c:pt idx="913">
                  <c:v>0.91300050960960077</c:v>
                </c:pt>
                <c:pt idx="914">
                  <c:v>0.91400050960960078</c:v>
                </c:pt>
                <c:pt idx="915">
                  <c:v>0.91500050960960078</c:v>
                </c:pt>
                <c:pt idx="916">
                  <c:v>0.91600050960960078</c:v>
                </c:pt>
                <c:pt idx="917">
                  <c:v>0.91700050960960078</c:v>
                </c:pt>
                <c:pt idx="918">
                  <c:v>0.91800050960960078</c:v>
                </c:pt>
                <c:pt idx="919">
                  <c:v>0.91900050960960078</c:v>
                </c:pt>
                <c:pt idx="920">
                  <c:v>0.92000050960960078</c:v>
                </c:pt>
                <c:pt idx="921">
                  <c:v>0.92100050960960078</c:v>
                </c:pt>
                <c:pt idx="922">
                  <c:v>0.92200050960960078</c:v>
                </c:pt>
                <c:pt idx="923">
                  <c:v>0.92300050960960078</c:v>
                </c:pt>
                <c:pt idx="924">
                  <c:v>0.92400050960960078</c:v>
                </c:pt>
                <c:pt idx="925">
                  <c:v>0.92500050960960079</c:v>
                </c:pt>
                <c:pt idx="926">
                  <c:v>0.92600050960960079</c:v>
                </c:pt>
                <c:pt idx="927">
                  <c:v>0.92700050960960079</c:v>
                </c:pt>
                <c:pt idx="928">
                  <c:v>0.92800050960960079</c:v>
                </c:pt>
                <c:pt idx="929">
                  <c:v>0.92900050960960079</c:v>
                </c:pt>
                <c:pt idx="930">
                  <c:v>0.93000050960960079</c:v>
                </c:pt>
                <c:pt idx="931">
                  <c:v>0.93100050960960079</c:v>
                </c:pt>
                <c:pt idx="932">
                  <c:v>0.93200050960960079</c:v>
                </c:pt>
                <c:pt idx="933">
                  <c:v>0.93300050960960079</c:v>
                </c:pt>
                <c:pt idx="934">
                  <c:v>0.93400050960960079</c:v>
                </c:pt>
                <c:pt idx="935">
                  <c:v>0.93500050960960079</c:v>
                </c:pt>
                <c:pt idx="936">
                  <c:v>0.93600050960960079</c:v>
                </c:pt>
                <c:pt idx="937">
                  <c:v>0.9370005096096008</c:v>
                </c:pt>
                <c:pt idx="938">
                  <c:v>0.9380005096096008</c:v>
                </c:pt>
                <c:pt idx="939">
                  <c:v>0.9390005096096008</c:v>
                </c:pt>
                <c:pt idx="940">
                  <c:v>0.9400005096096008</c:v>
                </c:pt>
                <c:pt idx="941">
                  <c:v>0.9410005096096008</c:v>
                </c:pt>
                <c:pt idx="942">
                  <c:v>0.9420005096096008</c:v>
                </c:pt>
                <c:pt idx="943">
                  <c:v>0.9430005096096008</c:v>
                </c:pt>
                <c:pt idx="944">
                  <c:v>0.9440005096096008</c:v>
                </c:pt>
                <c:pt idx="945">
                  <c:v>0.9450005096096008</c:v>
                </c:pt>
                <c:pt idx="946">
                  <c:v>0.9460005096096008</c:v>
                </c:pt>
                <c:pt idx="947">
                  <c:v>0.9470005096096008</c:v>
                </c:pt>
                <c:pt idx="948">
                  <c:v>0.94800050960960081</c:v>
                </c:pt>
                <c:pt idx="949">
                  <c:v>0.94900050960960081</c:v>
                </c:pt>
                <c:pt idx="950">
                  <c:v>0.95000050960960081</c:v>
                </c:pt>
                <c:pt idx="951">
                  <c:v>0.95100050960960081</c:v>
                </c:pt>
                <c:pt idx="952">
                  <c:v>0.95200050960960081</c:v>
                </c:pt>
                <c:pt idx="953">
                  <c:v>0.95300050960960081</c:v>
                </c:pt>
                <c:pt idx="954">
                  <c:v>0.95400050960960081</c:v>
                </c:pt>
                <c:pt idx="955">
                  <c:v>0.95500050960960081</c:v>
                </c:pt>
                <c:pt idx="956">
                  <c:v>0.95600050960960081</c:v>
                </c:pt>
                <c:pt idx="957">
                  <c:v>0.95700050960960081</c:v>
                </c:pt>
                <c:pt idx="958">
                  <c:v>0.95800050960960081</c:v>
                </c:pt>
                <c:pt idx="959">
                  <c:v>0.95900050960960082</c:v>
                </c:pt>
                <c:pt idx="960">
                  <c:v>0.96000050960960082</c:v>
                </c:pt>
                <c:pt idx="961">
                  <c:v>0.96100050960960082</c:v>
                </c:pt>
                <c:pt idx="962">
                  <c:v>0.96200050960960082</c:v>
                </c:pt>
                <c:pt idx="963">
                  <c:v>0.96300050960960082</c:v>
                </c:pt>
                <c:pt idx="964">
                  <c:v>0.96400050960960082</c:v>
                </c:pt>
                <c:pt idx="965">
                  <c:v>0.96500050960960082</c:v>
                </c:pt>
                <c:pt idx="966">
                  <c:v>0.96600050960960082</c:v>
                </c:pt>
                <c:pt idx="967">
                  <c:v>0.96700050960960082</c:v>
                </c:pt>
                <c:pt idx="968">
                  <c:v>0.96800050960960082</c:v>
                </c:pt>
                <c:pt idx="969">
                  <c:v>0.96900050960960082</c:v>
                </c:pt>
                <c:pt idx="970">
                  <c:v>0.97000050960960083</c:v>
                </c:pt>
                <c:pt idx="971">
                  <c:v>0.97100050960960083</c:v>
                </c:pt>
                <c:pt idx="972">
                  <c:v>0.97200050960960083</c:v>
                </c:pt>
                <c:pt idx="973">
                  <c:v>0.97300050960960083</c:v>
                </c:pt>
                <c:pt idx="974">
                  <c:v>0.97400050960960083</c:v>
                </c:pt>
                <c:pt idx="975">
                  <c:v>0.97500050960960083</c:v>
                </c:pt>
                <c:pt idx="976">
                  <c:v>0.97600050960960083</c:v>
                </c:pt>
                <c:pt idx="977">
                  <c:v>0.97700050960960083</c:v>
                </c:pt>
                <c:pt idx="978">
                  <c:v>0.97800050960960083</c:v>
                </c:pt>
                <c:pt idx="979">
                  <c:v>0.97900050960960083</c:v>
                </c:pt>
                <c:pt idx="980">
                  <c:v>0.98000050960960083</c:v>
                </c:pt>
                <c:pt idx="981">
                  <c:v>0.98100050960960083</c:v>
                </c:pt>
                <c:pt idx="982">
                  <c:v>0.98200050960960084</c:v>
                </c:pt>
                <c:pt idx="983">
                  <c:v>0.98300050960960084</c:v>
                </c:pt>
                <c:pt idx="984">
                  <c:v>0.98400050960960084</c:v>
                </c:pt>
                <c:pt idx="985">
                  <c:v>0.98500050960960084</c:v>
                </c:pt>
                <c:pt idx="986">
                  <c:v>0.98600050960960084</c:v>
                </c:pt>
                <c:pt idx="987">
                  <c:v>0.98700050960960084</c:v>
                </c:pt>
                <c:pt idx="988">
                  <c:v>0.98800050960960084</c:v>
                </c:pt>
                <c:pt idx="989">
                  <c:v>0.98900050960960084</c:v>
                </c:pt>
                <c:pt idx="990">
                  <c:v>0.99000050960960084</c:v>
                </c:pt>
                <c:pt idx="991">
                  <c:v>0.99100050960960084</c:v>
                </c:pt>
                <c:pt idx="992">
                  <c:v>0.99200050960960084</c:v>
                </c:pt>
                <c:pt idx="993">
                  <c:v>0.99300050960960085</c:v>
                </c:pt>
                <c:pt idx="994">
                  <c:v>0.99400050960960085</c:v>
                </c:pt>
                <c:pt idx="995">
                  <c:v>0.99500050960960085</c:v>
                </c:pt>
                <c:pt idx="996">
                  <c:v>0.99600050960960085</c:v>
                </c:pt>
                <c:pt idx="997">
                  <c:v>0.99700050960960085</c:v>
                </c:pt>
                <c:pt idx="998">
                  <c:v>0.99800050960960085</c:v>
                </c:pt>
                <c:pt idx="999">
                  <c:v>0.99900050960960085</c:v>
                </c:pt>
              </c:numCache>
            </c:numRef>
          </c:xVal>
          <c:yVal>
            <c:numRef>
              <c:f>Sheet1!$J$10:$J$1009</c:f>
              <c:numCache>
                <c:formatCode>General</c:formatCode>
                <c:ptCount val="1000"/>
                <c:pt idx="0">
                  <c:v>2.21743678309489E-4</c:v>
                </c:pt>
                <c:pt idx="1">
                  <c:v>0.29549273434329809</c:v>
                </c:pt>
                <c:pt idx="2">
                  <c:v>0.44717986331126397</c:v>
                </c:pt>
                <c:pt idx="3">
                  <c:v>0.53953159643714732</c:v>
                </c:pt>
                <c:pt idx="4">
                  <c:v>0.60166783028061888</c:v>
                </c:pt>
                <c:pt idx="5">
                  <c:v>0.64633257365378505</c:v>
                </c:pt>
                <c:pt idx="6">
                  <c:v>0.67998648244397419</c:v>
                </c:pt>
                <c:pt idx="7">
                  <c:v>0.70625437496771748</c:v>
                </c:pt>
                <c:pt idx="8">
                  <c:v>0.72732732511205334</c:v>
                </c:pt>
                <c:pt idx="9">
                  <c:v>0.7446077451205938</c:v>
                </c:pt>
                <c:pt idx="10">
                  <c:v>0.75903493252906351</c:v>
                </c:pt>
                <c:pt idx="11">
                  <c:v>0.77126165799571766</c:v>
                </c:pt>
                <c:pt idx="12">
                  <c:v>0.78175567790855427</c:v>
                </c:pt>
                <c:pt idx="13">
                  <c:v>0.79086094521130201</c:v>
                </c:pt>
                <c:pt idx="14">
                  <c:v>0.79883602696412825</c:v>
                </c:pt>
                <c:pt idx="15">
                  <c:v>0.80587905219743916</c:v>
                </c:pt>
                <c:pt idx="16">
                  <c:v>0.81214439563581653</c:v>
                </c:pt>
                <c:pt idx="17">
                  <c:v>0.8177541239910785</c:v>
                </c:pt>
                <c:pt idx="18">
                  <c:v>0.82280602763808153</c:v>
                </c:pt>
                <c:pt idx="19">
                  <c:v>0.8273793697940518</c:v>
                </c:pt>
                <c:pt idx="20">
                  <c:v>0.83153907574330477</c:v>
                </c:pt>
                <c:pt idx="21">
                  <c:v>0.83533883455761582</c:v>
                </c:pt>
                <c:pt idx="22">
                  <c:v>0.83882342901626172</c:v>
                </c:pt>
                <c:pt idx="23">
                  <c:v>0.84203050885852926</c:v>
                </c:pt>
                <c:pt idx="24">
                  <c:v>0.84499195659290471</c:v>
                </c:pt>
                <c:pt idx="25">
                  <c:v>0.84773495105664365</c:v>
                </c:pt>
                <c:pt idx="26">
                  <c:v>0.8502828039847462</c:v>
                </c:pt>
                <c:pt idx="27">
                  <c:v>0.85265562416674545</c:v>
                </c:pt>
                <c:pt idx="28">
                  <c:v>0.85487084927002699</c:v>
                </c:pt>
                <c:pt idx="29">
                  <c:v>0.85694367510302794</c:v>
                </c:pt>
                <c:pt idx="30">
                  <c:v>0.85888740467448188</c:v>
                </c:pt>
                <c:pt idx="31">
                  <c:v>0.86071373400368278</c:v>
                </c:pt>
                <c:pt idx="32">
                  <c:v>0.8624329876605259</c:v>
                </c:pt>
                <c:pt idx="33">
                  <c:v>0.86405431405705491</c:v>
                </c:pt>
                <c:pt idx="34">
                  <c:v>0.86558584829214869</c:v>
                </c:pt>
                <c:pt idx="35">
                  <c:v>0.86703484866927394</c:v>
                </c:pt>
                <c:pt idx="36">
                  <c:v>0.86840781172263959</c:v>
                </c:pt>
                <c:pt idx="37">
                  <c:v>0.86971056959808901</c:v>
                </c:pt>
                <c:pt idx="38">
                  <c:v>0.87094837286795834</c:v>
                </c:pt>
                <c:pt idx="39">
                  <c:v>0.87212596125996156</c:v>
                </c:pt>
                <c:pt idx="40">
                  <c:v>0.87324762430902991</c:v>
                </c:pt>
                <c:pt idx="41">
                  <c:v>0.87431725356825918</c:v>
                </c:pt>
                <c:pt idx="42">
                  <c:v>0.87533838771840167</c:v>
                </c:pt>
                <c:pt idx="43">
                  <c:v>0.87631425167780619</c:v>
                </c:pt>
                <c:pt idx="44">
                  <c:v>0.87724779062354852</c:v>
                </c:pt>
                <c:pt idx="45">
                  <c:v>0.87814169967984357</c:v>
                </c:pt>
                <c:pt idx="46">
                  <c:v>0.87899844990411302</c:v>
                </c:pt>
                <c:pt idx="47">
                  <c:v>0.87982031109839731</c:v>
                </c:pt>
                <c:pt idx="48">
                  <c:v>0.88060937188956379</c:v>
                </c:pt>
                <c:pt idx="49">
                  <c:v>0.8813675574523554</c:v>
                </c:pt>
                <c:pt idx="50">
                  <c:v>0.88209664519189956</c:v>
                </c:pt>
                <c:pt idx="51">
                  <c:v>0.88279827865461336</c:v>
                </c:pt>
                <c:pt idx="52">
                  <c:v>0.88347397989667475</c:v>
                </c:pt>
                <c:pt idx="53">
                  <c:v>0.88412516050597212</c:v>
                </c:pt>
                <c:pt idx="54">
                  <c:v>0.88475313144550238</c:v>
                </c:pt>
                <c:pt idx="55">
                  <c:v>0.88535911186267335</c:v>
                </c:pt>
                <c:pt idx="56">
                  <c:v>0.88594423698906632</c:v>
                </c:pt>
                <c:pt idx="57">
                  <c:v>0.8865095652383681</c:v>
                </c:pt>
                <c:pt idx="58">
                  <c:v>0.88705608459584284</c:v>
                </c:pt>
                <c:pt idx="59">
                  <c:v>0.8875847183804908</c:v>
                </c:pt>
                <c:pt idx="60">
                  <c:v>0.88809633045059322</c:v>
                </c:pt>
                <c:pt idx="61">
                  <c:v>0.88859172991437785</c:v>
                </c:pt>
                <c:pt idx="62">
                  <c:v>0.88907167539983578</c:v>
                </c:pt>
                <c:pt idx="63">
                  <c:v>0.88953687893108513</c:v>
                </c:pt>
                <c:pt idx="64">
                  <c:v>0.88998800945294121</c:v>
                </c:pt>
                <c:pt idx="65">
                  <c:v>0.89042569604038158</c:v>
                </c:pt>
                <c:pt idx="66">
                  <c:v>0.89085053082529431</c:v>
                </c:pt>
                <c:pt idx="67">
                  <c:v>0.89126307166914165</c:v>
                </c:pt>
                <c:pt idx="68">
                  <c:v>0.89166384460690662</c:v>
                </c:pt>
                <c:pt idx="69">
                  <c:v>0.89205334608483666</c:v>
                </c:pt>
                <c:pt idx="70">
                  <c:v>0.8924320450120018</c:v>
                </c:pt>
                <c:pt idx="71">
                  <c:v>0.89280038464348921</c:v>
                </c:pt>
                <c:pt idx="72">
                  <c:v>0.89315878431114215</c:v>
                </c:pt>
                <c:pt idx="73">
                  <c:v>0.89350764101604574</c:v>
                </c:pt>
                <c:pt idx="74">
                  <c:v>0.89384733089547685</c:v>
                </c:pt>
                <c:pt idx="75">
                  <c:v>0.89417821057571401</c:v>
                </c:pt>
                <c:pt idx="76">
                  <c:v>0.8945006184209352</c:v>
                </c:pt>
                <c:pt idx="77">
                  <c:v>0.89481487568739848</c:v>
                </c:pt>
                <c:pt idx="78">
                  <c:v>0.89512128759117904</c:v>
                </c:pt>
                <c:pt idx="79">
                  <c:v>0.89542014429692796</c:v>
                </c:pt>
                <c:pt idx="80">
                  <c:v>0.89571172183437919</c:v>
                </c:pt>
                <c:pt idx="81">
                  <c:v>0.8959962829486946</c:v>
                </c:pt>
                <c:pt idx="82">
                  <c:v>0.89627407789015101</c:v>
                </c:pt>
                <c:pt idx="83">
                  <c:v>0.89654534514815953</c:v>
                </c:pt>
                <c:pt idx="84">
                  <c:v>0.89681031213413909</c:v>
                </c:pt>
                <c:pt idx="85">
                  <c:v>0.897069195817359</c:v>
                </c:pt>
                <c:pt idx="86">
                  <c:v>0.89732220331748247</c:v>
                </c:pt>
                <c:pt idx="87">
                  <c:v>0.89756953245721449</c:v>
                </c:pt>
                <c:pt idx="88">
                  <c:v>0.89781137227815233</c:v>
                </c:pt>
                <c:pt idx="89">
                  <c:v>0.89804790352266617</c:v>
                </c:pt>
                <c:pt idx="90">
                  <c:v>0.89827929908439208</c:v>
                </c:pt>
                <c:pt idx="91">
                  <c:v>0.89850572442969445</c:v>
                </c:pt>
                <c:pt idx="92">
                  <c:v>0.89872733799226123</c:v>
                </c:pt>
                <c:pt idx="93">
                  <c:v>0.89894429154280353</c:v>
                </c:pt>
                <c:pt idx="94">
                  <c:v>0.89915673053568002</c:v>
                </c:pt>
                <c:pt idx="95">
                  <c:v>0.899364794434103</c:v>
                </c:pt>
                <c:pt idx="96">
                  <c:v>0.89956861701545665</c:v>
                </c:pt>
                <c:pt idx="97">
                  <c:v>0.89976832665813467</c:v>
                </c:pt>
                <c:pt idx="98">
                  <c:v>0.89996404661118401</c:v>
                </c:pt>
                <c:pt idx="99">
                  <c:v>0.90015589524795026</c:v>
                </c:pt>
                <c:pt idx="100">
                  <c:v>0.90034398630481838</c:v>
                </c:pt>
                <c:pt idx="101">
                  <c:v>0.9005284291060609</c:v>
                </c:pt>
                <c:pt idx="102">
                  <c:v>0.90070932877572951</c:v>
                </c:pt>
                <c:pt idx="103">
                  <c:v>0.90088678643745002</c:v>
                </c:pt>
                <c:pt idx="104">
                  <c:v>0.901060899402922</c:v>
                </c:pt>
                <c:pt idx="105">
                  <c:v>0.90123176134985739</c:v>
                </c:pt>
                <c:pt idx="106">
                  <c:v>0.90139946249004577</c:v>
                </c:pt>
                <c:pt idx="107">
                  <c:v>0.9015640897281767</c:v>
                </c:pt>
                <c:pt idx="108">
                  <c:v>0.90172572681200891</c:v>
                </c:pt>
                <c:pt idx="109">
                  <c:v>0.90188445447442911</c:v>
                </c:pt>
                <c:pt idx="110">
                  <c:v>0.90204035056790954</c:v>
                </c:pt>
                <c:pt idx="111">
                  <c:v>0.90219349019183315</c:v>
                </c:pt>
                <c:pt idx="112">
                  <c:v>0.90234394581312261</c:v>
                </c:pt>
                <c:pt idx="113">
                  <c:v>0.90249178738058389</c:v>
                </c:pt>
                <c:pt idx="114">
                  <c:v>0.90263708243333962</c:v>
                </c:pt>
                <c:pt idx="115">
                  <c:v>0.90277989620370835</c:v>
                </c:pt>
                <c:pt idx="116">
                  <c:v>0.90292029171485622</c:v>
                </c:pt>
                <c:pt idx="117">
                  <c:v>0.90305832987353163</c:v>
                </c:pt>
                <c:pt idx="118">
                  <c:v>0.90319406955816528</c:v>
                </c:pt>
                <c:pt idx="119">
                  <c:v>0.9033275677026078</c:v>
                </c:pt>
                <c:pt idx="120">
                  <c:v>0.90345887937575142</c:v>
                </c:pt>
                <c:pt idx="121">
                  <c:v>0.90358805785727225</c:v>
                </c:pt>
                <c:pt idx="122">
                  <c:v>0.90371515470970976</c:v>
                </c:pt>
                <c:pt idx="123">
                  <c:v>0.90384021984709106</c:v>
                </c:pt>
                <c:pt idx="124">
                  <c:v>0.90396330160028926</c:v>
                </c:pt>
                <c:pt idx="125">
                  <c:v>0.90408444677929645</c:v>
                </c:pt>
                <c:pt idx="126">
                  <c:v>0.90420370073258161</c:v>
                </c:pt>
                <c:pt idx="127">
                  <c:v>0.90432110740368887</c:v>
                </c:pt>
                <c:pt idx="128">
                  <c:v>0.90443670938522613</c:v>
                </c:pt>
                <c:pt idx="129">
                  <c:v>0.90455054797038348</c:v>
                </c:pt>
                <c:pt idx="130">
                  <c:v>0.90466266320211119</c:v>
                </c:pt>
                <c:pt idx="131">
                  <c:v>0.90477309392008132</c:v>
                </c:pt>
                <c:pt idx="132">
                  <c:v>0.90488187780554863</c:v>
                </c:pt>
                <c:pt idx="133">
                  <c:v>0.90498905142421882</c:v>
                </c:pt>
                <c:pt idx="134">
                  <c:v>0.90509465026722757</c:v>
                </c:pt>
                <c:pt idx="135">
                  <c:v>0.90519870879032582</c:v>
                </c:pt>
                <c:pt idx="136">
                  <c:v>0.90530126045136405</c:v>
                </c:pt>
                <c:pt idx="137">
                  <c:v>0.90540233774615708</c:v>
                </c:pt>
                <c:pt idx="138">
                  <c:v>0.90550197224281637</c:v>
                </c:pt>
                <c:pt idx="139">
                  <c:v>0.90560019461462071</c:v>
                </c:pt>
                <c:pt idx="140">
                  <c:v>0.90569703467149854</c:v>
                </c:pt>
                <c:pt idx="141">
                  <c:v>0.90579252139019195</c:v>
                </c:pt>
                <c:pt idx="142">
                  <c:v>0.9058866829431641</c:v>
                </c:pt>
                <c:pt idx="143">
                  <c:v>0.90597954672631109</c:v>
                </c:pt>
                <c:pt idx="144">
                  <c:v>0.90607113938553652</c:v>
                </c:pt>
                <c:pt idx="145">
                  <c:v>0.90616148684224151</c:v>
                </c:pt>
                <c:pt idx="146">
                  <c:v>0.90625061431778287</c:v>
                </c:pt>
                <c:pt idx="147">
                  <c:v>0.90633854635694611</c:v>
                </c:pt>
                <c:pt idx="148">
                  <c:v>0.90642530685048184</c:v>
                </c:pt>
                <c:pt idx="149">
                  <c:v>0.90651091905674552</c:v>
                </c:pt>
                <c:pt idx="150">
                  <c:v>0.90659540562248453</c:v>
                </c:pt>
                <c:pt idx="151">
                  <c:v>0.90667878860281126</c:v>
                </c:pt>
                <c:pt idx="152">
                  <c:v>0.9067610894803978</c:v>
                </c:pt>
                <c:pt idx="153">
                  <c:v>0.90684232918392738</c:v>
                </c:pt>
                <c:pt idx="154">
                  <c:v>0.90692252810583895</c:v>
                </c:pt>
                <c:pt idx="155">
                  <c:v>0.9070017061193919</c:v>
                </c:pt>
                <c:pt idx="156">
                  <c:v>0.90707988259508443</c:v>
                </c:pt>
                <c:pt idx="157">
                  <c:v>0.90715707641645205</c:v>
                </c:pt>
                <c:pt idx="158">
                  <c:v>0.90723330599527452</c:v>
                </c:pt>
                <c:pt idx="159">
                  <c:v>0.90730858928621738</c:v>
                </c:pt>
                <c:pt idx="160">
                  <c:v>0.90738294380092899</c:v>
                </c:pt>
                <c:pt idx="161">
                  <c:v>0.90745638662162165</c:v>
                </c:pt>
                <c:pt idx="162">
                  <c:v>0.90752893441415472</c:v>
                </c:pt>
                <c:pt idx="163">
                  <c:v>0.90760060344064319</c:v>
                </c:pt>
                <c:pt idx="164">
                  <c:v>0.90767140957160974</c:v>
                </c:pt>
                <c:pt idx="165">
                  <c:v>0.90774136829770202</c:v>
                </c:pt>
                <c:pt idx="166">
                  <c:v>0.90781049474098996</c:v>
                </c:pt>
                <c:pt idx="167">
                  <c:v>0.90787880366586371</c:v>
                </c:pt>
                <c:pt idx="168">
                  <c:v>0.90794630948954658</c:v>
                </c:pt>
                <c:pt idx="169">
                  <c:v>0.90801302629223901</c:v>
                </c:pt>
                <c:pt idx="170">
                  <c:v>0.90807896782691022</c:v>
                </c:pt>
                <c:pt idx="171">
                  <c:v>0.90814414752874839</c:v>
                </c:pt>
                <c:pt idx="172">
                  <c:v>0.90820857852428793</c:v>
                </c:pt>
                <c:pt idx="173">
                  <c:v>0.90827227364022034</c:v>
                </c:pt>
                <c:pt idx="174">
                  <c:v>0.90833524541190913</c:v>
                </c:pt>
                <c:pt idx="175">
                  <c:v>0.90839750609161329</c:v>
                </c:pt>
                <c:pt idx="176">
                  <c:v>0.90845906765643403</c:v>
                </c:pt>
                <c:pt idx="177">
                  <c:v>0.90851994181599716</c:v>
                </c:pt>
                <c:pt idx="178">
                  <c:v>0.90858014001987708</c:v>
                </c:pt>
                <c:pt idx="179">
                  <c:v>0.90863967346477714</c:v>
                </c:pt>
                <c:pt idx="180">
                  <c:v>0.9086985531014713</c:v>
                </c:pt>
                <c:pt idx="181">
                  <c:v>0.90875678964152029</c:v>
                </c:pt>
                <c:pt idx="182">
                  <c:v>0.90881439356376748</c:v>
                </c:pt>
                <c:pt idx="183">
                  <c:v>0.90887137512062477</c:v>
                </c:pt>
                <c:pt idx="184">
                  <c:v>0.90892774434415569</c:v>
                </c:pt>
                <c:pt idx="185">
                  <c:v>0.90898351105196384</c:v>
                </c:pt>
                <c:pt idx="186">
                  <c:v>0.90903868485289263</c:v>
                </c:pt>
                <c:pt idx="187">
                  <c:v>0.90909327515254557</c:v>
                </c:pt>
                <c:pt idx="188">
                  <c:v>0.90914729115863058</c:v>
                </c:pt>
                <c:pt idx="189">
                  <c:v>0.9092007418861382</c:v>
                </c:pt>
                <c:pt idx="190">
                  <c:v>0.90925363616235677</c:v>
                </c:pt>
                <c:pt idx="191">
                  <c:v>0.90930598263173279</c:v>
                </c:pt>
                <c:pt idx="192">
                  <c:v>0.90935778976058024</c:v>
                </c:pt>
                <c:pt idx="193">
                  <c:v>0.90940906584164538</c:v>
                </c:pt>
                <c:pt idx="194">
                  <c:v>0.9094598189985329</c:v>
                </c:pt>
                <c:pt idx="195">
                  <c:v>0.90951005718999478</c:v>
                </c:pt>
                <c:pt idx="196">
                  <c:v>0.90955978821409234</c:v>
                </c:pt>
                <c:pt idx="197">
                  <c:v>0.90960901971223052</c:v>
                </c:pt>
                <c:pt idx="198">
                  <c:v>0.90965775917307234</c:v>
                </c:pt>
                <c:pt idx="199">
                  <c:v>0.90970601393633654</c:v>
                </c:pt>
                <c:pt idx="200">
                  <c:v>0.90975379119648181</c:v>
                </c:pt>
                <c:pt idx="201">
                  <c:v>0.90980109800628328</c:v>
                </c:pt>
                <c:pt idx="202">
                  <c:v>0.90984794128030233</c:v>
                </c:pt>
                <c:pt idx="203">
                  <c:v>0.90989432779825652</c:v>
                </c:pt>
                <c:pt idx="204">
                  <c:v>0.90994026420829088</c:v>
                </c:pt>
                <c:pt idx="205">
                  <c:v>0.90998575703015327</c:v>
                </c:pt>
                <c:pt idx="206">
                  <c:v>0.91003081265828023</c:v>
                </c:pt>
                <c:pt idx="207">
                  <c:v>0.91007543736479235</c:v>
                </c:pt>
                <c:pt idx="208">
                  <c:v>0.91011963730240619</c:v>
                </c:pt>
                <c:pt idx="209">
                  <c:v>0.91016341850726057</c:v>
                </c:pt>
                <c:pt idx="210">
                  <c:v>0.91020678690166612</c:v>
                </c:pt>
                <c:pt idx="211">
                  <c:v>0.9102497482967753</c:v>
                </c:pt>
                <c:pt idx="212">
                  <c:v>0.9102923083951775</c:v>
                </c:pt>
                <c:pt idx="213">
                  <c:v>0.91033447279342417</c:v>
                </c:pt>
                <c:pt idx="214">
                  <c:v>0.91037624698447983</c:v>
                </c:pt>
                <c:pt idx="215">
                  <c:v>0.91041763636010986</c:v>
                </c:pt>
                <c:pt idx="216">
                  <c:v>0.91045864621319861</c:v>
                </c:pt>
                <c:pt idx="217">
                  <c:v>0.91049928174000727</c:v>
                </c:pt>
                <c:pt idx="218">
                  <c:v>0.91053954804236747</c:v>
                </c:pt>
                <c:pt idx="219">
                  <c:v>0.91057945012981689</c:v>
                </c:pt>
                <c:pt idx="220">
                  <c:v>0.91061899292167803</c:v>
                </c:pt>
                <c:pt idx="221">
                  <c:v>0.91065818124907827</c:v>
                </c:pt>
                <c:pt idx="222">
                  <c:v>0.91069701985691864</c:v>
                </c:pt>
                <c:pt idx="223">
                  <c:v>0.91073551340578873</c:v>
                </c:pt>
                <c:pt idx="224">
                  <c:v>0.91077366647383073</c:v>
                </c:pt>
                <c:pt idx="225">
                  <c:v>0.91081148355855501</c:v>
                </c:pt>
                <c:pt idx="226">
                  <c:v>0.91084896907860724</c:v>
                </c:pt>
                <c:pt idx="227">
                  <c:v>0.91088612737548957</c:v>
                </c:pt>
                <c:pt idx="228">
                  <c:v>0.91092296271523654</c:v>
                </c:pt>
                <c:pt idx="229">
                  <c:v>0.91095947929004861</c:v>
                </c:pt>
                <c:pt idx="230">
                  <c:v>0.9109956812198815</c:v>
                </c:pt>
                <c:pt idx="231">
                  <c:v>0.91103157255399669</c:v>
                </c:pt>
                <c:pt idx="232">
                  <c:v>0.91106715727247056</c:v>
                </c:pt>
                <c:pt idx="233">
                  <c:v>0.91110243928766654</c:v>
                </c:pt>
                <c:pt idx="234">
                  <c:v>0.91113742244566776</c:v>
                </c:pt>
                <c:pt idx="235">
                  <c:v>0.9111721105276761</c:v>
                </c:pt>
                <c:pt idx="236">
                  <c:v>0.91120650725137387</c:v>
                </c:pt>
                <c:pt idx="237">
                  <c:v>0.91124061627225172</c:v>
                </c:pt>
                <c:pt idx="238">
                  <c:v>0.91127444118490453</c:v>
                </c:pt>
                <c:pt idx="239">
                  <c:v>0.91130798552429371</c:v>
                </c:pt>
                <c:pt idx="240">
                  <c:v>0.91134125276697853</c:v>
                </c:pt>
                <c:pt idx="241">
                  <c:v>0.91137424633231756</c:v>
                </c:pt>
                <c:pt idx="242">
                  <c:v>0.91140696958364065</c:v>
                </c:pt>
                <c:pt idx="243">
                  <c:v>0.91143942582939108</c:v>
                </c:pt>
                <c:pt idx="244">
                  <c:v>0.91147161832424106</c:v>
                </c:pt>
                <c:pt idx="245">
                  <c:v>0.91150355027017949</c:v>
                </c:pt>
                <c:pt idx="246">
                  <c:v>0.91153522481757399</c:v>
                </c:pt>
                <c:pt idx="247">
                  <c:v>0.91156664506620677</c:v>
                </c:pt>
                <c:pt idx="248">
                  <c:v>0.91159781406628548</c:v>
                </c:pt>
                <c:pt idx="249">
                  <c:v>0.91162873481943141</c:v>
                </c:pt>
                <c:pt idx="250">
                  <c:v>0.91165941027964237</c:v>
                </c:pt>
                <c:pt idx="251">
                  <c:v>0.91168984335423253</c:v>
                </c:pt>
                <c:pt idx="252">
                  <c:v>0.91172003690475323</c:v>
                </c:pt>
                <c:pt idx="253">
                  <c:v>0.91174999374788734</c:v>
                </c:pt>
                <c:pt idx="254">
                  <c:v>0.9117797166563274</c:v>
                </c:pt>
                <c:pt idx="255">
                  <c:v>0.91180920835962964</c:v>
                </c:pt>
                <c:pt idx="256">
                  <c:v>0.91183847154505049</c:v>
                </c:pt>
                <c:pt idx="257">
                  <c:v>0.91186750885836221</c:v>
                </c:pt>
                <c:pt idx="258">
                  <c:v>0.91189632290464995</c:v>
                </c:pt>
                <c:pt idx="259">
                  <c:v>0.91192491624909278</c:v>
                </c:pt>
                <c:pt idx="260">
                  <c:v>0.9119532914177223</c:v>
                </c:pt>
                <c:pt idx="261">
                  <c:v>0.91198145089816862</c:v>
                </c:pt>
                <c:pt idx="262">
                  <c:v>0.91200939714038631</c:v>
                </c:pt>
                <c:pt idx="263">
                  <c:v>0.91203713255736529</c:v>
                </c:pt>
                <c:pt idx="264">
                  <c:v>0.91206465952582516</c:v>
                </c:pt>
                <c:pt idx="265">
                  <c:v>0.91209198038689476</c:v>
                </c:pt>
                <c:pt idx="266">
                  <c:v>0.91211909744677477</c:v>
                </c:pt>
                <c:pt idx="267">
                  <c:v>0.91214601297738762</c:v>
                </c:pt>
                <c:pt idx="268">
                  <c:v>0.91217272921701198</c:v>
                </c:pt>
                <c:pt idx="269">
                  <c:v>0.91219924837090249</c:v>
                </c:pt>
                <c:pt idx="270">
                  <c:v>0.91222557261189707</c:v>
                </c:pt>
                <c:pt idx="271">
                  <c:v>0.91225170408101064</c:v>
                </c:pt>
                <c:pt idx="272">
                  <c:v>0.9122776448880151</c:v>
                </c:pt>
                <c:pt idx="273">
                  <c:v>0.91230339711200759</c:v>
                </c:pt>
                <c:pt idx="274">
                  <c:v>0.91232896280196496</c:v>
                </c:pt>
                <c:pt idx="275">
                  <c:v>0.9123543439772891</c:v>
                </c:pt>
                <c:pt idx="276">
                  <c:v>0.91237954262833665</c:v>
                </c:pt>
                <c:pt idx="277">
                  <c:v>0.91240456071694098</c:v>
                </c:pt>
                <c:pt idx="278">
                  <c:v>0.91242940017691976</c:v>
                </c:pt>
                <c:pt idx="279">
                  <c:v>0.91245406291457443</c:v>
                </c:pt>
                <c:pt idx="280">
                  <c:v>0.91247855080917772</c:v>
                </c:pt>
                <c:pt idx="281">
                  <c:v>0.91250286571345074</c:v>
                </c:pt>
                <c:pt idx="282">
                  <c:v>0.91252700945402998</c:v>
                </c:pt>
                <c:pt idx="283">
                  <c:v>0.91255098383192512</c:v>
                </c:pt>
                <c:pt idx="284">
                  <c:v>0.91257479062296709</c:v>
                </c:pt>
                <c:pt idx="285">
                  <c:v>0.91259843157824638</c:v>
                </c:pt>
                <c:pt idx="286">
                  <c:v>0.91262190842454183</c:v>
                </c:pt>
                <c:pt idx="287">
                  <c:v>0.91264522286474181</c:v>
                </c:pt>
                <c:pt idx="288">
                  <c:v>0.91266837657825584</c:v>
                </c:pt>
                <c:pt idx="289">
                  <c:v>0.91269137122141775</c:v>
                </c:pt>
                <c:pt idx="290">
                  <c:v>0.91271420842788031</c:v>
                </c:pt>
                <c:pt idx="291">
                  <c:v>0.91273688980900258</c:v>
                </c:pt>
                <c:pt idx="292">
                  <c:v>0.91275941695422902</c:v>
                </c:pt>
                <c:pt idx="293">
                  <c:v>0.91278179143146021</c:v>
                </c:pt>
                <c:pt idx="294">
                  <c:v>0.91280401478741724</c:v>
                </c:pt>
                <c:pt idx="295">
                  <c:v>0.91282608854799774</c:v>
                </c:pt>
                <c:pt idx="296">
                  <c:v>0.91284801421862494</c:v>
                </c:pt>
                <c:pt idx="297">
                  <c:v>0.91286979328459084</c:v>
                </c:pt>
                <c:pt idx="298">
                  <c:v>0.91289142721139072</c:v>
                </c:pt>
                <c:pt idx="299">
                  <c:v>0.91291291744505187</c:v>
                </c:pt>
                <c:pt idx="300">
                  <c:v>0.91293426541245648</c:v>
                </c:pt>
                <c:pt idx="301">
                  <c:v>0.91295547252165665</c:v>
                </c:pt>
                <c:pt idx="302">
                  <c:v>0.91297654016218444</c:v>
                </c:pt>
                <c:pt idx="303">
                  <c:v>0.91299746970535567</c:v>
                </c:pt>
                <c:pt idx="304">
                  <c:v>0.91301826250456675</c:v>
                </c:pt>
                <c:pt idx="305">
                  <c:v>0.91303891989558639</c:v>
                </c:pt>
                <c:pt idx="306">
                  <c:v>0.91305944319684273</c:v>
                </c:pt>
                <c:pt idx="307">
                  <c:v>0.91307983370970303</c:v>
                </c:pt>
                <c:pt idx="308">
                  <c:v>0.91310009271874781</c:v>
                </c:pt>
                <c:pt idx="309">
                  <c:v>0.91312022149204308</c:v>
                </c:pt>
                <c:pt idx="310">
                  <c:v>0.91314022128140238</c:v>
                </c:pt>
                <c:pt idx="311">
                  <c:v>0.91316009332264814</c:v>
                </c:pt>
                <c:pt idx="312">
                  <c:v>0.91317983883586495</c:v>
                </c:pt>
                <c:pt idx="313">
                  <c:v>0.91319945902565003</c:v>
                </c:pt>
                <c:pt idx="314">
                  <c:v>0.91321895508135786</c:v>
                </c:pt>
                <c:pt idx="315">
                  <c:v>0.91323832817734119</c:v>
                </c:pt>
                <c:pt idx="316">
                  <c:v>0.91325757947318531</c:v>
                </c:pt>
                <c:pt idx="317">
                  <c:v>0.91327671011394129</c:v>
                </c:pt>
                <c:pt idx="318">
                  <c:v>0.91329572123035152</c:v>
                </c:pt>
                <c:pt idx="319">
                  <c:v>0.91331461393907343</c:v>
                </c:pt>
                <c:pt idx="320">
                  <c:v>0.91333338934289776</c:v>
                </c:pt>
                <c:pt idx="321">
                  <c:v>0.91335204853096275</c:v>
                </c:pt>
                <c:pt idx="322">
                  <c:v>0.91337059257896602</c:v>
                </c:pt>
                <c:pt idx="323">
                  <c:v>0.91338902254936938</c:v>
                </c:pt>
                <c:pt idx="324">
                  <c:v>0.91340733949160369</c:v>
                </c:pt>
                <c:pt idx="325">
                  <c:v>0.91342554444226676</c:v>
                </c:pt>
                <c:pt idx="326">
                  <c:v>0.91344363842531917</c:v>
                </c:pt>
                <c:pt idx="327">
                  <c:v>0.91346162245227702</c:v>
                </c:pt>
                <c:pt idx="328">
                  <c:v>0.9134794975223991</c:v>
                </c:pt>
                <c:pt idx="329">
                  <c:v>0.91349726462287295</c:v>
                </c:pt>
                <c:pt idx="330">
                  <c:v>0.91351492472899631</c:v>
                </c:pt>
                <c:pt idx="331">
                  <c:v>0.91353247880435584</c:v>
                </c:pt>
                <c:pt idx="332">
                  <c:v>0.91354992780100197</c:v>
                </c:pt>
                <c:pt idx="333">
                  <c:v>0.91356727265962079</c:v>
                </c:pt>
                <c:pt idx="334">
                  <c:v>0.91358451430970433</c:v>
                </c:pt>
                <c:pt idx="335">
                  <c:v>0.91360165366971491</c:v>
                </c:pt>
                <c:pt idx="336">
                  <c:v>0.91361869164724974</c:v>
                </c:pt>
                <c:pt idx="337">
                  <c:v>0.91363562913920027</c:v>
                </c:pt>
                <c:pt idx="338">
                  <c:v>0.91365246703190972</c:v>
                </c:pt>
                <c:pt idx="339">
                  <c:v>0.91366920620132763</c:v>
                </c:pt>
                <c:pt idx="340">
                  <c:v>0.91368584751316217</c:v>
                </c:pt>
                <c:pt idx="341">
                  <c:v>0.91370239182302915</c:v>
                </c:pt>
                <c:pt idx="342">
                  <c:v>0.91371883997659842</c:v>
                </c:pt>
                <c:pt idx="343">
                  <c:v>0.91373519280973803</c:v>
                </c:pt>
                <c:pt idx="344">
                  <c:v>0.91375145114865663</c:v>
                </c:pt>
                <c:pt idx="345">
                  <c:v>0.91376761581004096</c:v>
                </c:pt>
                <c:pt idx="346">
                  <c:v>0.91378368760119455</c:v>
                </c:pt>
                <c:pt idx="347">
                  <c:v>0.91379966732017037</c:v>
                </c:pt>
                <c:pt idx="348">
                  <c:v>0.91381555575590434</c:v>
                </c:pt>
                <c:pt idx="349">
                  <c:v>0.91383135368834434</c:v>
                </c:pt>
                <c:pt idx="350">
                  <c:v>0.91384706188857789</c:v>
                </c:pt>
                <c:pt idx="351">
                  <c:v>0.91386268111895785</c:v>
                </c:pt>
                <c:pt idx="352">
                  <c:v>0.91387821213322562</c:v>
                </c:pt>
                <c:pt idx="353">
                  <c:v>0.91389365567663283</c:v>
                </c:pt>
                <c:pt idx="354">
                  <c:v>0.9139090124860596</c:v>
                </c:pt>
                <c:pt idx="355">
                  <c:v>0.91392428329013264</c:v>
                </c:pt>
                <c:pt idx="356">
                  <c:v>0.91393946880933985</c:v>
                </c:pt>
                <c:pt idx="357">
                  <c:v>0.91395456975614453</c:v>
                </c:pt>
                <c:pt idx="358">
                  <c:v>0.91396958683509544</c:v>
                </c:pt>
                <c:pt idx="359">
                  <c:v>0.91398452074293746</c:v>
                </c:pt>
                <c:pt idx="360">
                  <c:v>0.9139993721687194</c:v>
                </c:pt>
                <c:pt idx="361">
                  <c:v>0.91401414179389917</c:v>
                </c:pt>
                <c:pt idx="362">
                  <c:v>0.91402883029244841</c:v>
                </c:pt>
                <c:pt idx="363">
                  <c:v>0.91404343833095547</c:v>
                </c:pt>
                <c:pt idx="364">
                  <c:v>0.91405796656872551</c:v>
                </c:pt>
                <c:pt idx="365">
                  <c:v>0.91407241565787978</c:v>
                </c:pt>
                <c:pt idx="366">
                  <c:v>0.91408678624345385</c:v>
                </c:pt>
                <c:pt idx="367">
                  <c:v>0.91410107896349324</c:v>
                </c:pt>
                <c:pt idx="368">
                  <c:v>0.91411529444914752</c:v>
                </c:pt>
                <c:pt idx="369">
                  <c:v>0.91412943332476349</c:v>
                </c:pt>
                <c:pt idx="370">
                  <c:v>0.91414349620797652</c:v>
                </c:pt>
                <c:pt idx="371">
                  <c:v>0.91415748370980088</c:v>
                </c:pt>
                <c:pt idx="372">
                  <c:v>0.91417139643471745</c:v>
                </c:pt>
                <c:pt idx="373">
                  <c:v>0.91418523498076165</c:v>
                </c:pt>
                <c:pt idx="374">
                  <c:v>0.91419899993960874</c:v>
                </c:pt>
                <c:pt idx="375">
                  <c:v>0.91421269189665777</c:v>
                </c:pt>
                <c:pt idx="376">
                  <c:v>0.91422631143111488</c:v>
                </c:pt>
                <c:pt idx="377">
                  <c:v>0.91423985911607564</c:v>
                </c:pt>
                <c:pt idx="378">
                  <c:v>0.91425333551860444</c:v>
                </c:pt>
                <c:pt idx="379">
                  <c:v>0.9142667411998141</c:v>
                </c:pt>
                <c:pt idx="380">
                  <c:v>0.91428007671494349</c:v>
                </c:pt>
                <c:pt idx="381">
                  <c:v>0.91429334261343431</c:v>
                </c:pt>
                <c:pt idx="382">
                  <c:v>0.91430653943900675</c:v>
                </c:pt>
                <c:pt idx="383">
                  <c:v>0.91431966772973394</c:v>
                </c:pt>
                <c:pt idx="384">
                  <c:v>0.91433272801811405</c:v>
                </c:pt>
                <c:pt idx="385">
                  <c:v>0.91434572083114363</c:v>
                </c:pt>
                <c:pt idx="386">
                  <c:v>0.91435864669038724</c:v>
                </c:pt>
                <c:pt idx="387">
                  <c:v>0.91437150611204854</c:v>
                </c:pt>
                <c:pt idx="388">
                  <c:v>0.91438429960703771</c:v>
                </c:pt>
                <c:pt idx="389">
                  <c:v>0.91439702768104036</c:v>
                </c:pt>
                <c:pt idx="390">
                  <c:v>0.91440969083458301</c:v>
                </c:pt>
                <c:pt idx="391">
                  <c:v>0.91442228956309923</c:v>
                </c:pt>
                <c:pt idx="392">
                  <c:v>0.9144348243569943</c:v>
                </c:pt>
                <c:pt idx="393">
                  <c:v>0.91444729570170957</c:v>
                </c:pt>
                <c:pt idx="394">
                  <c:v>0.9144597040777831</c:v>
                </c:pt>
                <c:pt idx="395">
                  <c:v>0.91447204996091347</c:v>
                </c:pt>
                <c:pt idx="396">
                  <c:v>0.9144843338220191</c:v>
                </c:pt>
                <c:pt idx="397">
                  <c:v>0.91449655612729963</c:v>
                </c:pt>
                <c:pt idx="398">
                  <c:v>0.9145087173382932</c:v>
                </c:pt>
                <c:pt idx="399">
                  <c:v>0.91452081791193585</c:v>
                </c:pt>
                <c:pt idx="400">
                  <c:v>0.91453285830061803</c:v>
                </c:pt>
                <c:pt idx="401">
                  <c:v>0.91454483895224126</c:v>
                </c:pt>
                <c:pt idx="402">
                  <c:v>0.91455676031027366</c:v>
                </c:pt>
                <c:pt idx="403">
                  <c:v>0.91456862281380447</c:v>
                </c:pt>
                <c:pt idx="404">
                  <c:v>0.91458042689759877</c:v>
                </c:pt>
                <c:pt idx="405">
                  <c:v>0.9145921729921489</c:v>
                </c:pt>
                <c:pt idx="406">
                  <c:v>0.91460386152372919</c:v>
                </c:pt>
                <c:pt idx="407">
                  <c:v>0.91461549291444455</c:v>
                </c:pt>
                <c:pt idx="408">
                  <c:v>0.9146270675822844</c:v>
                </c:pt>
                <c:pt idx="409">
                  <c:v>0.91463858594117065</c:v>
                </c:pt>
                <c:pt idx="410">
                  <c:v>0.91465004840100717</c:v>
                </c:pt>
                <c:pt idx="411">
                  <c:v>0.91466145536772991</c:v>
                </c:pt>
                <c:pt idx="412">
                  <c:v>0.91467280724335298</c:v>
                </c:pt>
                <c:pt idx="413">
                  <c:v>0.91468410442601711</c:v>
                </c:pt>
                <c:pt idx="414">
                  <c:v>0.91469534731003566</c:v>
                </c:pt>
                <c:pt idx="415">
                  <c:v>0.91470653628594067</c:v>
                </c:pt>
                <c:pt idx="416">
                  <c:v>0.9147176717405282</c:v>
                </c:pt>
                <c:pt idx="417">
                  <c:v>0.91472875405690224</c:v>
                </c:pt>
                <c:pt idx="418">
                  <c:v>0.91473978361451957</c:v>
                </c:pt>
                <c:pt idx="419">
                  <c:v>0.91475076078923268</c:v>
                </c:pt>
                <c:pt idx="420">
                  <c:v>0.9147616859533324</c:v>
                </c:pt>
                <c:pt idx="421">
                  <c:v>0.91477255947558977</c:v>
                </c:pt>
                <c:pt idx="422">
                  <c:v>0.91478338172129781</c:v>
                </c:pt>
                <c:pt idx="423">
                  <c:v>0.91479415305231282</c:v>
                </c:pt>
                <c:pt idx="424">
                  <c:v>0.91480487382709386</c:v>
                </c:pt>
                <c:pt idx="425">
                  <c:v>0.91481554440074309</c:v>
                </c:pt>
                <c:pt idx="426">
                  <c:v>0.914826165125045</c:v>
                </c:pt>
                <c:pt idx="427">
                  <c:v>0.91483673634850415</c:v>
                </c:pt>
                <c:pt idx="428">
                  <c:v>0.91484725841638537</c:v>
                </c:pt>
                <c:pt idx="429">
                  <c:v>0.9148577316707488</c:v>
                </c:pt>
                <c:pt idx="430">
                  <c:v>0.91486815645048891</c:v>
                </c:pt>
                <c:pt idx="431">
                  <c:v>0.91487853309136979</c:v>
                </c:pt>
                <c:pt idx="432">
                  <c:v>0.91488886192606234</c:v>
                </c:pt>
                <c:pt idx="433">
                  <c:v>0.91489914328417865</c:v>
                </c:pt>
                <c:pt idx="434">
                  <c:v>0.91490937749230805</c:v>
                </c:pt>
                <c:pt idx="435">
                  <c:v>0.91491956487405091</c:v>
                </c:pt>
                <c:pt idx="436">
                  <c:v>0.91492970575005317</c:v>
                </c:pt>
                <c:pt idx="437">
                  <c:v>0.91493980043804035</c:v>
                </c:pt>
                <c:pt idx="438">
                  <c:v>0.91494984925284983</c:v>
                </c:pt>
                <c:pt idx="439">
                  <c:v>0.91495985250646417</c:v>
                </c:pt>
                <c:pt idx="440">
                  <c:v>0.91496981050804327</c:v>
                </c:pt>
                <c:pt idx="441">
                  <c:v>0.91497972356395629</c:v>
                </c:pt>
                <c:pt idx="442">
                  <c:v>0.91498959197781293</c:v>
                </c:pt>
                <c:pt idx="443">
                  <c:v>0.91499941605049484</c:v>
                </c:pt>
                <c:pt idx="444">
                  <c:v>0.91500919608018505</c:v>
                </c:pt>
                <c:pt idx="445">
                  <c:v>0.91501893236240006</c:v>
                </c:pt>
                <c:pt idx="446">
                  <c:v>0.91502862519001749</c:v>
                </c:pt>
                <c:pt idx="447">
                  <c:v>0.91503827485330702</c:v>
                </c:pt>
                <c:pt idx="448">
                  <c:v>0.91504788163995876</c:v>
                </c:pt>
                <c:pt idx="449">
                  <c:v>0.91505744583511184</c:v>
                </c:pt>
                <c:pt idx="450">
                  <c:v>0.91506696772138252</c:v>
                </c:pt>
                <c:pt idx="451">
                  <c:v>0.91507644757889228</c:v>
                </c:pt>
                <c:pt idx="452">
                  <c:v>0.91508588568529514</c:v>
                </c:pt>
                <c:pt idx="453">
                  <c:v>0.91509528231580495</c:v>
                </c:pt>
                <c:pt idx="454">
                  <c:v>0.91510463774322182</c:v>
                </c:pt>
                <c:pt idx="455">
                  <c:v>0.91511395223795899</c:v>
                </c:pt>
                <c:pt idx="456">
                  <c:v>0.91512322606806795</c:v>
                </c:pt>
                <c:pt idx="457">
                  <c:v>0.9151324594992658</c:v>
                </c:pt>
                <c:pt idx="458">
                  <c:v>0.91514165279495863</c:v>
                </c:pt>
                <c:pt idx="459">
                  <c:v>0.9151508062162681</c:v>
                </c:pt>
                <c:pt idx="460">
                  <c:v>0.91515992002205571</c:v>
                </c:pt>
                <c:pt idx="461">
                  <c:v>0.91516899446894662</c:v>
                </c:pt>
                <c:pt idx="462">
                  <c:v>0.91517802981135499</c:v>
                </c:pt>
                <c:pt idx="463">
                  <c:v>0.91518702630150639</c:v>
                </c:pt>
                <c:pt idx="464">
                  <c:v>0.91519598418946191</c:v>
                </c:pt>
                <c:pt idx="465">
                  <c:v>0.91520490372314178</c:v>
                </c:pt>
                <c:pt idx="466">
                  <c:v>0.91521378514834728</c:v>
                </c:pt>
                <c:pt idx="467">
                  <c:v>0.91522262870878379</c:v>
                </c:pt>
                <c:pt idx="468">
                  <c:v>0.9152314346460837</c:v>
                </c:pt>
                <c:pt idx="469">
                  <c:v>0.91524020319982713</c:v>
                </c:pt>
                <c:pt idx="470">
                  <c:v>0.91524893460756485</c:v>
                </c:pt>
                <c:pt idx="471">
                  <c:v>0.91525762910483877</c:v>
                </c:pt>
                <c:pt idx="472">
                  <c:v>0.91526628692520384</c:v>
                </c:pt>
                <c:pt idx="473">
                  <c:v>0.91527490830024882</c:v>
                </c:pt>
                <c:pt idx="474">
                  <c:v>0.91528349345961657</c:v>
                </c:pt>
                <c:pt idx="475">
                  <c:v>0.9152920426310247</c:v>
                </c:pt>
                <c:pt idx="476">
                  <c:v>0.91530055604028582</c:v>
                </c:pt>
                <c:pt idx="477">
                  <c:v>0.91530903391132701</c:v>
                </c:pt>
                <c:pt idx="478">
                  <c:v>0.9153174764662102</c:v>
                </c:pt>
                <c:pt idx="479">
                  <c:v>0.91532588392515069</c:v>
                </c:pt>
                <c:pt idx="480">
                  <c:v>0.91533425650653677</c:v>
                </c:pt>
                <c:pt idx="481">
                  <c:v>0.91534259442694876</c:v>
                </c:pt>
                <c:pt idx="482">
                  <c:v>0.91535089790117719</c:v>
                </c:pt>
                <c:pt idx="483">
                  <c:v>0.91535916714224186</c:v>
                </c:pt>
                <c:pt idx="484">
                  <c:v>0.91536740236140912</c:v>
                </c:pt>
                <c:pt idx="485">
                  <c:v>0.91537560376821125</c:v>
                </c:pt>
                <c:pt idx="486">
                  <c:v>0.91538377157046291</c:v>
                </c:pt>
                <c:pt idx="487">
                  <c:v>0.91539190597427933</c:v>
                </c:pt>
                <c:pt idx="488">
                  <c:v>0.91540000718409387</c:v>
                </c:pt>
                <c:pt idx="489">
                  <c:v>0.91540807540267466</c:v>
                </c:pt>
                <c:pt idx="490">
                  <c:v>0.91541611083114127</c:v>
                </c:pt>
                <c:pt idx="491">
                  <c:v>0.91542411366898235</c:v>
                </c:pt>
                <c:pt idx="492">
                  <c:v>0.9154320841140714</c:v>
                </c:pt>
                <c:pt idx="493">
                  <c:v>0.91544002236268374</c:v>
                </c:pt>
                <c:pt idx="494">
                  <c:v>0.91544792860951119</c:v>
                </c:pt>
                <c:pt idx="495">
                  <c:v>0.91545580304768026</c:v>
                </c:pt>
                <c:pt idx="496">
                  <c:v>0.91546364586876539</c:v>
                </c:pt>
                <c:pt idx="497">
                  <c:v>0.91547145726280688</c:v>
                </c:pt>
                <c:pt idx="498">
                  <c:v>0.91547923741832382</c:v>
                </c:pt>
                <c:pt idx="499">
                  <c:v>0.9154869865223314</c:v>
                </c:pt>
                <c:pt idx="500">
                  <c:v>0.91549470476035455</c:v>
                </c:pt>
                <c:pt idx="501">
                  <c:v>0.91550239231644359</c:v>
                </c:pt>
                <c:pt idx="502">
                  <c:v>0.91551004937318814</c:v>
                </c:pt>
                <c:pt idx="503">
                  <c:v>0.91551767611173185</c:v>
                </c:pt>
                <c:pt idx="504">
                  <c:v>0.91552527271178674</c:v>
                </c:pt>
                <c:pt idx="505">
                  <c:v>0.91553283935164742</c:v>
                </c:pt>
                <c:pt idx="506">
                  <c:v>0.91554037620820483</c:v>
                </c:pt>
                <c:pt idx="507">
                  <c:v>0.91554788345696025</c:v>
                </c:pt>
                <c:pt idx="508">
                  <c:v>0.91555536127203874</c:v>
                </c:pt>
                <c:pt idx="509">
                  <c:v>0.91556280982620242</c:v>
                </c:pt>
                <c:pt idx="510">
                  <c:v>0.91557022929086418</c:v>
                </c:pt>
                <c:pt idx="511">
                  <c:v>0.91557761983610075</c:v>
                </c:pt>
                <c:pt idx="512">
                  <c:v>0.91558498163066548</c:v>
                </c:pt>
                <c:pt idx="513">
                  <c:v>0.91559231484200143</c:v>
                </c:pt>
                <c:pt idx="514">
                  <c:v>0.91559961963625336</c:v>
                </c:pt>
                <c:pt idx="515">
                  <c:v>0.91560689617828184</c:v>
                </c:pt>
                <c:pt idx="516">
                  <c:v>0.9156141446316739</c:v>
                </c:pt>
                <c:pt idx="517">
                  <c:v>0.91562136515875625</c:v>
                </c:pt>
                <c:pt idx="518">
                  <c:v>0.91562855792060749</c:v>
                </c:pt>
                <c:pt idx="519">
                  <c:v>0.9156357230770692</c:v>
                </c:pt>
                <c:pt idx="520">
                  <c:v>0.91564286078675916</c:v>
                </c:pt>
                <c:pt idx="521">
                  <c:v>0.91564997120708147</c:v>
                </c:pt>
                <c:pt idx="522">
                  <c:v>0.91565705449423962</c:v>
                </c:pt>
                <c:pt idx="523">
                  <c:v>0.91566411080324683</c:v>
                </c:pt>
                <c:pt idx="524">
                  <c:v>0.91567114028793783</c:v>
                </c:pt>
                <c:pt idx="525">
                  <c:v>0.91567814310097984</c:v>
                </c:pt>
                <c:pt idx="526">
                  <c:v>0.91568511939388431</c:v>
                </c:pt>
                <c:pt idx="527">
                  <c:v>0.91569206931701674</c:v>
                </c:pt>
                <c:pt idx="528">
                  <c:v>0.91569899301960833</c:v>
                </c:pt>
                <c:pt idx="529">
                  <c:v>0.91570589064976593</c:v>
                </c:pt>
                <c:pt idx="530">
                  <c:v>0.91571276235448362</c:v>
                </c:pt>
                <c:pt idx="531">
                  <c:v>0.91571960827965215</c:v>
                </c:pt>
                <c:pt idx="532">
                  <c:v>0.91572642857007003</c:v>
                </c:pt>
                <c:pt idx="533">
                  <c:v>0.91573322336945318</c:v>
                </c:pt>
                <c:pt idx="534">
                  <c:v>0.91573999282044505</c:v>
                </c:pt>
                <c:pt idx="535">
                  <c:v>0.91574673706462695</c:v>
                </c:pt>
                <c:pt idx="536">
                  <c:v>0.91575345624252835</c:v>
                </c:pt>
                <c:pt idx="537">
                  <c:v>0.91576015049363502</c:v>
                </c:pt>
                <c:pt idx="538">
                  <c:v>0.91576681995640041</c:v>
                </c:pt>
                <c:pt idx="539">
                  <c:v>0.91577346476825428</c:v>
                </c:pt>
                <c:pt idx="540">
                  <c:v>0.91578008506561237</c:v>
                </c:pt>
                <c:pt idx="541">
                  <c:v>0.91578668098388549</c:v>
                </c:pt>
                <c:pt idx="542">
                  <c:v>0.9157932526574899</c:v>
                </c:pt>
                <c:pt idx="543">
                  <c:v>0.91579980021985408</c:v>
                </c:pt>
                <c:pt idx="544">
                  <c:v>0.91580632380343041</c:v>
                </c:pt>
                <c:pt idx="545">
                  <c:v>0.91581282353970239</c:v>
                </c:pt>
                <c:pt idx="546">
                  <c:v>0.91581929955919417</c:v>
                </c:pt>
                <c:pt idx="547">
                  <c:v>0.91582575199147886</c:v>
                </c:pt>
                <c:pt idx="548">
                  <c:v>0.91583218096518781</c:v>
                </c:pt>
                <c:pt idx="549">
                  <c:v>0.91583858660801809</c:v>
                </c:pt>
                <c:pt idx="550">
                  <c:v>0.91584496904674229</c:v>
                </c:pt>
                <c:pt idx="551">
                  <c:v>0.91585132840721573</c:v>
                </c:pt>
                <c:pt idx="552">
                  <c:v>0.91585766481438591</c:v>
                </c:pt>
                <c:pt idx="553">
                  <c:v>0.91586397839229916</c:v>
                </c:pt>
                <c:pt idx="554">
                  <c:v>0.91587026926410986</c:v>
                </c:pt>
                <c:pt idx="555">
                  <c:v>0.91587653755208864</c:v>
                </c:pt>
                <c:pt idx="556">
                  <c:v>0.91588278337762874</c:v>
                </c:pt>
                <c:pt idx="557">
                  <c:v>0.91588900686125596</c:v>
                </c:pt>
                <c:pt idx="558">
                  <c:v>0.91589520812263514</c:v>
                </c:pt>
                <c:pt idx="559">
                  <c:v>0.91590138728057768</c:v>
                </c:pt>
                <c:pt idx="560">
                  <c:v>0.91590754445304989</c:v>
                </c:pt>
                <c:pt idx="561">
                  <c:v>0.91591367975717985</c:v>
                </c:pt>
                <c:pt idx="562">
                  <c:v>0.91591979330926543</c:v>
                </c:pt>
                <c:pt idx="563">
                  <c:v>0.91592588522478102</c:v>
                </c:pt>
                <c:pt idx="564">
                  <c:v>0.91593195561838547</c:v>
                </c:pt>
                <c:pt idx="565">
                  <c:v>0.91593800460392816</c:v>
                </c:pt>
                <c:pt idx="566">
                  <c:v>0.91594403229445787</c:v>
                </c:pt>
                <c:pt idx="567">
                  <c:v>0.91595003880222803</c:v>
                </c:pt>
                <c:pt idx="568">
                  <c:v>0.91595602423870481</c:v>
                </c:pt>
                <c:pt idx="569">
                  <c:v>0.9159619887145739</c:v>
                </c:pt>
                <c:pt idx="570">
                  <c:v>0.91596793233974649</c:v>
                </c:pt>
                <c:pt idx="571">
                  <c:v>0.91597385522336738</c:v>
                </c:pt>
                <c:pt idx="572">
                  <c:v>0.91597975747382043</c:v>
                </c:pt>
                <c:pt idx="573">
                  <c:v>0.91598563919873588</c:v>
                </c:pt>
                <c:pt idx="574">
                  <c:v>0.91599150050499634</c:v>
                </c:pt>
                <c:pt idx="575">
                  <c:v>0.91599734149874412</c:v>
                </c:pt>
                <c:pt idx="576">
                  <c:v>0.91600316228538714</c:v>
                </c:pt>
                <c:pt idx="577">
                  <c:v>0.91600896296960455</c:v>
                </c:pt>
                <c:pt idx="578">
                  <c:v>0.91601474365535462</c:v>
                </c:pt>
                <c:pt idx="579">
                  <c:v>0.91602050444587924</c:v>
                </c:pt>
                <c:pt idx="580">
                  <c:v>0.91602624544371147</c:v>
                </c:pt>
                <c:pt idx="581">
                  <c:v>0.91603196675068066</c:v>
                </c:pt>
                <c:pt idx="582">
                  <c:v>0.91603766846791901</c:v>
                </c:pt>
                <c:pt idx="583">
                  <c:v>0.91604335069586729</c:v>
                </c:pt>
                <c:pt idx="584">
                  <c:v>0.91604901353428092</c:v>
                </c:pt>
                <c:pt idx="585">
                  <c:v>0.91605465708223532</c:v>
                </c:pt>
                <c:pt idx="586">
                  <c:v>0.91606028143813256</c:v>
                </c:pt>
                <c:pt idx="587">
                  <c:v>0.91606588669970612</c:v>
                </c:pt>
                <c:pt idx="588">
                  <c:v>0.91607147296402736</c:v>
                </c:pt>
                <c:pt idx="589">
                  <c:v>0.91607704032751058</c:v>
                </c:pt>
                <c:pt idx="590">
                  <c:v>0.91608258888591876</c:v>
                </c:pt>
                <c:pt idx="591">
                  <c:v>0.91608811873436913</c:v>
                </c:pt>
                <c:pt idx="592">
                  <c:v>0.91609362996733845</c:v>
                </c:pt>
                <c:pt idx="593">
                  <c:v>0.91609912267866844</c:v>
                </c:pt>
                <c:pt idx="594">
                  <c:v>0.9161045969615712</c:v>
                </c:pt>
                <c:pt idx="595">
                  <c:v>0.91611005290863456</c:v>
                </c:pt>
                <c:pt idx="596">
                  <c:v>0.91611549061182673</c:v>
                </c:pt>
                <c:pt idx="597">
                  <c:v>0.91612091016250219</c:v>
                </c:pt>
                <c:pt idx="598">
                  <c:v>0.91612631165140657</c:v>
                </c:pt>
                <c:pt idx="599">
                  <c:v>0.91613169516868154</c:v>
                </c:pt>
                <c:pt idx="600">
                  <c:v>0.9161370608038697</c:v>
                </c:pt>
                <c:pt idx="601">
                  <c:v>0.91614240864592023</c:v>
                </c:pt>
                <c:pt idx="602">
                  <c:v>0.91614773878319311</c:v>
                </c:pt>
                <c:pt idx="603">
                  <c:v>0.91615305130346403</c:v>
                </c:pt>
                <c:pt idx="604">
                  <c:v>0.91615834629392989</c:v>
                </c:pt>
                <c:pt idx="605">
                  <c:v>0.91616362384121275</c:v>
                </c:pt>
                <c:pt idx="606">
                  <c:v>0.91616888403136498</c:v>
                </c:pt>
                <c:pt idx="607">
                  <c:v>0.91617412694987366</c:v>
                </c:pt>
                <c:pt idx="608">
                  <c:v>0.91617935268166584</c:v>
                </c:pt>
                <c:pt idx="609">
                  <c:v>0.91618456131111226</c:v>
                </c:pt>
                <c:pt idx="610">
                  <c:v>0.91618975292203264</c:v>
                </c:pt>
                <c:pt idx="611">
                  <c:v>0.91619492759769972</c:v>
                </c:pt>
                <c:pt idx="612">
                  <c:v>0.91620008542084364</c:v>
                </c:pt>
                <c:pt idx="613">
                  <c:v>0.91620522647365676</c:v>
                </c:pt>
                <c:pt idx="614">
                  <c:v>0.91621035083779789</c:v>
                </c:pt>
                <c:pt idx="615">
                  <c:v>0.91621545859439657</c:v>
                </c:pt>
                <c:pt idx="616">
                  <c:v>0.91622054982405698</c:v>
                </c:pt>
                <c:pt idx="617">
                  <c:v>0.91622562460686308</c:v>
                </c:pt>
                <c:pt idx="618">
                  <c:v>0.91623068302238153</c:v>
                </c:pt>
                <c:pt idx="619">
                  <c:v>0.91623572514966733</c:v>
                </c:pt>
                <c:pt idx="620">
                  <c:v>0.91624075106726655</c:v>
                </c:pt>
                <c:pt idx="621">
                  <c:v>0.91624576085322162</c:v>
                </c:pt>
                <c:pt idx="622">
                  <c:v>0.91625075458507421</c:v>
                </c:pt>
                <c:pt idx="623">
                  <c:v>0.91625573233987045</c:v>
                </c:pt>
                <c:pt idx="624">
                  <c:v>0.91626069419416367</c:v>
                </c:pt>
                <c:pt idx="625">
                  <c:v>0.91626564022401913</c:v>
                </c:pt>
                <c:pt idx="626">
                  <c:v>0.91627057050501748</c:v>
                </c:pt>
                <c:pt idx="627">
                  <c:v>0.91627548511225954</c:v>
                </c:pt>
                <c:pt idx="628">
                  <c:v>0.9162803841203685</c:v>
                </c:pt>
                <c:pt idx="629">
                  <c:v>0.91628526760349505</c:v>
                </c:pt>
                <c:pt idx="630">
                  <c:v>0.91629013563532069</c:v>
                </c:pt>
                <c:pt idx="631">
                  <c:v>0.91629498828906097</c:v>
                </c:pt>
                <c:pt idx="632">
                  <c:v>0.91629982563747048</c:v>
                </c:pt>
                <c:pt idx="633">
                  <c:v>0.91630464775284426</c:v>
                </c:pt>
                <c:pt idx="634">
                  <c:v>0.91630945470702396</c:v>
                </c:pt>
                <c:pt idx="635">
                  <c:v>0.91631424657139982</c:v>
                </c:pt>
                <c:pt idx="636">
                  <c:v>0.91631902341691418</c:v>
                </c:pt>
                <c:pt idx="637">
                  <c:v>0.91632378531406589</c:v>
                </c:pt>
                <c:pt idx="638">
                  <c:v>0.916328532332913</c:v>
                </c:pt>
                <c:pt idx="639">
                  <c:v>0.91633326454307651</c:v>
                </c:pt>
                <c:pt idx="640">
                  <c:v>0.9163379820137435</c:v>
                </c:pt>
                <c:pt idx="641">
                  <c:v>0.91634268481367109</c:v>
                </c:pt>
                <c:pt idx="642">
                  <c:v>0.91634737301118929</c:v>
                </c:pt>
                <c:pt idx="643">
                  <c:v>0.91635204667420445</c:v>
                </c:pt>
                <c:pt idx="644">
                  <c:v>0.91635670587020257</c:v>
                </c:pt>
                <c:pt idx="645">
                  <c:v>0.91636135066625202</c:v>
                </c:pt>
                <c:pt idx="646">
                  <c:v>0.9163659811290078</c:v>
                </c:pt>
                <c:pt idx="647">
                  <c:v>0.91637059732471415</c:v>
                </c:pt>
                <c:pt idx="648">
                  <c:v>0.9163751993192073</c:v>
                </c:pt>
                <c:pt idx="649">
                  <c:v>0.91637978717791957</c:v>
                </c:pt>
                <c:pt idx="650">
                  <c:v>0.91638436096588138</c:v>
                </c:pt>
                <c:pt idx="651">
                  <c:v>0.91638892074772516</c:v>
                </c:pt>
                <c:pt idx="652">
                  <c:v>0.91639346658768817</c:v>
                </c:pt>
                <c:pt idx="653">
                  <c:v>0.91639799854961546</c:v>
                </c:pt>
                <c:pt idx="654">
                  <c:v>0.91640251669696238</c:v>
                </c:pt>
                <c:pt idx="655">
                  <c:v>0.9164070210927987</c:v>
                </c:pt>
                <c:pt idx="656">
                  <c:v>0.9164115117998104</c:v>
                </c:pt>
                <c:pt idx="657">
                  <c:v>0.91641598888030307</c:v>
                </c:pt>
                <c:pt idx="658">
                  <c:v>0.91642045239620518</c:v>
                </c:pt>
                <c:pt idx="659">
                  <c:v>0.91642490240906982</c:v>
                </c:pt>
                <c:pt idx="660">
                  <c:v>0.91642933898007872</c:v>
                </c:pt>
                <c:pt idx="661">
                  <c:v>0.91643376217004424</c:v>
                </c:pt>
                <c:pt idx="662">
                  <c:v>0.9164381720394128</c:v>
                </c:pt>
                <c:pt idx="663">
                  <c:v>0.91644256864826701</c:v>
                </c:pt>
                <c:pt idx="664">
                  <c:v>0.91644695205632898</c:v>
                </c:pt>
                <c:pt idx="665">
                  <c:v>0.91645132232296245</c:v>
                </c:pt>
                <c:pt idx="666">
                  <c:v>0.91645567950717566</c:v>
                </c:pt>
                <c:pt idx="667">
                  <c:v>0.91646002366762447</c:v>
                </c:pt>
                <c:pt idx="668">
                  <c:v>0.91646435486261435</c:v>
                </c:pt>
                <c:pt idx="669">
                  <c:v>0.91646867315010327</c:v>
                </c:pt>
                <c:pt idx="670">
                  <c:v>0.9164729785877046</c:v>
                </c:pt>
                <c:pt idx="671">
                  <c:v>0.91647727123268885</c:v>
                </c:pt>
                <c:pt idx="672">
                  <c:v>0.91648155114198682</c:v>
                </c:pt>
                <c:pt idx="673">
                  <c:v>0.91648581837219234</c:v>
                </c:pt>
                <c:pt idx="674">
                  <c:v>0.91649007297956397</c:v>
                </c:pt>
                <c:pt idx="675">
                  <c:v>0.91649431502002821</c:v>
                </c:pt>
                <c:pt idx="676">
                  <c:v>0.91649854454918167</c:v>
                </c:pt>
                <c:pt idx="677">
                  <c:v>0.91650276162229327</c:v>
                </c:pt>
                <c:pt idx="678">
                  <c:v>0.91650696629430717</c:v>
                </c:pt>
                <c:pt idx="679">
                  <c:v>0.91651115861984456</c:v>
                </c:pt>
                <c:pt idx="680">
                  <c:v>0.91651533865320645</c:v>
                </c:pt>
                <c:pt idx="681">
                  <c:v>0.9165195064483761</c:v>
                </c:pt>
                <c:pt idx="682">
                  <c:v>0.91652366205902092</c:v>
                </c:pt>
                <c:pt idx="683">
                  <c:v>0.91652780553849478</c:v>
                </c:pt>
                <c:pt idx="684">
                  <c:v>0.9165319369398407</c:v>
                </c:pt>
                <c:pt idx="685">
                  <c:v>0.91653605631579327</c:v>
                </c:pt>
                <c:pt idx="686">
                  <c:v>0.91654016371878</c:v>
                </c:pt>
                <c:pt idx="687">
                  <c:v>0.91654425920092419</c:v>
                </c:pt>
                <c:pt idx="688">
                  <c:v>0.91654834281404718</c:v>
                </c:pt>
                <c:pt idx="689">
                  <c:v>0.91655241460967041</c:v>
                </c:pt>
                <c:pt idx="690">
                  <c:v>0.91655647463901724</c:v>
                </c:pt>
                <c:pt idx="691">
                  <c:v>0.91656052295301604</c:v>
                </c:pt>
                <c:pt idx="692">
                  <c:v>0.91656455960230088</c:v>
                </c:pt>
                <c:pt idx="693">
                  <c:v>0.91656858463721502</c:v>
                </c:pt>
                <c:pt idx="694">
                  <c:v>0.91657259810781222</c:v>
                </c:pt>
                <c:pt idx="695">
                  <c:v>0.91657660006385921</c:v>
                </c:pt>
                <c:pt idx="696">
                  <c:v>0.91658059055483754</c:v>
                </c:pt>
                <c:pt idx="697">
                  <c:v>0.91658456962994528</c:v>
                </c:pt>
                <c:pt idx="698">
                  <c:v>0.91658853733809997</c:v>
                </c:pt>
                <c:pt idx="699">
                  <c:v>0.91659249372793972</c:v>
                </c:pt>
                <c:pt idx="700">
                  <c:v>0.91659643884782538</c:v>
                </c:pt>
                <c:pt idx="701">
                  <c:v>0.91660037274584327</c:v>
                </c:pt>
                <c:pt idx="702">
                  <c:v>0.91660429546980604</c:v>
                </c:pt>
                <c:pt idx="703">
                  <c:v>0.91660820706725532</c:v>
                </c:pt>
                <c:pt idx="704">
                  <c:v>0.91661210758546319</c:v>
                </c:pt>
                <c:pt idx="705">
                  <c:v>0.9166159970714346</c:v>
                </c:pt>
                <c:pt idx="706">
                  <c:v>0.91661987557190883</c:v>
                </c:pt>
                <c:pt idx="707">
                  <c:v>0.91662374313336159</c:v>
                </c:pt>
                <c:pt idx="708">
                  <c:v>0.9166275998020067</c:v>
                </c:pt>
                <c:pt idx="709">
                  <c:v>0.91663144562379817</c:v>
                </c:pt>
                <c:pt idx="710">
                  <c:v>0.91663528064443156</c:v>
                </c:pt>
                <c:pt idx="711">
                  <c:v>0.91663910490934664</c:v>
                </c:pt>
                <c:pt idx="712">
                  <c:v>0.91664291846372825</c:v>
                </c:pt>
                <c:pt idx="713">
                  <c:v>0.91664672135250835</c:v>
                </c:pt>
                <c:pt idx="714">
                  <c:v>0.91665051362036853</c:v>
                </c:pt>
                <c:pt idx="715">
                  <c:v>0.91665429531174092</c:v>
                </c:pt>
                <c:pt idx="716">
                  <c:v>0.9166580664708095</c:v>
                </c:pt>
                <c:pt idx="717">
                  <c:v>0.91666182714151323</c:v>
                </c:pt>
                <c:pt idx="718">
                  <c:v>0.91666557736754684</c:v>
                </c:pt>
                <c:pt idx="719">
                  <c:v>0.91666931719236266</c:v>
                </c:pt>
                <c:pt idx="720">
                  <c:v>0.91667304665917226</c:v>
                </c:pt>
                <c:pt idx="721">
                  <c:v>0.91667676581094815</c:v>
                </c:pt>
                <c:pt idx="722">
                  <c:v>0.91668047469042557</c:v>
                </c:pt>
                <c:pt idx="723">
                  <c:v>0.91668417334010399</c:v>
                </c:pt>
                <c:pt idx="724">
                  <c:v>0.91668786180224859</c:v>
                </c:pt>
                <c:pt idx="725">
                  <c:v>0.91669154011889231</c:v>
                </c:pt>
                <c:pt idx="726">
                  <c:v>0.91669520833183704</c:v>
                </c:pt>
                <c:pt idx="727">
                  <c:v>0.91669886648265553</c:v>
                </c:pt>
                <c:pt idx="728">
                  <c:v>0.91670251461269225</c:v>
                </c:pt>
                <c:pt idx="729">
                  <c:v>0.91670615276306588</c:v>
                </c:pt>
                <c:pt idx="730">
                  <c:v>0.91670978097467049</c:v>
                </c:pt>
                <c:pt idx="731">
                  <c:v>0.91671339928817719</c:v>
                </c:pt>
                <c:pt idx="732">
                  <c:v>0.91671700774403453</c:v>
                </c:pt>
                <c:pt idx="733">
                  <c:v>0.91672060638247221</c:v>
                </c:pt>
                <c:pt idx="734">
                  <c:v>0.91672419524350046</c:v>
                </c:pt>
                <c:pt idx="735">
                  <c:v>0.91672777436691277</c:v>
                </c:pt>
                <c:pt idx="736">
                  <c:v>0.91673134379228682</c:v>
                </c:pt>
                <c:pt idx="737">
                  <c:v>0.91673490355898613</c:v>
                </c:pt>
                <c:pt idx="738">
                  <c:v>0.9167384537061618</c:v>
                </c:pt>
                <c:pt idx="739">
                  <c:v>0.91674199427275327</c:v>
                </c:pt>
                <c:pt idx="740">
                  <c:v>0.91674552529748987</c:v>
                </c:pt>
                <c:pt idx="741">
                  <c:v>0.91674904681889291</c:v>
                </c:pt>
                <c:pt idx="742">
                  <c:v>0.91675255887527662</c:v>
                </c:pt>
                <c:pt idx="743">
                  <c:v>0.91675606150474909</c:v>
                </c:pt>
                <c:pt idx="744">
                  <c:v>0.91675955474521476</c:v>
                </c:pt>
                <c:pt idx="745">
                  <c:v>0.91676303863437458</c:v>
                </c:pt>
                <c:pt idx="746">
                  <c:v>0.91676651320972824</c:v>
                </c:pt>
                <c:pt idx="747">
                  <c:v>0.91676997850857489</c:v>
                </c:pt>
                <c:pt idx="748">
                  <c:v>0.9167734345680153</c:v>
                </c:pt>
                <c:pt idx="749">
                  <c:v>0.91677688142495184</c:v>
                </c:pt>
                <c:pt idx="750">
                  <c:v>0.91678031911609181</c:v>
                </c:pt>
                <c:pt idx="751">
                  <c:v>0.91678374767794601</c:v>
                </c:pt>
                <c:pt idx="752">
                  <c:v>0.91678716714683328</c:v>
                </c:pt>
                <c:pt idx="753">
                  <c:v>0.91679057755887849</c:v>
                </c:pt>
                <c:pt idx="754">
                  <c:v>0.91679397895001657</c:v>
                </c:pt>
                <c:pt idx="755">
                  <c:v>0.91679737135599215</c:v>
                </c:pt>
                <c:pt idx="756">
                  <c:v>0.9168007548123609</c:v>
                </c:pt>
                <c:pt idx="757">
                  <c:v>0.91680412935449196</c:v>
                </c:pt>
                <c:pt idx="758">
                  <c:v>0.91680749501756753</c:v>
                </c:pt>
                <c:pt idx="759">
                  <c:v>0.91681085183658551</c:v>
                </c:pt>
                <c:pt idx="760">
                  <c:v>0.9168141998463597</c:v>
                </c:pt>
                <c:pt idx="761">
                  <c:v>0.91681753908152153</c:v>
                </c:pt>
                <c:pt idx="762">
                  <c:v>0.91682086957652154</c:v>
                </c:pt>
                <c:pt idx="763">
                  <c:v>0.91682419136562943</c:v>
                </c:pt>
                <c:pt idx="764">
                  <c:v>0.91682750448293659</c:v>
                </c:pt>
                <c:pt idx="765">
                  <c:v>0.91683080896235625</c:v>
                </c:pt>
                <c:pt idx="766">
                  <c:v>0.91683410483762529</c:v>
                </c:pt>
                <c:pt idx="767">
                  <c:v>0.9168373921423052</c:v>
                </c:pt>
                <c:pt idx="768">
                  <c:v>0.91684067090978272</c:v>
                </c:pt>
                <c:pt idx="769">
                  <c:v>0.91684394117327184</c:v>
                </c:pt>
                <c:pt idx="770">
                  <c:v>0.91684720296581423</c:v>
                </c:pt>
                <c:pt idx="771">
                  <c:v>0.91685045632028062</c:v>
                </c:pt>
                <c:pt idx="772">
                  <c:v>0.91685370126937227</c:v>
                </c:pt>
                <c:pt idx="773">
                  <c:v>0.91685693784562106</c:v>
                </c:pt>
                <c:pt idx="774">
                  <c:v>0.91686016608139154</c:v>
                </c:pt>
                <c:pt idx="775">
                  <c:v>0.91686338600888184</c:v>
                </c:pt>
                <c:pt idx="776">
                  <c:v>0.91686659766012435</c:v>
                </c:pt>
                <c:pt idx="777">
                  <c:v>0.9168698010669869</c:v>
                </c:pt>
                <c:pt idx="778">
                  <c:v>0.91687299626117413</c:v>
                </c:pt>
                <c:pt idx="779">
                  <c:v>0.91687618327422837</c:v>
                </c:pt>
                <c:pt idx="780">
                  <c:v>0.91687936213753041</c:v>
                </c:pt>
                <c:pt idx="781">
                  <c:v>0.91688253288230059</c:v>
                </c:pt>
                <c:pt idx="782">
                  <c:v>0.91688569553960064</c:v>
                </c:pt>
                <c:pt idx="783">
                  <c:v>0.9168888501403335</c:v>
                </c:pt>
                <c:pt idx="784">
                  <c:v>0.91689199671524502</c:v>
                </c:pt>
                <c:pt idx="785">
                  <c:v>0.91689513529492472</c:v>
                </c:pt>
                <c:pt idx="786">
                  <c:v>0.91689826590980716</c:v>
                </c:pt>
                <c:pt idx="787">
                  <c:v>0.91690138859017212</c:v>
                </c:pt>
                <c:pt idx="788">
                  <c:v>0.91690450336614659</c:v>
                </c:pt>
                <c:pt idx="789">
                  <c:v>0.91690761026770484</c:v>
                </c:pt>
                <c:pt idx="790">
                  <c:v>0.91691070932467023</c:v>
                </c:pt>
                <c:pt idx="791">
                  <c:v>0.91691380056671501</c:v>
                </c:pt>
                <c:pt idx="792">
                  <c:v>0.91691688402336291</c:v>
                </c:pt>
                <c:pt idx="793">
                  <c:v>0.91691995972398821</c:v>
                </c:pt>
                <c:pt idx="794">
                  <c:v>0.91692302769781819</c:v>
                </c:pt>
                <c:pt idx="795">
                  <c:v>0.91692608797393305</c:v>
                </c:pt>
                <c:pt idx="796">
                  <c:v>0.91692914058126784</c:v>
                </c:pt>
                <c:pt idx="797">
                  <c:v>0.91693218554861233</c:v>
                </c:pt>
                <c:pt idx="798">
                  <c:v>0.91693522290461194</c:v>
                </c:pt>
                <c:pt idx="799">
                  <c:v>0.91693825267777029</c:v>
                </c:pt>
                <c:pt idx="800">
                  <c:v>0.91694127489644772</c:v>
                </c:pt>
                <c:pt idx="801">
                  <c:v>0.91694428958886387</c:v>
                </c:pt>
                <c:pt idx="802">
                  <c:v>0.91694729678309783</c:v>
                </c:pt>
                <c:pt idx="803">
                  <c:v>0.91695029650708892</c:v>
                </c:pt>
                <c:pt idx="804">
                  <c:v>0.91695328878863858</c:v>
                </c:pt>
                <c:pt idx="805">
                  <c:v>0.91695627365540988</c:v>
                </c:pt>
                <c:pt idx="806">
                  <c:v>0.91695925113492904</c:v>
                </c:pt>
                <c:pt idx="807">
                  <c:v>0.91696222125458626</c:v>
                </c:pt>
                <c:pt idx="808">
                  <c:v>0.91696518404163629</c:v>
                </c:pt>
                <c:pt idx="809">
                  <c:v>0.91696813952320011</c:v>
                </c:pt>
                <c:pt idx="810">
                  <c:v>0.91697108772626423</c:v>
                </c:pt>
                <c:pt idx="811">
                  <c:v>0.91697402867768307</c:v>
                </c:pt>
                <c:pt idx="812">
                  <c:v>0.91697696240417914</c:v>
                </c:pt>
                <c:pt idx="813">
                  <c:v>0.91697988893234295</c:v>
                </c:pt>
                <c:pt idx="814">
                  <c:v>0.91698280828863576</c:v>
                </c:pt>
                <c:pt idx="815">
                  <c:v>0.91698572049938876</c:v>
                </c:pt>
                <c:pt idx="816">
                  <c:v>0.91698862559080441</c:v>
                </c:pt>
                <c:pt idx="817">
                  <c:v>0.9169915235889573</c:v>
                </c:pt>
                <c:pt idx="818">
                  <c:v>0.91699441451979491</c:v>
                </c:pt>
                <c:pt idx="819">
                  <c:v>0.91699729840913802</c:v>
                </c:pt>
                <c:pt idx="820">
                  <c:v>0.91700017528268218</c:v>
                </c:pt>
                <c:pt idx="821">
                  <c:v>0.91700304516599773</c:v>
                </c:pt>
                <c:pt idx="822">
                  <c:v>0.91700590808453109</c:v>
                </c:pt>
                <c:pt idx="823">
                  <c:v>0.91700876406360532</c:v>
                </c:pt>
                <c:pt idx="824">
                  <c:v>0.91701161312842083</c:v>
                </c:pt>
                <c:pt idx="825">
                  <c:v>0.91701445530405612</c:v>
                </c:pt>
                <c:pt idx="826">
                  <c:v>0.91701729061546866</c:v>
                </c:pt>
                <c:pt idx="827">
                  <c:v>0.91702011908749514</c:v>
                </c:pt>
                <c:pt idx="828">
                  <c:v>0.91702294074485347</c:v>
                </c:pt>
                <c:pt idx="829">
                  <c:v>0.91702575561214139</c:v>
                </c:pt>
                <c:pt idx="830">
                  <c:v>0.91702856371383923</c:v>
                </c:pt>
                <c:pt idx="831">
                  <c:v>0.91703136507430971</c:v>
                </c:pt>
                <c:pt idx="832">
                  <c:v>0.91703415971779834</c:v>
                </c:pt>
                <c:pt idx="833">
                  <c:v>0.91703694766843469</c:v>
                </c:pt>
                <c:pt idx="834">
                  <c:v>0.91703972895023322</c:v>
                </c:pt>
                <c:pt idx="835">
                  <c:v>0.91704250358709316</c:v>
                </c:pt>
                <c:pt idx="836">
                  <c:v>0.91704527160280003</c:v>
                </c:pt>
                <c:pt idx="837">
                  <c:v>0.91704803302102555</c:v>
                </c:pt>
                <c:pt idx="838">
                  <c:v>0.91705078786532923</c:v>
                </c:pt>
                <c:pt idx="839">
                  <c:v>0.91705353615915786</c:v>
                </c:pt>
                <c:pt idx="840">
                  <c:v>0.91705627792584787</c:v>
                </c:pt>
                <c:pt idx="841">
                  <c:v>0.91705901318862415</c:v>
                </c:pt>
                <c:pt idx="842">
                  <c:v>0.91706174197060175</c:v>
                </c:pt>
                <c:pt idx="843">
                  <c:v>0.91706446429478627</c:v>
                </c:pt>
                <c:pt idx="844">
                  <c:v>0.91706718018407496</c:v>
                </c:pt>
                <c:pt idx="845">
                  <c:v>0.91706988966125624</c:v>
                </c:pt>
                <c:pt idx="846">
                  <c:v>0.91707259274901198</c:v>
                </c:pt>
                <c:pt idx="847">
                  <c:v>0.91707528946991579</c:v>
                </c:pt>
                <c:pt idx="848">
                  <c:v>0.91707797984643669</c:v>
                </c:pt>
                <c:pt idx="849">
                  <c:v>0.9170806639009369</c:v>
                </c:pt>
                <c:pt idx="850">
                  <c:v>0.91708334165567429</c:v>
                </c:pt>
                <c:pt idx="851">
                  <c:v>0.91708601313280236</c:v>
                </c:pt>
                <c:pt idx="852">
                  <c:v>0.91708867835437025</c:v>
                </c:pt>
                <c:pt idx="853">
                  <c:v>0.91709133734232484</c:v>
                </c:pt>
                <c:pt idx="854">
                  <c:v>0.91709399011850978</c:v>
                </c:pt>
                <c:pt idx="855">
                  <c:v>0.91709663670466701</c:v>
                </c:pt>
                <c:pt idx="856">
                  <c:v>0.91709927712243733</c:v>
                </c:pt>
                <c:pt idx="857">
                  <c:v>0.91710191139336039</c:v>
                </c:pt>
                <c:pt idx="858">
                  <c:v>0.91710453953887594</c:v>
                </c:pt>
                <c:pt idx="859">
                  <c:v>0.91710716158032402</c:v>
                </c:pt>
                <c:pt idx="860">
                  <c:v>0.91710977753894574</c:v>
                </c:pt>
                <c:pt idx="861">
                  <c:v>0.91711238743588375</c:v>
                </c:pt>
                <c:pt idx="862">
                  <c:v>0.91711499129218288</c:v>
                </c:pt>
                <c:pt idx="863">
                  <c:v>0.91711758912879049</c:v>
                </c:pt>
                <c:pt idx="864">
                  <c:v>0.91712018096655723</c:v>
                </c:pt>
                <c:pt idx="865">
                  <c:v>0.91712276682623772</c:v>
                </c:pt>
                <c:pt idx="866">
                  <c:v>0.91712534672849089</c:v>
                </c:pt>
                <c:pt idx="867">
                  <c:v>0.91712792069388049</c:v>
                </c:pt>
                <c:pt idx="868">
                  <c:v>0.91713048874287595</c:v>
                </c:pt>
                <c:pt idx="869">
                  <c:v>0.91713305089585262</c:v>
                </c:pt>
                <c:pt idx="870">
                  <c:v>0.91713560717309184</c:v>
                </c:pt>
                <c:pt idx="871">
                  <c:v>0.91713815759478312</c:v>
                </c:pt>
                <c:pt idx="872">
                  <c:v>0.91714070218102273</c:v>
                </c:pt>
                <c:pt idx="873">
                  <c:v>0.91714324095181543</c:v>
                </c:pt>
                <c:pt idx="874">
                  <c:v>0.9171457739270743</c:v>
                </c:pt>
                <c:pt idx="875">
                  <c:v>0.91714830112662238</c:v>
                </c:pt>
                <c:pt idx="876">
                  <c:v>0.91715082257019165</c:v>
                </c:pt>
                <c:pt idx="877">
                  <c:v>0.91715333827742429</c:v>
                </c:pt>
                <c:pt idx="878">
                  <c:v>0.91715584826787377</c:v>
                </c:pt>
                <c:pt idx="879">
                  <c:v>0.91715835256100475</c:v>
                </c:pt>
                <c:pt idx="880">
                  <c:v>0.91716085117619295</c:v>
                </c:pt>
                <c:pt idx="881">
                  <c:v>0.91716334413272693</c:v>
                </c:pt>
                <c:pt idx="882">
                  <c:v>0.91716583144980801</c:v>
                </c:pt>
                <c:pt idx="883">
                  <c:v>0.91716831314655001</c:v>
                </c:pt>
                <c:pt idx="884">
                  <c:v>0.91717078924198159</c:v>
                </c:pt>
                <c:pt idx="885">
                  <c:v>0.9171732597550446</c:v>
                </c:pt>
                <c:pt idx="886">
                  <c:v>0.9171757247045963</c:v>
                </c:pt>
                <c:pt idx="887">
                  <c:v>0.91717818410940855</c:v>
                </c:pt>
                <c:pt idx="888">
                  <c:v>0.91718063798816929</c:v>
                </c:pt>
                <c:pt idx="889">
                  <c:v>0.91718308635948242</c:v>
                </c:pt>
                <c:pt idx="890">
                  <c:v>0.91718552924186825</c:v>
                </c:pt>
                <c:pt idx="891">
                  <c:v>0.91718796665376434</c:v>
                </c:pt>
                <c:pt idx="892">
                  <c:v>0.9171903986135258</c:v>
                </c:pt>
                <c:pt idx="893">
                  <c:v>0.91719282513942557</c:v>
                </c:pt>
                <c:pt idx="894">
                  <c:v>0.9171952462496552</c:v>
                </c:pt>
                <c:pt idx="895">
                  <c:v>0.91719766196232488</c:v>
                </c:pt>
                <c:pt idx="896">
                  <c:v>0.91720007229546419</c:v>
                </c:pt>
                <c:pt idx="897">
                  <c:v>0.91720247726702298</c:v>
                </c:pt>
                <c:pt idx="898">
                  <c:v>0.91720487689487062</c:v>
                </c:pt>
                <c:pt idx="899">
                  <c:v>0.91720727119679746</c:v>
                </c:pt>
                <c:pt idx="900">
                  <c:v>0.9172096601905152</c:v>
                </c:pt>
                <c:pt idx="901">
                  <c:v>0.91721204389365674</c:v>
                </c:pt>
                <c:pt idx="902">
                  <c:v>0.91721442232377703</c:v>
                </c:pt>
                <c:pt idx="903">
                  <c:v>0.91721679549835378</c:v>
                </c:pt>
                <c:pt idx="904">
                  <c:v>0.91721916343478704</c:v>
                </c:pt>
                <c:pt idx="905">
                  <c:v>0.91722152615040053</c:v>
                </c:pt>
                <c:pt idx="906">
                  <c:v>0.91722388366244145</c:v>
                </c:pt>
                <c:pt idx="907">
                  <c:v>0.91722623598808117</c:v>
                </c:pt>
                <c:pt idx="908">
                  <c:v>0.91722858314441569</c:v>
                </c:pt>
                <c:pt idx="909">
                  <c:v>0.9172309251484656</c:v>
                </c:pt>
                <c:pt idx="910">
                  <c:v>0.91723326201717748</c:v>
                </c:pt>
                <c:pt idx="911">
                  <c:v>0.91723559376742281</c:v>
                </c:pt>
                <c:pt idx="912">
                  <c:v>0.91723792041600016</c:v>
                </c:pt>
                <c:pt idx="913">
                  <c:v>0.91724024197963416</c:v>
                </c:pt>
                <c:pt idx="914">
                  <c:v>0.9172425584749766</c:v>
                </c:pt>
                <c:pt idx="915">
                  <c:v>0.9172448699186061</c:v>
                </c:pt>
                <c:pt idx="916">
                  <c:v>0.91724717632703001</c:v>
                </c:pt>
                <c:pt idx="917">
                  <c:v>0.91724947771668297</c:v>
                </c:pt>
                <c:pt idx="918">
                  <c:v>0.91725177410392877</c:v>
                </c:pt>
                <c:pt idx="919">
                  <c:v>0.91725406550505983</c:v>
                </c:pt>
                <c:pt idx="920">
                  <c:v>0.91725635193629784</c:v>
                </c:pt>
                <c:pt idx="921">
                  <c:v>0.91725863341379443</c:v>
                </c:pt>
                <c:pt idx="922">
                  <c:v>0.9172609099536313</c:v>
                </c:pt>
                <c:pt idx="923">
                  <c:v>0.9172631815718203</c:v>
                </c:pt>
                <c:pt idx="924">
                  <c:v>0.91726544828430467</c:v>
                </c:pt>
                <c:pt idx="925">
                  <c:v>0.91726771010695818</c:v>
                </c:pt>
                <c:pt idx="926">
                  <c:v>0.91726996705558672</c:v>
                </c:pt>
                <c:pt idx="927">
                  <c:v>0.91727221914592805</c:v>
                </c:pt>
                <c:pt idx="928">
                  <c:v>0.91727446639365195</c:v>
                </c:pt>
                <c:pt idx="929">
                  <c:v>0.91727670881436141</c:v>
                </c:pt>
                <c:pt idx="930">
                  <c:v>0.91727894642359187</c:v>
                </c:pt>
                <c:pt idx="931">
                  <c:v>0.91728117923681252</c:v>
                </c:pt>
                <c:pt idx="932">
                  <c:v>0.91728340726942648</c:v>
                </c:pt>
                <c:pt idx="933">
                  <c:v>0.91728563053677015</c:v>
                </c:pt>
                <c:pt idx="934">
                  <c:v>0.91728784905411576</c:v>
                </c:pt>
                <c:pt idx="935">
                  <c:v>0.91729006283666892</c:v>
                </c:pt>
                <c:pt idx="936">
                  <c:v>0.91729227189957141</c:v>
                </c:pt>
                <c:pt idx="937">
                  <c:v>0.91729447625790017</c:v>
                </c:pt>
                <c:pt idx="938">
                  <c:v>0.91729667592666786</c:v>
                </c:pt>
                <c:pt idx="939">
                  <c:v>0.91729887092082363</c:v>
                </c:pt>
                <c:pt idx="940">
                  <c:v>0.91730106125525279</c:v>
                </c:pt>
                <c:pt idx="941">
                  <c:v>0.91730324694477794</c:v>
                </c:pt>
                <c:pt idx="942">
                  <c:v>0.91730542800415849</c:v>
                </c:pt>
                <c:pt idx="943">
                  <c:v>0.91730760444809156</c:v>
                </c:pt>
                <c:pt idx="944">
                  <c:v>0.91730977629121235</c:v>
                </c:pt>
                <c:pt idx="945">
                  <c:v>0.91731194354809376</c:v>
                </c:pt>
                <c:pt idx="946">
                  <c:v>0.91731410623324761</c:v>
                </c:pt>
                <c:pt idx="947">
                  <c:v>0.91731626436112446</c:v>
                </c:pt>
                <c:pt idx="948">
                  <c:v>0.91731841794611391</c:v>
                </c:pt>
                <c:pt idx="949">
                  <c:v>0.91732056700254516</c:v>
                </c:pt>
                <c:pt idx="950">
                  <c:v>0.91732271154468725</c:v>
                </c:pt>
                <c:pt idx="951">
                  <c:v>0.91732485158674926</c:v>
                </c:pt>
                <c:pt idx="952">
                  <c:v>0.91732698714288041</c:v>
                </c:pt>
                <c:pt idx="953">
                  <c:v>0.91732911822717145</c:v>
                </c:pt>
                <c:pt idx="954">
                  <c:v>0.91733124485365358</c:v>
                </c:pt>
                <c:pt idx="955">
                  <c:v>0.91733336703629909</c:v>
                </c:pt>
                <c:pt idx="956">
                  <c:v>0.91733548478902283</c:v>
                </c:pt>
                <c:pt idx="957">
                  <c:v>0.91733759812568083</c:v>
                </c:pt>
                <c:pt idx="958">
                  <c:v>0.91733970706007173</c:v>
                </c:pt>
                <c:pt idx="959">
                  <c:v>0.91734181160593653</c:v>
                </c:pt>
                <c:pt idx="960">
                  <c:v>0.91734391177695951</c:v>
                </c:pt>
                <c:pt idx="961">
                  <c:v>0.91734600758676765</c:v>
                </c:pt>
                <c:pt idx="962">
                  <c:v>0.91734809904893189</c:v>
                </c:pt>
                <c:pt idx="963">
                  <c:v>0.91735018617696629</c:v>
                </c:pt>
                <c:pt idx="964">
                  <c:v>0.91735226898432964</c:v>
                </c:pt>
                <c:pt idx="965">
                  <c:v>0.91735434748442446</c:v>
                </c:pt>
                <c:pt idx="966">
                  <c:v>0.91735642169059828</c:v>
                </c:pt>
                <c:pt idx="967">
                  <c:v>0.91735849161614347</c:v>
                </c:pt>
                <c:pt idx="968">
                  <c:v>0.91736055727429744</c:v>
                </c:pt>
                <c:pt idx="969">
                  <c:v>0.91736261867824342</c:v>
                </c:pt>
                <c:pt idx="970">
                  <c:v>0.91736467584110981</c:v>
                </c:pt>
                <c:pt idx="971">
                  <c:v>0.91736672877597158</c:v>
                </c:pt>
                <c:pt idx="972">
                  <c:v>0.91736877749584977</c:v>
                </c:pt>
                <c:pt idx="973">
                  <c:v>0.91737082201371234</c:v>
                </c:pt>
                <c:pt idx="974">
                  <c:v>0.91737286234247339</c:v>
                </c:pt>
                <c:pt idx="975">
                  <c:v>0.91737489849499487</c:v>
                </c:pt>
                <c:pt idx="976">
                  <c:v>0.91737693048408564</c:v>
                </c:pt>
                <c:pt idx="977">
                  <c:v>0.91737895832250249</c:v>
                </c:pt>
                <c:pt idx="978">
                  <c:v>0.91738098202295038</c:v>
                </c:pt>
                <c:pt idx="979">
                  <c:v>0.91738300159808195</c:v>
                </c:pt>
                <c:pt idx="980">
                  <c:v>0.91738501706049869</c:v>
                </c:pt>
                <c:pt idx="981">
                  <c:v>0.91738702842275033</c:v>
                </c:pt>
                <c:pt idx="982">
                  <c:v>0.91738903569733632</c:v>
                </c:pt>
                <c:pt idx="983">
                  <c:v>0.91739103889670504</c:v>
                </c:pt>
                <c:pt idx="984">
                  <c:v>0.91739303803325389</c:v>
                </c:pt>
                <c:pt idx="985">
                  <c:v>0.91739503311933068</c:v>
                </c:pt>
                <c:pt idx="986">
                  <c:v>0.91739702416723323</c:v>
                </c:pt>
                <c:pt idx="987">
                  <c:v>0.91739901118920908</c:v>
                </c:pt>
                <c:pt idx="988">
                  <c:v>0.91740099419745658</c:v>
                </c:pt>
                <c:pt idx="989">
                  <c:v>0.91740297320412523</c:v>
                </c:pt>
                <c:pt idx="990">
                  <c:v>0.91740494822131502</c:v>
                </c:pt>
                <c:pt idx="991">
                  <c:v>0.9174069192610772</c:v>
                </c:pt>
                <c:pt idx="992">
                  <c:v>0.91740888633541517</c:v>
                </c:pt>
                <c:pt idx="993">
                  <c:v>0.91741084945628304</c:v>
                </c:pt>
                <c:pt idx="994">
                  <c:v>0.91741280863558816</c:v>
                </c:pt>
                <c:pt idx="995">
                  <c:v>0.91741476388518872</c:v>
                </c:pt>
                <c:pt idx="996">
                  <c:v>0.91741671521689661</c:v>
                </c:pt>
                <c:pt idx="997">
                  <c:v>0.91741866264247607</c:v>
                </c:pt>
                <c:pt idx="998">
                  <c:v>0.91742060617364374</c:v>
                </c:pt>
                <c:pt idx="999">
                  <c:v>0.91742254582207028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9EFC-184F-ACF0-85CF565CE44A}"/>
            </c:ext>
          </c:extLst>
        </c:ser>
        <c:ser>
          <c:idx val="1"/>
          <c:order val="1"/>
          <c:tx>
            <c:strRef>
              <c:f>Sheet1!$D$9</c:f>
              <c:strCache>
                <c:ptCount val="1"/>
                <c:pt idx="0">
                  <c:v>qsw</c:v>
                </c:pt>
              </c:strCache>
            </c:strRef>
          </c:tx>
          <c:spPr>
            <a:ln w="19050" cap="rnd">
              <a:solidFill>
                <a:srgbClr val="1BAB9A"/>
              </a:solidFill>
              <a:round/>
            </a:ln>
            <a:effectLst/>
          </c:spPr>
          <c:marker>
            <c:symbol val="none"/>
          </c:marker>
          <c:xVal>
            <c:numRef>
              <c:f>Sheet1!$I$10:$I$1009</c:f>
              <c:numCache>
                <c:formatCode>#,##0.00</c:formatCode>
                <c:ptCount val="1000"/>
                <c:pt idx="0">
                  <c:v>5.0960959999999995E-7</c:v>
                </c:pt>
                <c:pt idx="1">
                  <c:v>1.0005096095999999E-3</c:v>
                </c:pt>
                <c:pt idx="2">
                  <c:v>2.0005096096E-3</c:v>
                </c:pt>
                <c:pt idx="3">
                  <c:v>3.0005096096E-3</c:v>
                </c:pt>
                <c:pt idx="4">
                  <c:v>4.0005096096E-3</c:v>
                </c:pt>
                <c:pt idx="5">
                  <c:v>5.0005096096E-3</c:v>
                </c:pt>
                <c:pt idx="6">
                  <c:v>6.0005096096E-3</c:v>
                </c:pt>
                <c:pt idx="7">
                  <c:v>7.0005096096000001E-3</c:v>
                </c:pt>
                <c:pt idx="8">
                  <c:v>8.0005096096000001E-3</c:v>
                </c:pt>
                <c:pt idx="9">
                  <c:v>9.0005096095999992E-3</c:v>
                </c:pt>
                <c:pt idx="10">
                  <c:v>1.00005096096E-2</c:v>
                </c:pt>
                <c:pt idx="11">
                  <c:v>1.1000509609600001E-2</c:v>
                </c:pt>
                <c:pt idx="12">
                  <c:v>1.2000509609600002E-2</c:v>
                </c:pt>
                <c:pt idx="13">
                  <c:v>1.3000509609600003E-2</c:v>
                </c:pt>
                <c:pt idx="14">
                  <c:v>1.4000509609600004E-2</c:v>
                </c:pt>
                <c:pt idx="15">
                  <c:v>1.5000509609600005E-2</c:v>
                </c:pt>
                <c:pt idx="16">
                  <c:v>1.6000509609600005E-2</c:v>
                </c:pt>
                <c:pt idx="17">
                  <c:v>1.7000509609600006E-2</c:v>
                </c:pt>
                <c:pt idx="18">
                  <c:v>1.8000509609600007E-2</c:v>
                </c:pt>
                <c:pt idx="19">
                  <c:v>1.9000509609600008E-2</c:v>
                </c:pt>
                <c:pt idx="20">
                  <c:v>2.0000509609600009E-2</c:v>
                </c:pt>
                <c:pt idx="21">
                  <c:v>2.100050960960001E-2</c:v>
                </c:pt>
                <c:pt idx="22">
                  <c:v>2.2000509609600011E-2</c:v>
                </c:pt>
                <c:pt idx="23">
                  <c:v>2.3000509609600012E-2</c:v>
                </c:pt>
                <c:pt idx="24">
                  <c:v>2.4000509609600013E-2</c:v>
                </c:pt>
                <c:pt idx="25">
                  <c:v>2.5000509609600013E-2</c:v>
                </c:pt>
                <c:pt idx="26">
                  <c:v>2.6000509609600014E-2</c:v>
                </c:pt>
                <c:pt idx="27">
                  <c:v>2.7000509609600015E-2</c:v>
                </c:pt>
                <c:pt idx="28">
                  <c:v>2.8000509609600016E-2</c:v>
                </c:pt>
                <c:pt idx="29">
                  <c:v>2.9000509609600017E-2</c:v>
                </c:pt>
                <c:pt idx="30">
                  <c:v>3.0000509609600018E-2</c:v>
                </c:pt>
                <c:pt idx="31">
                  <c:v>3.1000509609600019E-2</c:v>
                </c:pt>
                <c:pt idx="32">
                  <c:v>3.200050960960002E-2</c:v>
                </c:pt>
                <c:pt idx="33">
                  <c:v>3.3000509609600021E-2</c:v>
                </c:pt>
                <c:pt idx="34">
                  <c:v>3.4000509609600021E-2</c:v>
                </c:pt>
                <c:pt idx="35">
                  <c:v>3.5000509609600022E-2</c:v>
                </c:pt>
                <c:pt idx="36">
                  <c:v>3.6000509609600023E-2</c:v>
                </c:pt>
                <c:pt idx="37">
                  <c:v>3.7000509609600024E-2</c:v>
                </c:pt>
                <c:pt idx="38">
                  <c:v>3.8000509609600025E-2</c:v>
                </c:pt>
                <c:pt idx="39">
                  <c:v>3.9000509609600026E-2</c:v>
                </c:pt>
                <c:pt idx="40">
                  <c:v>4.0000509609600027E-2</c:v>
                </c:pt>
                <c:pt idx="41">
                  <c:v>4.1000509609600028E-2</c:v>
                </c:pt>
                <c:pt idx="42">
                  <c:v>4.2000509609600029E-2</c:v>
                </c:pt>
                <c:pt idx="43">
                  <c:v>4.3000509609600029E-2</c:v>
                </c:pt>
                <c:pt idx="44">
                  <c:v>4.400050960960003E-2</c:v>
                </c:pt>
                <c:pt idx="45">
                  <c:v>4.5000509609600031E-2</c:v>
                </c:pt>
                <c:pt idx="46">
                  <c:v>4.6000509609600032E-2</c:v>
                </c:pt>
                <c:pt idx="47">
                  <c:v>4.7000509609600033E-2</c:v>
                </c:pt>
                <c:pt idx="48">
                  <c:v>4.8000509609600034E-2</c:v>
                </c:pt>
                <c:pt idx="49">
                  <c:v>4.9000509609600035E-2</c:v>
                </c:pt>
                <c:pt idx="50">
                  <c:v>5.0000509609600036E-2</c:v>
                </c:pt>
                <c:pt idx="51">
                  <c:v>5.1000509609600037E-2</c:v>
                </c:pt>
                <c:pt idx="52">
                  <c:v>5.2000509609600037E-2</c:v>
                </c:pt>
                <c:pt idx="53">
                  <c:v>5.3000509609600038E-2</c:v>
                </c:pt>
                <c:pt idx="54">
                  <c:v>5.4000509609600039E-2</c:v>
                </c:pt>
                <c:pt idx="55">
                  <c:v>5.500050960960004E-2</c:v>
                </c:pt>
                <c:pt idx="56">
                  <c:v>5.6000509609600041E-2</c:v>
                </c:pt>
                <c:pt idx="57">
                  <c:v>5.7000509609600042E-2</c:v>
                </c:pt>
                <c:pt idx="58">
                  <c:v>5.8000509609600043E-2</c:v>
                </c:pt>
                <c:pt idx="59">
                  <c:v>5.9000509609600044E-2</c:v>
                </c:pt>
                <c:pt idx="60">
                  <c:v>6.0000509609600045E-2</c:v>
                </c:pt>
                <c:pt idx="61">
                  <c:v>6.1000509609600045E-2</c:v>
                </c:pt>
                <c:pt idx="62">
                  <c:v>6.2000509609600046E-2</c:v>
                </c:pt>
                <c:pt idx="63">
                  <c:v>6.3000509609600047E-2</c:v>
                </c:pt>
                <c:pt idx="64">
                  <c:v>6.4000509609600048E-2</c:v>
                </c:pt>
                <c:pt idx="65">
                  <c:v>6.5000509609600049E-2</c:v>
                </c:pt>
                <c:pt idx="66">
                  <c:v>6.600050960960005E-2</c:v>
                </c:pt>
                <c:pt idx="67">
                  <c:v>6.7000509609600051E-2</c:v>
                </c:pt>
                <c:pt idx="68">
                  <c:v>6.8000509609600052E-2</c:v>
                </c:pt>
                <c:pt idx="69">
                  <c:v>6.9000509609600053E-2</c:v>
                </c:pt>
                <c:pt idx="70">
                  <c:v>7.0000509609600053E-2</c:v>
                </c:pt>
                <c:pt idx="71">
                  <c:v>7.1000509609600054E-2</c:v>
                </c:pt>
                <c:pt idx="72">
                  <c:v>7.2000509609600055E-2</c:v>
                </c:pt>
                <c:pt idx="73">
                  <c:v>7.3000509609600056E-2</c:v>
                </c:pt>
                <c:pt idx="74">
                  <c:v>7.4000509609600057E-2</c:v>
                </c:pt>
                <c:pt idx="75">
                  <c:v>7.5000509609600058E-2</c:v>
                </c:pt>
                <c:pt idx="76">
                  <c:v>7.6000509609600059E-2</c:v>
                </c:pt>
                <c:pt idx="77">
                  <c:v>7.700050960960006E-2</c:v>
                </c:pt>
                <c:pt idx="78">
                  <c:v>7.8000509609600061E-2</c:v>
                </c:pt>
                <c:pt idx="79">
                  <c:v>7.9000509609600061E-2</c:v>
                </c:pt>
                <c:pt idx="80">
                  <c:v>8.0000509609600062E-2</c:v>
                </c:pt>
                <c:pt idx="81">
                  <c:v>8.1000509609600063E-2</c:v>
                </c:pt>
                <c:pt idx="82">
                  <c:v>8.2000509609600064E-2</c:v>
                </c:pt>
                <c:pt idx="83">
                  <c:v>8.3000509609600065E-2</c:v>
                </c:pt>
                <c:pt idx="84">
                  <c:v>8.4000509609600066E-2</c:v>
                </c:pt>
                <c:pt idx="85">
                  <c:v>8.5000509609600067E-2</c:v>
                </c:pt>
                <c:pt idx="86">
                  <c:v>8.6000509609600068E-2</c:v>
                </c:pt>
                <c:pt idx="87">
                  <c:v>8.7000509609600069E-2</c:v>
                </c:pt>
                <c:pt idx="88">
                  <c:v>8.8000509609600069E-2</c:v>
                </c:pt>
                <c:pt idx="89">
                  <c:v>8.900050960960007E-2</c:v>
                </c:pt>
                <c:pt idx="90">
                  <c:v>9.0000509609600071E-2</c:v>
                </c:pt>
                <c:pt idx="91">
                  <c:v>9.1000509609600072E-2</c:v>
                </c:pt>
                <c:pt idx="92">
                  <c:v>9.2000509609600073E-2</c:v>
                </c:pt>
                <c:pt idx="93">
                  <c:v>9.3000509609600074E-2</c:v>
                </c:pt>
                <c:pt idx="94">
                  <c:v>9.4000509609600075E-2</c:v>
                </c:pt>
                <c:pt idx="95">
                  <c:v>9.5000509609600076E-2</c:v>
                </c:pt>
                <c:pt idx="96">
                  <c:v>9.6000509609600077E-2</c:v>
                </c:pt>
                <c:pt idx="97">
                  <c:v>9.7000509609600077E-2</c:v>
                </c:pt>
                <c:pt idx="98">
                  <c:v>9.8000509609600078E-2</c:v>
                </c:pt>
                <c:pt idx="99">
                  <c:v>9.9000509609600079E-2</c:v>
                </c:pt>
                <c:pt idx="100">
                  <c:v>0.10000050960960008</c:v>
                </c:pt>
                <c:pt idx="101">
                  <c:v>0.10100050960960008</c:v>
                </c:pt>
                <c:pt idx="102">
                  <c:v>0.10200050960960008</c:v>
                </c:pt>
                <c:pt idx="103">
                  <c:v>0.10300050960960008</c:v>
                </c:pt>
                <c:pt idx="104">
                  <c:v>0.10400050960960008</c:v>
                </c:pt>
                <c:pt idx="105">
                  <c:v>0.10500050960960008</c:v>
                </c:pt>
                <c:pt idx="106">
                  <c:v>0.10600050960960009</c:v>
                </c:pt>
                <c:pt idx="107">
                  <c:v>0.10700050960960009</c:v>
                </c:pt>
                <c:pt idx="108">
                  <c:v>0.10800050960960009</c:v>
                </c:pt>
                <c:pt idx="109">
                  <c:v>0.10900050960960009</c:v>
                </c:pt>
                <c:pt idx="110">
                  <c:v>0.11000050960960009</c:v>
                </c:pt>
                <c:pt idx="111">
                  <c:v>0.11100050960960009</c:v>
                </c:pt>
                <c:pt idx="112">
                  <c:v>0.11200050960960009</c:v>
                </c:pt>
                <c:pt idx="113">
                  <c:v>0.11300050960960009</c:v>
                </c:pt>
                <c:pt idx="114">
                  <c:v>0.11400050960960009</c:v>
                </c:pt>
                <c:pt idx="115">
                  <c:v>0.11500050960960009</c:v>
                </c:pt>
                <c:pt idx="116">
                  <c:v>0.11600050960960009</c:v>
                </c:pt>
                <c:pt idx="117">
                  <c:v>0.1170005096096001</c:v>
                </c:pt>
                <c:pt idx="118">
                  <c:v>0.1180005096096001</c:v>
                </c:pt>
                <c:pt idx="119">
                  <c:v>0.1190005096096001</c:v>
                </c:pt>
                <c:pt idx="120">
                  <c:v>0.1200005096096001</c:v>
                </c:pt>
                <c:pt idx="121">
                  <c:v>0.1210005096096001</c:v>
                </c:pt>
                <c:pt idx="122">
                  <c:v>0.1220005096096001</c:v>
                </c:pt>
                <c:pt idx="123">
                  <c:v>0.1230005096096001</c:v>
                </c:pt>
                <c:pt idx="124">
                  <c:v>0.1240005096096001</c:v>
                </c:pt>
                <c:pt idx="125">
                  <c:v>0.1250005096096001</c:v>
                </c:pt>
                <c:pt idx="126">
                  <c:v>0.1260005096096001</c:v>
                </c:pt>
                <c:pt idx="127">
                  <c:v>0.1270005096096001</c:v>
                </c:pt>
                <c:pt idx="128">
                  <c:v>0.1280005096096001</c:v>
                </c:pt>
                <c:pt idx="129">
                  <c:v>0.12900050960960011</c:v>
                </c:pt>
                <c:pt idx="130">
                  <c:v>0.13000050960960011</c:v>
                </c:pt>
                <c:pt idx="131">
                  <c:v>0.13100050960960011</c:v>
                </c:pt>
                <c:pt idx="132">
                  <c:v>0.13200050960960011</c:v>
                </c:pt>
                <c:pt idx="133">
                  <c:v>0.13300050960960011</c:v>
                </c:pt>
                <c:pt idx="134">
                  <c:v>0.13400050960960011</c:v>
                </c:pt>
                <c:pt idx="135">
                  <c:v>0.13500050960960011</c:v>
                </c:pt>
                <c:pt idx="136">
                  <c:v>0.13600050960960011</c:v>
                </c:pt>
                <c:pt idx="137">
                  <c:v>0.13700050960960011</c:v>
                </c:pt>
                <c:pt idx="138">
                  <c:v>0.13800050960960011</c:v>
                </c:pt>
                <c:pt idx="139">
                  <c:v>0.13900050960960011</c:v>
                </c:pt>
                <c:pt idx="140">
                  <c:v>0.14000050960960012</c:v>
                </c:pt>
                <c:pt idx="141">
                  <c:v>0.14100050960960012</c:v>
                </c:pt>
                <c:pt idx="142">
                  <c:v>0.14200050960960012</c:v>
                </c:pt>
                <c:pt idx="143">
                  <c:v>0.14300050960960012</c:v>
                </c:pt>
                <c:pt idx="144">
                  <c:v>0.14400050960960012</c:v>
                </c:pt>
                <c:pt idx="145">
                  <c:v>0.14500050960960012</c:v>
                </c:pt>
                <c:pt idx="146">
                  <c:v>0.14600050960960012</c:v>
                </c:pt>
                <c:pt idx="147">
                  <c:v>0.14700050960960012</c:v>
                </c:pt>
                <c:pt idx="148">
                  <c:v>0.14800050960960012</c:v>
                </c:pt>
                <c:pt idx="149">
                  <c:v>0.14900050960960012</c:v>
                </c:pt>
                <c:pt idx="150">
                  <c:v>0.15000050960960012</c:v>
                </c:pt>
                <c:pt idx="151">
                  <c:v>0.15100050960960013</c:v>
                </c:pt>
                <c:pt idx="152">
                  <c:v>0.15200050960960013</c:v>
                </c:pt>
                <c:pt idx="153">
                  <c:v>0.15300050960960013</c:v>
                </c:pt>
                <c:pt idx="154">
                  <c:v>0.15400050960960013</c:v>
                </c:pt>
                <c:pt idx="155">
                  <c:v>0.15500050960960013</c:v>
                </c:pt>
                <c:pt idx="156">
                  <c:v>0.15600050960960013</c:v>
                </c:pt>
                <c:pt idx="157">
                  <c:v>0.15700050960960013</c:v>
                </c:pt>
                <c:pt idx="158">
                  <c:v>0.15800050960960013</c:v>
                </c:pt>
                <c:pt idx="159">
                  <c:v>0.15900050960960013</c:v>
                </c:pt>
                <c:pt idx="160">
                  <c:v>0.16000050960960013</c:v>
                </c:pt>
                <c:pt idx="161">
                  <c:v>0.16100050960960013</c:v>
                </c:pt>
                <c:pt idx="162">
                  <c:v>0.16200050960960014</c:v>
                </c:pt>
                <c:pt idx="163">
                  <c:v>0.16300050960960014</c:v>
                </c:pt>
                <c:pt idx="164">
                  <c:v>0.16400050960960014</c:v>
                </c:pt>
                <c:pt idx="165">
                  <c:v>0.16500050960960014</c:v>
                </c:pt>
                <c:pt idx="166">
                  <c:v>0.16600050960960014</c:v>
                </c:pt>
                <c:pt idx="167">
                  <c:v>0.16700050960960014</c:v>
                </c:pt>
                <c:pt idx="168">
                  <c:v>0.16800050960960014</c:v>
                </c:pt>
                <c:pt idx="169">
                  <c:v>0.16900050960960014</c:v>
                </c:pt>
                <c:pt idx="170">
                  <c:v>0.17000050960960014</c:v>
                </c:pt>
                <c:pt idx="171">
                  <c:v>0.17100050960960014</c:v>
                </c:pt>
                <c:pt idx="172">
                  <c:v>0.17200050960960014</c:v>
                </c:pt>
                <c:pt idx="173">
                  <c:v>0.17300050960960014</c:v>
                </c:pt>
                <c:pt idx="174">
                  <c:v>0.17400050960960015</c:v>
                </c:pt>
                <c:pt idx="175">
                  <c:v>0.17500050960960015</c:v>
                </c:pt>
                <c:pt idx="176">
                  <c:v>0.17600050960960015</c:v>
                </c:pt>
                <c:pt idx="177">
                  <c:v>0.17700050960960015</c:v>
                </c:pt>
                <c:pt idx="178">
                  <c:v>0.17800050960960015</c:v>
                </c:pt>
                <c:pt idx="179">
                  <c:v>0.17900050960960015</c:v>
                </c:pt>
                <c:pt idx="180">
                  <c:v>0.18000050960960015</c:v>
                </c:pt>
                <c:pt idx="181">
                  <c:v>0.18100050960960015</c:v>
                </c:pt>
                <c:pt idx="182">
                  <c:v>0.18200050960960015</c:v>
                </c:pt>
                <c:pt idx="183">
                  <c:v>0.18300050960960015</c:v>
                </c:pt>
                <c:pt idx="184">
                  <c:v>0.18400050960960015</c:v>
                </c:pt>
                <c:pt idx="185">
                  <c:v>0.18500050960960016</c:v>
                </c:pt>
                <c:pt idx="186">
                  <c:v>0.18600050960960016</c:v>
                </c:pt>
                <c:pt idx="187">
                  <c:v>0.18700050960960016</c:v>
                </c:pt>
                <c:pt idx="188">
                  <c:v>0.18800050960960016</c:v>
                </c:pt>
                <c:pt idx="189">
                  <c:v>0.18900050960960016</c:v>
                </c:pt>
                <c:pt idx="190">
                  <c:v>0.19000050960960016</c:v>
                </c:pt>
                <c:pt idx="191">
                  <c:v>0.19100050960960016</c:v>
                </c:pt>
                <c:pt idx="192">
                  <c:v>0.19200050960960016</c:v>
                </c:pt>
                <c:pt idx="193">
                  <c:v>0.19300050960960016</c:v>
                </c:pt>
                <c:pt idx="194">
                  <c:v>0.19400050960960016</c:v>
                </c:pt>
                <c:pt idx="195">
                  <c:v>0.19500050960960016</c:v>
                </c:pt>
                <c:pt idx="196">
                  <c:v>0.19600050960960017</c:v>
                </c:pt>
                <c:pt idx="197">
                  <c:v>0.19700050960960017</c:v>
                </c:pt>
                <c:pt idx="198">
                  <c:v>0.19800050960960017</c:v>
                </c:pt>
                <c:pt idx="199">
                  <c:v>0.19900050960960017</c:v>
                </c:pt>
                <c:pt idx="200">
                  <c:v>0.20000050960960017</c:v>
                </c:pt>
                <c:pt idx="201">
                  <c:v>0.20100050960960017</c:v>
                </c:pt>
                <c:pt idx="202">
                  <c:v>0.20200050960960017</c:v>
                </c:pt>
                <c:pt idx="203">
                  <c:v>0.20300050960960017</c:v>
                </c:pt>
                <c:pt idx="204">
                  <c:v>0.20400050960960017</c:v>
                </c:pt>
                <c:pt idx="205">
                  <c:v>0.20500050960960017</c:v>
                </c:pt>
                <c:pt idx="206">
                  <c:v>0.20600050960960017</c:v>
                </c:pt>
                <c:pt idx="207">
                  <c:v>0.20700050960960018</c:v>
                </c:pt>
                <c:pt idx="208">
                  <c:v>0.20800050960960018</c:v>
                </c:pt>
                <c:pt idx="209">
                  <c:v>0.20900050960960018</c:v>
                </c:pt>
                <c:pt idx="210">
                  <c:v>0.21000050960960018</c:v>
                </c:pt>
                <c:pt idx="211">
                  <c:v>0.21100050960960018</c:v>
                </c:pt>
                <c:pt idx="212">
                  <c:v>0.21200050960960018</c:v>
                </c:pt>
                <c:pt idx="213">
                  <c:v>0.21300050960960018</c:v>
                </c:pt>
                <c:pt idx="214">
                  <c:v>0.21400050960960018</c:v>
                </c:pt>
                <c:pt idx="215">
                  <c:v>0.21500050960960018</c:v>
                </c:pt>
                <c:pt idx="216">
                  <c:v>0.21600050960960018</c:v>
                </c:pt>
                <c:pt idx="217">
                  <c:v>0.21700050960960018</c:v>
                </c:pt>
                <c:pt idx="218">
                  <c:v>0.21800050960960018</c:v>
                </c:pt>
                <c:pt idx="219">
                  <c:v>0.21900050960960019</c:v>
                </c:pt>
                <c:pt idx="220">
                  <c:v>0.22000050960960019</c:v>
                </c:pt>
                <c:pt idx="221">
                  <c:v>0.22100050960960019</c:v>
                </c:pt>
                <c:pt idx="222">
                  <c:v>0.22200050960960019</c:v>
                </c:pt>
                <c:pt idx="223">
                  <c:v>0.22300050960960019</c:v>
                </c:pt>
                <c:pt idx="224">
                  <c:v>0.22400050960960019</c:v>
                </c:pt>
                <c:pt idx="225">
                  <c:v>0.22500050960960019</c:v>
                </c:pt>
                <c:pt idx="226">
                  <c:v>0.22600050960960019</c:v>
                </c:pt>
                <c:pt idx="227">
                  <c:v>0.22700050960960019</c:v>
                </c:pt>
                <c:pt idx="228">
                  <c:v>0.22800050960960019</c:v>
                </c:pt>
                <c:pt idx="229">
                  <c:v>0.22900050960960019</c:v>
                </c:pt>
                <c:pt idx="230">
                  <c:v>0.2300005096096002</c:v>
                </c:pt>
                <c:pt idx="231">
                  <c:v>0.2310005096096002</c:v>
                </c:pt>
                <c:pt idx="232">
                  <c:v>0.2320005096096002</c:v>
                </c:pt>
                <c:pt idx="233">
                  <c:v>0.2330005096096002</c:v>
                </c:pt>
                <c:pt idx="234">
                  <c:v>0.2340005096096002</c:v>
                </c:pt>
                <c:pt idx="235">
                  <c:v>0.2350005096096002</c:v>
                </c:pt>
                <c:pt idx="236">
                  <c:v>0.2360005096096002</c:v>
                </c:pt>
                <c:pt idx="237">
                  <c:v>0.2370005096096002</c:v>
                </c:pt>
                <c:pt idx="238">
                  <c:v>0.2380005096096002</c:v>
                </c:pt>
                <c:pt idx="239">
                  <c:v>0.2390005096096002</c:v>
                </c:pt>
                <c:pt idx="240">
                  <c:v>0.2400005096096002</c:v>
                </c:pt>
                <c:pt idx="241">
                  <c:v>0.24100050960960021</c:v>
                </c:pt>
                <c:pt idx="242">
                  <c:v>0.24200050960960021</c:v>
                </c:pt>
                <c:pt idx="243">
                  <c:v>0.24300050960960021</c:v>
                </c:pt>
                <c:pt idx="244">
                  <c:v>0.24400050960960021</c:v>
                </c:pt>
                <c:pt idx="245">
                  <c:v>0.24500050960960021</c:v>
                </c:pt>
                <c:pt idx="246">
                  <c:v>0.24600050960960021</c:v>
                </c:pt>
                <c:pt idx="247">
                  <c:v>0.24700050960960021</c:v>
                </c:pt>
                <c:pt idx="248">
                  <c:v>0.24800050960960021</c:v>
                </c:pt>
                <c:pt idx="249">
                  <c:v>0.24900050960960021</c:v>
                </c:pt>
                <c:pt idx="250">
                  <c:v>0.25000050960960019</c:v>
                </c:pt>
                <c:pt idx="251">
                  <c:v>0.25100050960960019</c:v>
                </c:pt>
                <c:pt idx="252">
                  <c:v>0.25200050960960019</c:v>
                </c:pt>
                <c:pt idx="253">
                  <c:v>0.25300050960960019</c:v>
                </c:pt>
                <c:pt idx="254">
                  <c:v>0.25400050960960019</c:v>
                </c:pt>
                <c:pt idx="255">
                  <c:v>0.25500050960960019</c:v>
                </c:pt>
                <c:pt idx="256">
                  <c:v>0.25600050960960019</c:v>
                </c:pt>
                <c:pt idx="257">
                  <c:v>0.25700050960960019</c:v>
                </c:pt>
                <c:pt idx="258">
                  <c:v>0.25800050960960019</c:v>
                </c:pt>
                <c:pt idx="259">
                  <c:v>0.25900050960960019</c:v>
                </c:pt>
                <c:pt idx="260">
                  <c:v>0.26000050960960019</c:v>
                </c:pt>
                <c:pt idx="261">
                  <c:v>0.2610005096096002</c:v>
                </c:pt>
                <c:pt idx="262">
                  <c:v>0.2620005096096002</c:v>
                </c:pt>
                <c:pt idx="263">
                  <c:v>0.2630005096096002</c:v>
                </c:pt>
                <c:pt idx="264">
                  <c:v>0.2640005096096002</c:v>
                </c:pt>
                <c:pt idx="265">
                  <c:v>0.2650005096096002</c:v>
                </c:pt>
                <c:pt idx="266">
                  <c:v>0.2660005096096002</c:v>
                </c:pt>
                <c:pt idx="267">
                  <c:v>0.2670005096096002</c:v>
                </c:pt>
                <c:pt idx="268">
                  <c:v>0.2680005096096002</c:v>
                </c:pt>
                <c:pt idx="269">
                  <c:v>0.2690005096096002</c:v>
                </c:pt>
                <c:pt idx="270">
                  <c:v>0.2700005096096002</c:v>
                </c:pt>
                <c:pt idx="271">
                  <c:v>0.2710005096096002</c:v>
                </c:pt>
                <c:pt idx="272">
                  <c:v>0.27200050960960021</c:v>
                </c:pt>
                <c:pt idx="273">
                  <c:v>0.27300050960960021</c:v>
                </c:pt>
                <c:pt idx="274">
                  <c:v>0.27400050960960021</c:v>
                </c:pt>
                <c:pt idx="275">
                  <c:v>0.27500050960960021</c:v>
                </c:pt>
                <c:pt idx="276">
                  <c:v>0.27600050960960021</c:v>
                </c:pt>
                <c:pt idx="277">
                  <c:v>0.27700050960960021</c:v>
                </c:pt>
                <c:pt idx="278">
                  <c:v>0.27800050960960021</c:v>
                </c:pt>
                <c:pt idx="279">
                  <c:v>0.27900050960960021</c:v>
                </c:pt>
                <c:pt idx="280">
                  <c:v>0.28000050960960021</c:v>
                </c:pt>
                <c:pt idx="281">
                  <c:v>0.28100050960960021</c:v>
                </c:pt>
                <c:pt idx="282">
                  <c:v>0.28200050960960021</c:v>
                </c:pt>
                <c:pt idx="283">
                  <c:v>0.28300050960960021</c:v>
                </c:pt>
                <c:pt idx="284">
                  <c:v>0.28400050960960022</c:v>
                </c:pt>
                <c:pt idx="285">
                  <c:v>0.28500050960960022</c:v>
                </c:pt>
                <c:pt idx="286">
                  <c:v>0.28600050960960022</c:v>
                </c:pt>
                <c:pt idx="287">
                  <c:v>0.28700050960960022</c:v>
                </c:pt>
                <c:pt idx="288">
                  <c:v>0.28800050960960022</c:v>
                </c:pt>
                <c:pt idx="289">
                  <c:v>0.28900050960960022</c:v>
                </c:pt>
                <c:pt idx="290">
                  <c:v>0.29000050960960022</c:v>
                </c:pt>
                <c:pt idx="291">
                  <c:v>0.29100050960960022</c:v>
                </c:pt>
                <c:pt idx="292">
                  <c:v>0.29200050960960022</c:v>
                </c:pt>
                <c:pt idx="293">
                  <c:v>0.29300050960960022</c:v>
                </c:pt>
                <c:pt idx="294">
                  <c:v>0.29400050960960022</c:v>
                </c:pt>
                <c:pt idx="295">
                  <c:v>0.29500050960960023</c:v>
                </c:pt>
                <c:pt idx="296">
                  <c:v>0.29600050960960023</c:v>
                </c:pt>
                <c:pt idx="297">
                  <c:v>0.29700050960960023</c:v>
                </c:pt>
                <c:pt idx="298">
                  <c:v>0.29800050960960023</c:v>
                </c:pt>
                <c:pt idx="299">
                  <c:v>0.29900050960960023</c:v>
                </c:pt>
                <c:pt idx="300">
                  <c:v>0.30000050960960023</c:v>
                </c:pt>
                <c:pt idx="301">
                  <c:v>0.30100050960960023</c:v>
                </c:pt>
                <c:pt idx="302">
                  <c:v>0.30200050960960023</c:v>
                </c:pt>
                <c:pt idx="303">
                  <c:v>0.30300050960960023</c:v>
                </c:pt>
                <c:pt idx="304">
                  <c:v>0.30400050960960023</c:v>
                </c:pt>
                <c:pt idx="305">
                  <c:v>0.30500050960960023</c:v>
                </c:pt>
                <c:pt idx="306">
                  <c:v>0.30600050960960024</c:v>
                </c:pt>
                <c:pt idx="307">
                  <c:v>0.30700050960960024</c:v>
                </c:pt>
                <c:pt idx="308">
                  <c:v>0.30800050960960024</c:v>
                </c:pt>
                <c:pt idx="309">
                  <c:v>0.30900050960960024</c:v>
                </c:pt>
                <c:pt idx="310">
                  <c:v>0.31000050960960024</c:v>
                </c:pt>
                <c:pt idx="311">
                  <c:v>0.31100050960960024</c:v>
                </c:pt>
                <c:pt idx="312">
                  <c:v>0.31200050960960024</c:v>
                </c:pt>
                <c:pt idx="313">
                  <c:v>0.31300050960960024</c:v>
                </c:pt>
                <c:pt idx="314">
                  <c:v>0.31400050960960024</c:v>
                </c:pt>
                <c:pt idx="315">
                  <c:v>0.31500050960960024</c:v>
                </c:pt>
                <c:pt idx="316">
                  <c:v>0.31600050960960024</c:v>
                </c:pt>
                <c:pt idx="317">
                  <c:v>0.31700050960960025</c:v>
                </c:pt>
                <c:pt idx="318">
                  <c:v>0.31800050960960025</c:v>
                </c:pt>
                <c:pt idx="319">
                  <c:v>0.31900050960960025</c:v>
                </c:pt>
                <c:pt idx="320">
                  <c:v>0.32000050960960025</c:v>
                </c:pt>
                <c:pt idx="321">
                  <c:v>0.32100050960960025</c:v>
                </c:pt>
                <c:pt idx="322">
                  <c:v>0.32200050960960025</c:v>
                </c:pt>
                <c:pt idx="323">
                  <c:v>0.32300050960960025</c:v>
                </c:pt>
                <c:pt idx="324">
                  <c:v>0.32400050960960025</c:v>
                </c:pt>
                <c:pt idx="325">
                  <c:v>0.32500050960960025</c:v>
                </c:pt>
                <c:pt idx="326">
                  <c:v>0.32600050960960025</c:v>
                </c:pt>
                <c:pt idx="327">
                  <c:v>0.32700050960960025</c:v>
                </c:pt>
                <c:pt idx="328">
                  <c:v>0.32800050960960025</c:v>
                </c:pt>
                <c:pt idx="329">
                  <c:v>0.32900050960960026</c:v>
                </c:pt>
                <c:pt idx="330">
                  <c:v>0.33000050960960026</c:v>
                </c:pt>
                <c:pt idx="331">
                  <c:v>0.33100050960960026</c:v>
                </c:pt>
                <c:pt idx="332">
                  <c:v>0.33200050960960026</c:v>
                </c:pt>
                <c:pt idx="333">
                  <c:v>0.33300050960960026</c:v>
                </c:pt>
                <c:pt idx="334">
                  <c:v>0.33400050960960026</c:v>
                </c:pt>
                <c:pt idx="335">
                  <c:v>0.33500050960960026</c:v>
                </c:pt>
                <c:pt idx="336">
                  <c:v>0.33600050960960026</c:v>
                </c:pt>
                <c:pt idx="337">
                  <c:v>0.33700050960960026</c:v>
                </c:pt>
                <c:pt idx="338">
                  <c:v>0.33800050960960026</c:v>
                </c:pt>
                <c:pt idx="339">
                  <c:v>0.33900050960960026</c:v>
                </c:pt>
                <c:pt idx="340">
                  <c:v>0.34000050960960027</c:v>
                </c:pt>
                <c:pt idx="341">
                  <c:v>0.34100050960960027</c:v>
                </c:pt>
                <c:pt idx="342">
                  <c:v>0.34200050960960027</c:v>
                </c:pt>
                <c:pt idx="343">
                  <c:v>0.34300050960960027</c:v>
                </c:pt>
                <c:pt idx="344">
                  <c:v>0.34400050960960027</c:v>
                </c:pt>
                <c:pt idx="345">
                  <c:v>0.34500050960960027</c:v>
                </c:pt>
                <c:pt idx="346">
                  <c:v>0.34600050960960027</c:v>
                </c:pt>
                <c:pt idx="347">
                  <c:v>0.34700050960960027</c:v>
                </c:pt>
                <c:pt idx="348">
                  <c:v>0.34800050960960027</c:v>
                </c:pt>
                <c:pt idx="349">
                  <c:v>0.34900050960960027</c:v>
                </c:pt>
                <c:pt idx="350">
                  <c:v>0.35000050960960027</c:v>
                </c:pt>
                <c:pt idx="351">
                  <c:v>0.35100050960960028</c:v>
                </c:pt>
                <c:pt idx="352">
                  <c:v>0.35200050960960028</c:v>
                </c:pt>
                <c:pt idx="353">
                  <c:v>0.35300050960960028</c:v>
                </c:pt>
                <c:pt idx="354">
                  <c:v>0.35400050960960028</c:v>
                </c:pt>
                <c:pt idx="355">
                  <c:v>0.35500050960960028</c:v>
                </c:pt>
                <c:pt idx="356">
                  <c:v>0.35600050960960028</c:v>
                </c:pt>
                <c:pt idx="357">
                  <c:v>0.35700050960960028</c:v>
                </c:pt>
                <c:pt idx="358">
                  <c:v>0.35800050960960028</c:v>
                </c:pt>
                <c:pt idx="359">
                  <c:v>0.35900050960960028</c:v>
                </c:pt>
                <c:pt idx="360">
                  <c:v>0.36000050960960028</c:v>
                </c:pt>
                <c:pt idx="361">
                  <c:v>0.36100050960960028</c:v>
                </c:pt>
                <c:pt idx="362">
                  <c:v>0.36200050960960029</c:v>
                </c:pt>
                <c:pt idx="363">
                  <c:v>0.36300050960960029</c:v>
                </c:pt>
                <c:pt idx="364">
                  <c:v>0.36400050960960029</c:v>
                </c:pt>
                <c:pt idx="365">
                  <c:v>0.36500050960960029</c:v>
                </c:pt>
                <c:pt idx="366">
                  <c:v>0.36600050960960029</c:v>
                </c:pt>
                <c:pt idx="367">
                  <c:v>0.36700050960960029</c:v>
                </c:pt>
                <c:pt idx="368">
                  <c:v>0.36800050960960029</c:v>
                </c:pt>
                <c:pt idx="369">
                  <c:v>0.36900050960960029</c:v>
                </c:pt>
                <c:pt idx="370">
                  <c:v>0.37000050960960029</c:v>
                </c:pt>
                <c:pt idx="371">
                  <c:v>0.37100050960960029</c:v>
                </c:pt>
                <c:pt idx="372">
                  <c:v>0.37200050960960029</c:v>
                </c:pt>
                <c:pt idx="373">
                  <c:v>0.37300050960960029</c:v>
                </c:pt>
                <c:pt idx="374">
                  <c:v>0.3740005096096003</c:v>
                </c:pt>
                <c:pt idx="375">
                  <c:v>0.3750005096096003</c:v>
                </c:pt>
                <c:pt idx="376">
                  <c:v>0.3760005096096003</c:v>
                </c:pt>
                <c:pt idx="377">
                  <c:v>0.3770005096096003</c:v>
                </c:pt>
                <c:pt idx="378">
                  <c:v>0.3780005096096003</c:v>
                </c:pt>
                <c:pt idx="379">
                  <c:v>0.3790005096096003</c:v>
                </c:pt>
                <c:pt idx="380">
                  <c:v>0.3800005096096003</c:v>
                </c:pt>
                <c:pt idx="381">
                  <c:v>0.3810005096096003</c:v>
                </c:pt>
                <c:pt idx="382">
                  <c:v>0.3820005096096003</c:v>
                </c:pt>
                <c:pt idx="383">
                  <c:v>0.3830005096096003</c:v>
                </c:pt>
                <c:pt idx="384">
                  <c:v>0.3840005096096003</c:v>
                </c:pt>
                <c:pt idx="385">
                  <c:v>0.38500050960960031</c:v>
                </c:pt>
                <c:pt idx="386">
                  <c:v>0.38600050960960031</c:v>
                </c:pt>
                <c:pt idx="387">
                  <c:v>0.38700050960960031</c:v>
                </c:pt>
                <c:pt idx="388">
                  <c:v>0.38800050960960031</c:v>
                </c:pt>
                <c:pt idx="389">
                  <c:v>0.38900050960960031</c:v>
                </c:pt>
                <c:pt idx="390">
                  <c:v>0.39000050960960031</c:v>
                </c:pt>
                <c:pt idx="391">
                  <c:v>0.39100050960960031</c:v>
                </c:pt>
                <c:pt idx="392">
                  <c:v>0.39200050960960031</c:v>
                </c:pt>
                <c:pt idx="393">
                  <c:v>0.39300050960960031</c:v>
                </c:pt>
                <c:pt idx="394">
                  <c:v>0.39400050960960031</c:v>
                </c:pt>
                <c:pt idx="395">
                  <c:v>0.39500050960960031</c:v>
                </c:pt>
                <c:pt idx="396">
                  <c:v>0.39600050960960032</c:v>
                </c:pt>
                <c:pt idx="397">
                  <c:v>0.39700050960960032</c:v>
                </c:pt>
                <c:pt idx="398">
                  <c:v>0.39800050960960032</c:v>
                </c:pt>
                <c:pt idx="399">
                  <c:v>0.39900050960960032</c:v>
                </c:pt>
                <c:pt idx="400">
                  <c:v>0.40000050960960032</c:v>
                </c:pt>
                <c:pt idx="401">
                  <c:v>0.40100050960960032</c:v>
                </c:pt>
                <c:pt idx="402">
                  <c:v>0.40200050960960032</c:v>
                </c:pt>
                <c:pt idx="403">
                  <c:v>0.40300050960960032</c:v>
                </c:pt>
                <c:pt idx="404">
                  <c:v>0.40400050960960032</c:v>
                </c:pt>
                <c:pt idx="405">
                  <c:v>0.40500050960960032</c:v>
                </c:pt>
                <c:pt idx="406">
                  <c:v>0.40600050960960032</c:v>
                </c:pt>
                <c:pt idx="407">
                  <c:v>0.40700050960960032</c:v>
                </c:pt>
                <c:pt idx="408">
                  <c:v>0.40800050960960033</c:v>
                </c:pt>
                <c:pt idx="409">
                  <c:v>0.40900050960960033</c:v>
                </c:pt>
                <c:pt idx="410">
                  <c:v>0.41000050960960033</c:v>
                </c:pt>
                <c:pt idx="411">
                  <c:v>0.41100050960960033</c:v>
                </c:pt>
                <c:pt idx="412">
                  <c:v>0.41200050960960033</c:v>
                </c:pt>
                <c:pt idx="413">
                  <c:v>0.41300050960960033</c:v>
                </c:pt>
                <c:pt idx="414">
                  <c:v>0.41400050960960033</c:v>
                </c:pt>
                <c:pt idx="415">
                  <c:v>0.41500050960960033</c:v>
                </c:pt>
                <c:pt idx="416">
                  <c:v>0.41600050960960033</c:v>
                </c:pt>
                <c:pt idx="417">
                  <c:v>0.41700050960960033</c:v>
                </c:pt>
                <c:pt idx="418">
                  <c:v>0.41800050960960033</c:v>
                </c:pt>
                <c:pt idx="419">
                  <c:v>0.41900050960960034</c:v>
                </c:pt>
                <c:pt idx="420">
                  <c:v>0.42000050960960034</c:v>
                </c:pt>
                <c:pt idx="421">
                  <c:v>0.42100050960960034</c:v>
                </c:pt>
                <c:pt idx="422">
                  <c:v>0.42200050960960034</c:v>
                </c:pt>
                <c:pt idx="423">
                  <c:v>0.42300050960960034</c:v>
                </c:pt>
                <c:pt idx="424">
                  <c:v>0.42400050960960034</c:v>
                </c:pt>
                <c:pt idx="425">
                  <c:v>0.42500050960960034</c:v>
                </c:pt>
                <c:pt idx="426">
                  <c:v>0.42600050960960034</c:v>
                </c:pt>
                <c:pt idx="427">
                  <c:v>0.42700050960960034</c:v>
                </c:pt>
                <c:pt idx="428">
                  <c:v>0.42800050960960034</c:v>
                </c:pt>
                <c:pt idx="429">
                  <c:v>0.42900050960960034</c:v>
                </c:pt>
                <c:pt idx="430">
                  <c:v>0.43000050960960035</c:v>
                </c:pt>
                <c:pt idx="431">
                  <c:v>0.43100050960960035</c:v>
                </c:pt>
                <c:pt idx="432">
                  <c:v>0.43200050960960035</c:v>
                </c:pt>
                <c:pt idx="433">
                  <c:v>0.43300050960960035</c:v>
                </c:pt>
                <c:pt idx="434">
                  <c:v>0.43400050960960035</c:v>
                </c:pt>
                <c:pt idx="435">
                  <c:v>0.43500050960960035</c:v>
                </c:pt>
                <c:pt idx="436">
                  <c:v>0.43600050960960035</c:v>
                </c:pt>
                <c:pt idx="437">
                  <c:v>0.43700050960960035</c:v>
                </c:pt>
                <c:pt idx="438">
                  <c:v>0.43800050960960035</c:v>
                </c:pt>
                <c:pt idx="439">
                  <c:v>0.43900050960960035</c:v>
                </c:pt>
                <c:pt idx="440">
                  <c:v>0.44000050960960035</c:v>
                </c:pt>
                <c:pt idx="441">
                  <c:v>0.44100050960960036</c:v>
                </c:pt>
                <c:pt idx="442">
                  <c:v>0.44200050960960036</c:v>
                </c:pt>
                <c:pt idx="443">
                  <c:v>0.44300050960960036</c:v>
                </c:pt>
                <c:pt idx="444">
                  <c:v>0.44400050960960036</c:v>
                </c:pt>
                <c:pt idx="445">
                  <c:v>0.44500050960960036</c:v>
                </c:pt>
                <c:pt idx="446">
                  <c:v>0.44600050960960036</c:v>
                </c:pt>
                <c:pt idx="447">
                  <c:v>0.44700050960960036</c:v>
                </c:pt>
                <c:pt idx="448">
                  <c:v>0.44800050960960036</c:v>
                </c:pt>
                <c:pt idx="449">
                  <c:v>0.44900050960960036</c:v>
                </c:pt>
                <c:pt idx="450">
                  <c:v>0.45000050960960036</c:v>
                </c:pt>
                <c:pt idx="451">
                  <c:v>0.45100050960960036</c:v>
                </c:pt>
                <c:pt idx="452">
                  <c:v>0.45200050960960036</c:v>
                </c:pt>
                <c:pt idx="453">
                  <c:v>0.45300050960960037</c:v>
                </c:pt>
                <c:pt idx="454">
                  <c:v>0.45400050960960037</c:v>
                </c:pt>
                <c:pt idx="455">
                  <c:v>0.45500050960960037</c:v>
                </c:pt>
                <c:pt idx="456">
                  <c:v>0.45600050960960037</c:v>
                </c:pt>
                <c:pt idx="457">
                  <c:v>0.45700050960960037</c:v>
                </c:pt>
                <c:pt idx="458">
                  <c:v>0.45800050960960037</c:v>
                </c:pt>
                <c:pt idx="459">
                  <c:v>0.45900050960960037</c:v>
                </c:pt>
                <c:pt idx="460">
                  <c:v>0.46000050960960037</c:v>
                </c:pt>
                <c:pt idx="461">
                  <c:v>0.46100050960960037</c:v>
                </c:pt>
                <c:pt idx="462">
                  <c:v>0.46200050960960037</c:v>
                </c:pt>
                <c:pt idx="463">
                  <c:v>0.46300050960960037</c:v>
                </c:pt>
                <c:pt idx="464">
                  <c:v>0.46400050960960038</c:v>
                </c:pt>
                <c:pt idx="465">
                  <c:v>0.46500050960960038</c:v>
                </c:pt>
                <c:pt idx="466">
                  <c:v>0.46600050960960038</c:v>
                </c:pt>
                <c:pt idx="467">
                  <c:v>0.46700050960960038</c:v>
                </c:pt>
                <c:pt idx="468">
                  <c:v>0.46800050960960038</c:v>
                </c:pt>
                <c:pt idx="469">
                  <c:v>0.46900050960960038</c:v>
                </c:pt>
                <c:pt idx="470">
                  <c:v>0.47000050960960038</c:v>
                </c:pt>
                <c:pt idx="471">
                  <c:v>0.47100050960960038</c:v>
                </c:pt>
                <c:pt idx="472">
                  <c:v>0.47200050960960038</c:v>
                </c:pt>
                <c:pt idx="473">
                  <c:v>0.47300050960960038</c:v>
                </c:pt>
                <c:pt idx="474">
                  <c:v>0.47400050960960038</c:v>
                </c:pt>
                <c:pt idx="475">
                  <c:v>0.47500050960960039</c:v>
                </c:pt>
                <c:pt idx="476">
                  <c:v>0.47600050960960039</c:v>
                </c:pt>
                <c:pt idx="477">
                  <c:v>0.47700050960960039</c:v>
                </c:pt>
                <c:pt idx="478">
                  <c:v>0.47800050960960039</c:v>
                </c:pt>
                <c:pt idx="479">
                  <c:v>0.47900050960960039</c:v>
                </c:pt>
                <c:pt idx="480">
                  <c:v>0.48000050960960039</c:v>
                </c:pt>
                <c:pt idx="481">
                  <c:v>0.48100050960960039</c:v>
                </c:pt>
                <c:pt idx="482">
                  <c:v>0.48200050960960039</c:v>
                </c:pt>
                <c:pt idx="483">
                  <c:v>0.48300050960960039</c:v>
                </c:pt>
                <c:pt idx="484">
                  <c:v>0.48400050960960039</c:v>
                </c:pt>
                <c:pt idx="485">
                  <c:v>0.48500050960960039</c:v>
                </c:pt>
                <c:pt idx="486">
                  <c:v>0.4860005096096004</c:v>
                </c:pt>
                <c:pt idx="487">
                  <c:v>0.4870005096096004</c:v>
                </c:pt>
                <c:pt idx="488">
                  <c:v>0.4880005096096004</c:v>
                </c:pt>
                <c:pt idx="489">
                  <c:v>0.4890005096096004</c:v>
                </c:pt>
                <c:pt idx="490">
                  <c:v>0.4900005096096004</c:v>
                </c:pt>
                <c:pt idx="491">
                  <c:v>0.4910005096096004</c:v>
                </c:pt>
                <c:pt idx="492">
                  <c:v>0.4920005096096004</c:v>
                </c:pt>
                <c:pt idx="493">
                  <c:v>0.4930005096096004</c:v>
                </c:pt>
                <c:pt idx="494">
                  <c:v>0.4940005096096004</c:v>
                </c:pt>
                <c:pt idx="495">
                  <c:v>0.4950005096096004</c:v>
                </c:pt>
                <c:pt idx="496">
                  <c:v>0.4960005096096004</c:v>
                </c:pt>
                <c:pt idx="497">
                  <c:v>0.4970005096096004</c:v>
                </c:pt>
                <c:pt idx="498">
                  <c:v>0.49800050960960041</c:v>
                </c:pt>
                <c:pt idx="499">
                  <c:v>0.49900050960960041</c:v>
                </c:pt>
                <c:pt idx="500">
                  <c:v>0.50000050960960041</c:v>
                </c:pt>
                <c:pt idx="501">
                  <c:v>0.50100050960960041</c:v>
                </c:pt>
                <c:pt idx="502">
                  <c:v>0.50200050960960041</c:v>
                </c:pt>
                <c:pt idx="503">
                  <c:v>0.50300050960960041</c:v>
                </c:pt>
                <c:pt idx="504">
                  <c:v>0.50400050960960041</c:v>
                </c:pt>
                <c:pt idx="505">
                  <c:v>0.50500050960960041</c:v>
                </c:pt>
                <c:pt idx="506">
                  <c:v>0.50600050960960041</c:v>
                </c:pt>
                <c:pt idx="507">
                  <c:v>0.50700050960960041</c:v>
                </c:pt>
                <c:pt idx="508">
                  <c:v>0.50800050960960041</c:v>
                </c:pt>
                <c:pt idx="509">
                  <c:v>0.50900050960960042</c:v>
                </c:pt>
                <c:pt idx="510">
                  <c:v>0.51000050960960042</c:v>
                </c:pt>
                <c:pt idx="511">
                  <c:v>0.51100050960960042</c:v>
                </c:pt>
                <c:pt idx="512">
                  <c:v>0.51200050960960042</c:v>
                </c:pt>
                <c:pt idx="513">
                  <c:v>0.51300050960960042</c:v>
                </c:pt>
                <c:pt idx="514">
                  <c:v>0.51400050960960042</c:v>
                </c:pt>
                <c:pt idx="515">
                  <c:v>0.51500050960960042</c:v>
                </c:pt>
                <c:pt idx="516">
                  <c:v>0.51600050960960042</c:v>
                </c:pt>
                <c:pt idx="517">
                  <c:v>0.51700050960960042</c:v>
                </c:pt>
                <c:pt idx="518">
                  <c:v>0.51800050960960042</c:v>
                </c:pt>
                <c:pt idx="519">
                  <c:v>0.51900050960960042</c:v>
                </c:pt>
                <c:pt idx="520">
                  <c:v>0.52000050960960043</c:v>
                </c:pt>
                <c:pt idx="521">
                  <c:v>0.52100050960960043</c:v>
                </c:pt>
                <c:pt idx="522">
                  <c:v>0.52200050960960043</c:v>
                </c:pt>
                <c:pt idx="523">
                  <c:v>0.52300050960960043</c:v>
                </c:pt>
                <c:pt idx="524">
                  <c:v>0.52400050960960043</c:v>
                </c:pt>
                <c:pt idx="525">
                  <c:v>0.52500050960960043</c:v>
                </c:pt>
                <c:pt idx="526">
                  <c:v>0.52600050960960043</c:v>
                </c:pt>
                <c:pt idx="527">
                  <c:v>0.52700050960960043</c:v>
                </c:pt>
                <c:pt idx="528">
                  <c:v>0.52800050960960043</c:v>
                </c:pt>
                <c:pt idx="529">
                  <c:v>0.52900050960960043</c:v>
                </c:pt>
                <c:pt idx="530">
                  <c:v>0.53000050960960043</c:v>
                </c:pt>
                <c:pt idx="531">
                  <c:v>0.53100050960960044</c:v>
                </c:pt>
                <c:pt idx="532">
                  <c:v>0.53200050960960044</c:v>
                </c:pt>
                <c:pt idx="533">
                  <c:v>0.53300050960960044</c:v>
                </c:pt>
                <c:pt idx="534">
                  <c:v>0.53400050960960044</c:v>
                </c:pt>
                <c:pt idx="535">
                  <c:v>0.53500050960960044</c:v>
                </c:pt>
                <c:pt idx="536">
                  <c:v>0.53600050960960044</c:v>
                </c:pt>
                <c:pt idx="537">
                  <c:v>0.53700050960960044</c:v>
                </c:pt>
                <c:pt idx="538">
                  <c:v>0.53800050960960044</c:v>
                </c:pt>
                <c:pt idx="539">
                  <c:v>0.53900050960960044</c:v>
                </c:pt>
                <c:pt idx="540">
                  <c:v>0.54000050960960044</c:v>
                </c:pt>
                <c:pt idx="541">
                  <c:v>0.54100050960960044</c:v>
                </c:pt>
                <c:pt idx="542">
                  <c:v>0.54200050960960044</c:v>
                </c:pt>
                <c:pt idx="543">
                  <c:v>0.54300050960960045</c:v>
                </c:pt>
                <c:pt idx="544">
                  <c:v>0.54400050960960045</c:v>
                </c:pt>
                <c:pt idx="545">
                  <c:v>0.54500050960960045</c:v>
                </c:pt>
                <c:pt idx="546">
                  <c:v>0.54600050960960045</c:v>
                </c:pt>
                <c:pt idx="547">
                  <c:v>0.54700050960960045</c:v>
                </c:pt>
                <c:pt idx="548">
                  <c:v>0.54800050960960045</c:v>
                </c:pt>
                <c:pt idx="549">
                  <c:v>0.54900050960960045</c:v>
                </c:pt>
                <c:pt idx="550">
                  <c:v>0.55000050960960045</c:v>
                </c:pt>
                <c:pt idx="551">
                  <c:v>0.55100050960960045</c:v>
                </c:pt>
                <c:pt idx="552">
                  <c:v>0.55200050960960045</c:v>
                </c:pt>
                <c:pt idx="553">
                  <c:v>0.55300050960960045</c:v>
                </c:pt>
                <c:pt idx="554">
                  <c:v>0.55400050960960046</c:v>
                </c:pt>
                <c:pt idx="555">
                  <c:v>0.55500050960960046</c:v>
                </c:pt>
                <c:pt idx="556">
                  <c:v>0.55600050960960046</c:v>
                </c:pt>
                <c:pt idx="557">
                  <c:v>0.55700050960960046</c:v>
                </c:pt>
                <c:pt idx="558">
                  <c:v>0.55800050960960046</c:v>
                </c:pt>
                <c:pt idx="559">
                  <c:v>0.55900050960960046</c:v>
                </c:pt>
                <c:pt idx="560">
                  <c:v>0.56000050960960046</c:v>
                </c:pt>
                <c:pt idx="561">
                  <c:v>0.56100050960960046</c:v>
                </c:pt>
                <c:pt idx="562">
                  <c:v>0.56200050960960046</c:v>
                </c:pt>
                <c:pt idx="563">
                  <c:v>0.56300050960960046</c:v>
                </c:pt>
                <c:pt idx="564">
                  <c:v>0.56400050960960046</c:v>
                </c:pt>
                <c:pt idx="565">
                  <c:v>0.56500050960960047</c:v>
                </c:pt>
                <c:pt idx="566">
                  <c:v>0.56600050960960047</c:v>
                </c:pt>
                <c:pt idx="567">
                  <c:v>0.56700050960960047</c:v>
                </c:pt>
                <c:pt idx="568">
                  <c:v>0.56800050960960047</c:v>
                </c:pt>
                <c:pt idx="569">
                  <c:v>0.56900050960960047</c:v>
                </c:pt>
                <c:pt idx="570">
                  <c:v>0.57000050960960047</c:v>
                </c:pt>
                <c:pt idx="571">
                  <c:v>0.57100050960960047</c:v>
                </c:pt>
                <c:pt idx="572">
                  <c:v>0.57200050960960047</c:v>
                </c:pt>
                <c:pt idx="573">
                  <c:v>0.57300050960960047</c:v>
                </c:pt>
                <c:pt idx="574">
                  <c:v>0.57400050960960047</c:v>
                </c:pt>
                <c:pt idx="575">
                  <c:v>0.57500050960960047</c:v>
                </c:pt>
                <c:pt idx="576">
                  <c:v>0.57600050960960048</c:v>
                </c:pt>
                <c:pt idx="577">
                  <c:v>0.57700050960960048</c:v>
                </c:pt>
                <c:pt idx="578">
                  <c:v>0.57800050960960048</c:v>
                </c:pt>
                <c:pt idx="579">
                  <c:v>0.57900050960960048</c:v>
                </c:pt>
                <c:pt idx="580">
                  <c:v>0.58000050960960048</c:v>
                </c:pt>
                <c:pt idx="581">
                  <c:v>0.58100050960960048</c:v>
                </c:pt>
                <c:pt idx="582">
                  <c:v>0.58200050960960048</c:v>
                </c:pt>
                <c:pt idx="583">
                  <c:v>0.58300050960960048</c:v>
                </c:pt>
                <c:pt idx="584">
                  <c:v>0.58400050960960048</c:v>
                </c:pt>
                <c:pt idx="585">
                  <c:v>0.58500050960960048</c:v>
                </c:pt>
                <c:pt idx="586">
                  <c:v>0.58600050960960048</c:v>
                </c:pt>
                <c:pt idx="587">
                  <c:v>0.58700050960960048</c:v>
                </c:pt>
                <c:pt idx="588">
                  <c:v>0.58800050960960049</c:v>
                </c:pt>
                <c:pt idx="589">
                  <c:v>0.58900050960960049</c:v>
                </c:pt>
                <c:pt idx="590">
                  <c:v>0.59000050960960049</c:v>
                </c:pt>
                <c:pt idx="591">
                  <c:v>0.59100050960960049</c:v>
                </c:pt>
                <c:pt idx="592">
                  <c:v>0.59200050960960049</c:v>
                </c:pt>
                <c:pt idx="593">
                  <c:v>0.59300050960960049</c:v>
                </c:pt>
                <c:pt idx="594">
                  <c:v>0.59400050960960049</c:v>
                </c:pt>
                <c:pt idx="595">
                  <c:v>0.59500050960960049</c:v>
                </c:pt>
                <c:pt idx="596">
                  <c:v>0.59600050960960049</c:v>
                </c:pt>
                <c:pt idx="597">
                  <c:v>0.59700050960960049</c:v>
                </c:pt>
                <c:pt idx="598">
                  <c:v>0.59800050960960049</c:v>
                </c:pt>
                <c:pt idx="599">
                  <c:v>0.5990005096096005</c:v>
                </c:pt>
                <c:pt idx="600">
                  <c:v>0.6000005096096005</c:v>
                </c:pt>
                <c:pt idx="601">
                  <c:v>0.6010005096096005</c:v>
                </c:pt>
                <c:pt idx="602">
                  <c:v>0.6020005096096005</c:v>
                </c:pt>
                <c:pt idx="603">
                  <c:v>0.6030005096096005</c:v>
                </c:pt>
                <c:pt idx="604">
                  <c:v>0.6040005096096005</c:v>
                </c:pt>
                <c:pt idx="605">
                  <c:v>0.6050005096096005</c:v>
                </c:pt>
                <c:pt idx="606">
                  <c:v>0.6060005096096005</c:v>
                </c:pt>
                <c:pt idx="607">
                  <c:v>0.6070005096096005</c:v>
                </c:pt>
                <c:pt idx="608">
                  <c:v>0.6080005096096005</c:v>
                </c:pt>
                <c:pt idx="609">
                  <c:v>0.6090005096096005</c:v>
                </c:pt>
                <c:pt idx="610">
                  <c:v>0.61000050960960051</c:v>
                </c:pt>
                <c:pt idx="611">
                  <c:v>0.61100050960960051</c:v>
                </c:pt>
                <c:pt idx="612">
                  <c:v>0.61200050960960051</c:v>
                </c:pt>
                <c:pt idx="613">
                  <c:v>0.61300050960960051</c:v>
                </c:pt>
                <c:pt idx="614">
                  <c:v>0.61400050960960051</c:v>
                </c:pt>
                <c:pt idx="615">
                  <c:v>0.61500050960960051</c:v>
                </c:pt>
                <c:pt idx="616">
                  <c:v>0.61600050960960051</c:v>
                </c:pt>
                <c:pt idx="617">
                  <c:v>0.61700050960960051</c:v>
                </c:pt>
                <c:pt idx="618">
                  <c:v>0.61800050960960051</c:v>
                </c:pt>
                <c:pt idx="619">
                  <c:v>0.61900050960960051</c:v>
                </c:pt>
                <c:pt idx="620">
                  <c:v>0.62000050960960051</c:v>
                </c:pt>
                <c:pt idx="621">
                  <c:v>0.62100050960960052</c:v>
                </c:pt>
                <c:pt idx="622">
                  <c:v>0.62200050960960052</c:v>
                </c:pt>
                <c:pt idx="623">
                  <c:v>0.62300050960960052</c:v>
                </c:pt>
                <c:pt idx="624">
                  <c:v>0.62400050960960052</c:v>
                </c:pt>
                <c:pt idx="625">
                  <c:v>0.62500050960960052</c:v>
                </c:pt>
                <c:pt idx="626">
                  <c:v>0.62600050960960052</c:v>
                </c:pt>
                <c:pt idx="627">
                  <c:v>0.62700050960960052</c:v>
                </c:pt>
                <c:pt idx="628">
                  <c:v>0.62800050960960052</c:v>
                </c:pt>
                <c:pt idx="629">
                  <c:v>0.62900050960960052</c:v>
                </c:pt>
                <c:pt idx="630">
                  <c:v>0.63000050960960052</c:v>
                </c:pt>
                <c:pt idx="631">
                  <c:v>0.63100050960960052</c:v>
                </c:pt>
                <c:pt idx="632">
                  <c:v>0.63200050960960052</c:v>
                </c:pt>
                <c:pt idx="633">
                  <c:v>0.63300050960960053</c:v>
                </c:pt>
                <c:pt idx="634">
                  <c:v>0.63400050960960053</c:v>
                </c:pt>
                <c:pt idx="635">
                  <c:v>0.63500050960960053</c:v>
                </c:pt>
                <c:pt idx="636">
                  <c:v>0.63600050960960053</c:v>
                </c:pt>
                <c:pt idx="637">
                  <c:v>0.63700050960960053</c:v>
                </c:pt>
                <c:pt idx="638">
                  <c:v>0.63800050960960053</c:v>
                </c:pt>
                <c:pt idx="639">
                  <c:v>0.63900050960960053</c:v>
                </c:pt>
                <c:pt idx="640">
                  <c:v>0.64000050960960053</c:v>
                </c:pt>
                <c:pt idx="641">
                  <c:v>0.64100050960960053</c:v>
                </c:pt>
                <c:pt idx="642">
                  <c:v>0.64200050960960053</c:v>
                </c:pt>
                <c:pt idx="643">
                  <c:v>0.64300050960960053</c:v>
                </c:pt>
                <c:pt idx="644">
                  <c:v>0.64400050960960054</c:v>
                </c:pt>
                <c:pt idx="645">
                  <c:v>0.64500050960960054</c:v>
                </c:pt>
                <c:pt idx="646">
                  <c:v>0.64600050960960054</c:v>
                </c:pt>
                <c:pt idx="647">
                  <c:v>0.64700050960960054</c:v>
                </c:pt>
                <c:pt idx="648">
                  <c:v>0.64800050960960054</c:v>
                </c:pt>
                <c:pt idx="649">
                  <c:v>0.64900050960960054</c:v>
                </c:pt>
                <c:pt idx="650">
                  <c:v>0.65000050960960054</c:v>
                </c:pt>
                <c:pt idx="651">
                  <c:v>0.65100050960960054</c:v>
                </c:pt>
                <c:pt idx="652">
                  <c:v>0.65200050960960054</c:v>
                </c:pt>
                <c:pt idx="653">
                  <c:v>0.65300050960960054</c:v>
                </c:pt>
                <c:pt idx="654">
                  <c:v>0.65400050960960054</c:v>
                </c:pt>
                <c:pt idx="655">
                  <c:v>0.65500050960960055</c:v>
                </c:pt>
                <c:pt idx="656">
                  <c:v>0.65600050960960055</c:v>
                </c:pt>
                <c:pt idx="657">
                  <c:v>0.65700050960960055</c:v>
                </c:pt>
                <c:pt idx="658">
                  <c:v>0.65800050960960055</c:v>
                </c:pt>
                <c:pt idx="659">
                  <c:v>0.65900050960960055</c:v>
                </c:pt>
                <c:pt idx="660">
                  <c:v>0.66000050960960055</c:v>
                </c:pt>
                <c:pt idx="661">
                  <c:v>0.66100050960960055</c:v>
                </c:pt>
                <c:pt idx="662">
                  <c:v>0.66200050960960055</c:v>
                </c:pt>
                <c:pt idx="663">
                  <c:v>0.66300050960960055</c:v>
                </c:pt>
                <c:pt idx="664">
                  <c:v>0.66400050960960055</c:v>
                </c:pt>
                <c:pt idx="665">
                  <c:v>0.66500050960960055</c:v>
                </c:pt>
                <c:pt idx="666">
                  <c:v>0.66600050960960056</c:v>
                </c:pt>
                <c:pt idx="667">
                  <c:v>0.66700050960960056</c:v>
                </c:pt>
                <c:pt idx="668">
                  <c:v>0.66800050960960056</c:v>
                </c:pt>
                <c:pt idx="669">
                  <c:v>0.66900050960960056</c:v>
                </c:pt>
                <c:pt idx="670">
                  <c:v>0.67000050960960056</c:v>
                </c:pt>
                <c:pt idx="671">
                  <c:v>0.67100050960960056</c:v>
                </c:pt>
                <c:pt idx="672">
                  <c:v>0.67200050960960056</c:v>
                </c:pt>
                <c:pt idx="673">
                  <c:v>0.67300050960960056</c:v>
                </c:pt>
                <c:pt idx="674">
                  <c:v>0.67400050960960056</c:v>
                </c:pt>
                <c:pt idx="675">
                  <c:v>0.67500050960960056</c:v>
                </c:pt>
                <c:pt idx="676">
                  <c:v>0.67600050960960056</c:v>
                </c:pt>
                <c:pt idx="677">
                  <c:v>0.67700050960960056</c:v>
                </c:pt>
                <c:pt idx="678">
                  <c:v>0.67800050960960057</c:v>
                </c:pt>
                <c:pt idx="679">
                  <c:v>0.67900050960960057</c:v>
                </c:pt>
                <c:pt idx="680">
                  <c:v>0.68000050960960057</c:v>
                </c:pt>
                <c:pt idx="681">
                  <c:v>0.68100050960960057</c:v>
                </c:pt>
                <c:pt idx="682">
                  <c:v>0.68200050960960057</c:v>
                </c:pt>
                <c:pt idx="683">
                  <c:v>0.68300050960960057</c:v>
                </c:pt>
                <c:pt idx="684">
                  <c:v>0.68400050960960057</c:v>
                </c:pt>
                <c:pt idx="685">
                  <c:v>0.68500050960960057</c:v>
                </c:pt>
                <c:pt idx="686">
                  <c:v>0.68600050960960057</c:v>
                </c:pt>
                <c:pt idx="687">
                  <c:v>0.68700050960960057</c:v>
                </c:pt>
                <c:pt idx="688">
                  <c:v>0.68800050960960057</c:v>
                </c:pt>
                <c:pt idx="689">
                  <c:v>0.68900050960960058</c:v>
                </c:pt>
                <c:pt idx="690">
                  <c:v>0.69000050960960058</c:v>
                </c:pt>
                <c:pt idx="691">
                  <c:v>0.69100050960960058</c:v>
                </c:pt>
                <c:pt idx="692">
                  <c:v>0.69200050960960058</c:v>
                </c:pt>
                <c:pt idx="693">
                  <c:v>0.69300050960960058</c:v>
                </c:pt>
                <c:pt idx="694">
                  <c:v>0.69400050960960058</c:v>
                </c:pt>
                <c:pt idx="695">
                  <c:v>0.69500050960960058</c:v>
                </c:pt>
                <c:pt idx="696">
                  <c:v>0.69600050960960058</c:v>
                </c:pt>
                <c:pt idx="697">
                  <c:v>0.69700050960960058</c:v>
                </c:pt>
                <c:pt idx="698">
                  <c:v>0.69800050960960058</c:v>
                </c:pt>
                <c:pt idx="699">
                  <c:v>0.69900050960960058</c:v>
                </c:pt>
                <c:pt idx="700">
                  <c:v>0.70000050960960059</c:v>
                </c:pt>
                <c:pt idx="701">
                  <c:v>0.70100050960960059</c:v>
                </c:pt>
                <c:pt idx="702">
                  <c:v>0.70200050960960059</c:v>
                </c:pt>
                <c:pt idx="703">
                  <c:v>0.70300050960960059</c:v>
                </c:pt>
                <c:pt idx="704">
                  <c:v>0.70400050960960059</c:v>
                </c:pt>
                <c:pt idx="705">
                  <c:v>0.70500050960960059</c:v>
                </c:pt>
                <c:pt idx="706">
                  <c:v>0.70600050960960059</c:v>
                </c:pt>
                <c:pt idx="707">
                  <c:v>0.70700050960960059</c:v>
                </c:pt>
                <c:pt idx="708">
                  <c:v>0.70800050960960059</c:v>
                </c:pt>
                <c:pt idx="709">
                  <c:v>0.70900050960960059</c:v>
                </c:pt>
                <c:pt idx="710">
                  <c:v>0.71000050960960059</c:v>
                </c:pt>
                <c:pt idx="711">
                  <c:v>0.71100050960960059</c:v>
                </c:pt>
                <c:pt idx="712">
                  <c:v>0.7120005096096006</c:v>
                </c:pt>
                <c:pt idx="713">
                  <c:v>0.7130005096096006</c:v>
                </c:pt>
                <c:pt idx="714">
                  <c:v>0.7140005096096006</c:v>
                </c:pt>
                <c:pt idx="715">
                  <c:v>0.7150005096096006</c:v>
                </c:pt>
                <c:pt idx="716">
                  <c:v>0.7160005096096006</c:v>
                </c:pt>
                <c:pt idx="717">
                  <c:v>0.7170005096096006</c:v>
                </c:pt>
                <c:pt idx="718">
                  <c:v>0.7180005096096006</c:v>
                </c:pt>
                <c:pt idx="719">
                  <c:v>0.7190005096096006</c:v>
                </c:pt>
                <c:pt idx="720">
                  <c:v>0.7200005096096006</c:v>
                </c:pt>
                <c:pt idx="721">
                  <c:v>0.7210005096096006</c:v>
                </c:pt>
                <c:pt idx="722">
                  <c:v>0.7220005096096006</c:v>
                </c:pt>
                <c:pt idx="723">
                  <c:v>0.72300050960960061</c:v>
                </c:pt>
                <c:pt idx="724">
                  <c:v>0.72400050960960061</c:v>
                </c:pt>
                <c:pt idx="725">
                  <c:v>0.72500050960960061</c:v>
                </c:pt>
                <c:pt idx="726">
                  <c:v>0.72600050960960061</c:v>
                </c:pt>
                <c:pt idx="727">
                  <c:v>0.72700050960960061</c:v>
                </c:pt>
                <c:pt idx="728">
                  <c:v>0.72800050960960061</c:v>
                </c:pt>
                <c:pt idx="729">
                  <c:v>0.72900050960960061</c:v>
                </c:pt>
                <c:pt idx="730">
                  <c:v>0.73000050960960061</c:v>
                </c:pt>
                <c:pt idx="731">
                  <c:v>0.73100050960960061</c:v>
                </c:pt>
                <c:pt idx="732">
                  <c:v>0.73200050960960061</c:v>
                </c:pt>
                <c:pt idx="733">
                  <c:v>0.73300050960960061</c:v>
                </c:pt>
                <c:pt idx="734">
                  <c:v>0.73400050960960062</c:v>
                </c:pt>
                <c:pt idx="735">
                  <c:v>0.73500050960960062</c:v>
                </c:pt>
                <c:pt idx="736">
                  <c:v>0.73600050960960062</c:v>
                </c:pt>
                <c:pt idx="737">
                  <c:v>0.73700050960960062</c:v>
                </c:pt>
                <c:pt idx="738">
                  <c:v>0.73800050960960062</c:v>
                </c:pt>
                <c:pt idx="739">
                  <c:v>0.73900050960960062</c:v>
                </c:pt>
                <c:pt idx="740">
                  <c:v>0.74000050960960062</c:v>
                </c:pt>
                <c:pt idx="741">
                  <c:v>0.74100050960960062</c:v>
                </c:pt>
                <c:pt idx="742">
                  <c:v>0.74200050960960062</c:v>
                </c:pt>
                <c:pt idx="743">
                  <c:v>0.74300050960960062</c:v>
                </c:pt>
                <c:pt idx="744">
                  <c:v>0.74400050960960062</c:v>
                </c:pt>
                <c:pt idx="745">
                  <c:v>0.74500050960960063</c:v>
                </c:pt>
                <c:pt idx="746">
                  <c:v>0.74600050960960063</c:v>
                </c:pt>
                <c:pt idx="747">
                  <c:v>0.74700050960960063</c:v>
                </c:pt>
                <c:pt idx="748">
                  <c:v>0.74800050960960063</c:v>
                </c:pt>
                <c:pt idx="749">
                  <c:v>0.74900050960960063</c:v>
                </c:pt>
                <c:pt idx="750">
                  <c:v>0.75000050960960063</c:v>
                </c:pt>
                <c:pt idx="751">
                  <c:v>0.75100050960960063</c:v>
                </c:pt>
                <c:pt idx="752">
                  <c:v>0.75200050960960063</c:v>
                </c:pt>
                <c:pt idx="753">
                  <c:v>0.75300050960960063</c:v>
                </c:pt>
                <c:pt idx="754">
                  <c:v>0.75400050960960063</c:v>
                </c:pt>
                <c:pt idx="755">
                  <c:v>0.75500050960960063</c:v>
                </c:pt>
                <c:pt idx="756">
                  <c:v>0.75600050960960063</c:v>
                </c:pt>
                <c:pt idx="757">
                  <c:v>0.75700050960960064</c:v>
                </c:pt>
                <c:pt idx="758">
                  <c:v>0.75800050960960064</c:v>
                </c:pt>
                <c:pt idx="759">
                  <c:v>0.75900050960960064</c:v>
                </c:pt>
                <c:pt idx="760">
                  <c:v>0.76000050960960064</c:v>
                </c:pt>
                <c:pt idx="761">
                  <c:v>0.76100050960960064</c:v>
                </c:pt>
                <c:pt idx="762">
                  <c:v>0.76200050960960064</c:v>
                </c:pt>
                <c:pt idx="763">
                  <c:v>0.76300050960960064</c:v>
                </c:pt>
                <c:pt idx="764">
                  <c:v>0.76400050960960064</c:v>
                </c:pt>
                <c:pt idx="765">
                  <c:v>0.76500050960960064</c:v>
                </c:pt>
                <c:pt idx="766">
                  <c:v>0.76600050960960064</c:v>
                </c:pt>
                <c:pt idx="767">
                  <c:v>0.76700050960960064</c:v>
                </c:pt>
                <c:pt idx="768">
                  <c:v>0.76800050960960065</c:v>
                </c:pt>
                <c:pt idx="769">
                  <c:v>0.76900050960960065</c:v>
                </c:pt>
                <c:pt idx="770">
                  <c:v>0.77000050960960065</c:v>
                </c:pt>
                <c:pt idx="771">
                  <c:v>0.77100050960960065</c:v>
                </c:pt>
                <c:pt idx="772">
                  <c:v>0.77200050960960065</c:v>
                </c:pt>
                <c:pt idx="773">
                  <c:v>0.77300050960960065</c:v>
                </c:pt>
                <c:pt idx="774">
                  <c:v>0.77400050960960065</c:v>
                </c:pt>
                <c:pt idx="775">
                  <c:v>0.77500050960960065</c:v>
                </c:pt>
                <c:pt idx="776">
                  <c:v>0.77600050960960065</c:v>
                </c:pt>
                <c:pt idx="777">
                  <c:v>0.77700050960960065</c:v>
                </c:pt>
                <c:pt idx="778">
                  <c:v>0.77800050960960065</c:v>
                </c:pt>
                <c:pt idx="779">
                  <c:v>0.77900050960960066</c:v>
                </c:pt>
                <c:pt idx="780">
                  <c:v>0.78000050960960066</c:v>
                </c:pt>
                <c:pt idx="781">
                  <c:v>0.78100050960960066</c:v>
                </c:pt>
                <c:pt idx="782">
                  <c:v>0.78200050960960066</c:v>
                </c:pt>
                <c:pt idx="783">
                  <c:v>0.78300050960960066</c:v>
                </c:pt>
                <c:pt idx="784">
                  <c:v>0.78400050960960066</c:v>
                </c:pt>
                <c:pt idx="785">
                  <c:v>0.78500050960960066</c:v>
                </c:pt>
                <c:pt idx="786">
                  <c:v>0.78600050960960066</c:v>
                </c:pt>
                <c:pt idx="787">
                  <c:v>0.78700050960960066</c:v>
                </c:pt>
                <c:pt idx="788">
                  <c:v>0.78800050960960066</c:v>
                </c:pt>
                <c:pt idx="789">
                  <c:v>0.78900050960960066</c:v>
                </c:pt>
                <c:pt idx="790">
                  <c:v>0.79000050960960067</c:v>
                </c:pt>
                <c:pt idx="791">
                  <c:v>0.79100050960960067</c:v>
                </c:pt>
                <c:pt idx="792">
                  <c:v>0.79200050960960067</c:v>
                </c:pt>
                <c:pt idx="793">
                  <c:v>0.79300050960960067</c:v>
                </c:pt>
                <c:pt idx="794">
                  <c:v>0.79400050960960067</c:v>
                </c:pt>
                <c:pt idx="795">
                  <c:v>0.79500050960960067</c:v>
                </c:pt>
                <c:pt idx="796">
                  <c:v>0.79600050960960067</c:v>
                </c:pt>
                <c:pt idx="797">
                  <c:v>0.79700050960960067</c:v>
                </c:pt>
                <c:pt idx="798">
                  <c:v>0.79800050960960067</c:v>
                </c:pt>
                <c:pt idx="799">
                  <c:v>0.79900050960960067</c:v>
                </c:pt>
                <c:pt idx="800">
                  <c:v>0.80000050960960067</c:v>
                </c:pt>
                <c:pt idx="801">
                  <c:v>0.80100050960960067</c:v>
                </c:pt>
                <c:pt idx="802">
                  <c:v>0.80200050960960068</c:v>
                </c:pt>
                <c:pt idx="803">
                  <c:v>0.80300050960960068</c:v>
                </c:pt>
                <c:pt idx="804">
                  <c:v>0.80400050960960068</c:v>
                </c:pt>
                <c:pt idx="805">
                  <c:v>0.80500050960960068</c:v>
                </c:pt>
                <c:pt idx="806">
                  <c:v>0.80600050960960068</c:v>
                </c:pt>
                <c:pt idx="807">
                  <c:v>0.80700050960960068</c:v>
                </c:pt>
                <c:pt idx="808">
                  <c:v>0.80800050960960068</c:v>
                </c:pt>
                <c:pt idx="809">
                  <c:v>0.80900050960960068</c:v>
                </c:pt>
                <c:pt idx="810">
                  <c:v>0.81000050960960068</c:v>
                </c:pt>
                <c:pt idx="811">
                  <c:v>0.81100050960960068</c:v>
                </c:pt>
                <c:pt idx="812">
                  <c:v>0.81200050960960068</c:v>
                </c:pt>
                <c:pt idx="813">
                  <c:v>0.81300050960960069</c:v>
                </c:pt>
                <c:pt idx="814">
                  <c:v>0.81400050960960069</c:v>
                </c:pt>
                <c:pt idx="815">
                  <c:v>0.81500050960960069</c:v>
                </c:pt>
                <c:pt idx="816">
                  <c:v>0.81600050960960069</c:v>
                </c:pt>
                <c:pt idx="817">
                  <c:v>0.81700050960960069</c:v>
                </c:pt>
                <c:pt idx="818">
                  <c:v>0.81800050960960069</c:v>
                </c:pt>
                <c:pt idx="819">
                  <c:v>0.81900050960960069</c:v>
                </c:pt>
                <c:pt idx="820">
                  <c:v>0.82000050960960069</c:v>
                </c:pt>
                <c:pt idx="821">
                  <c:v>0.82100050960960069</c:v>
                </c:pt>
                <c:pt idx="822">
                  <c:v>0.82200050960960069</c:v>
                </c:pt>
                <c:pt idx="823">
                  <c:v>0.82300050960960069</c:v>
                </c:pt>
                <c:pt idx="824">
                  <c:v>0.8240005096096007</c:v>
                </c:pt>
                <c:pt idx="825">
                  <c:v>0.8250005096096007</c:v>
                </c:pt>
                <c:pt idx="826">
                  <c:v>0.8260005096096007</c:v>
                </c:pt>
                <c:pt idx="827">
                  <c:v>0.8270005096096007</c:v>
                </c:pt>
                <c:pt idx="828">
                  <c:v>0.8280005096096007</c:v>
                </c:pt>
                <c:pt idx="829">
                  <c:v>0.8290005096096007</c:v>
                </c:pt>
                <c:pt idx="830">
                  <c:v>0.8300005096096007</c:v>
                </c:pt>
                <c:pt idx="831">
                  <c:v>0.8310005096096007</c:v>
                </c:pt>
                <c:pt idx="832">
                  <c:v>0.8320005096096007</c:v>
                </c:pt>
                <c:pt idx="833">
                  <c:v>0.8330005096096007</c:v>
                </c:pt>
                <c:pt idx="834">
                  <c:v>0.8340005096096007</c:v>
                </c:pt>
                <c:pt idx="835">
                  <c:v>0.83500050960960071</c:v>
                </c:pt>
                <c:pt idx="836">
                  <c:v>0.83600050960960071</c:v>
                </c:pt>
                <c:pt idx="837">
                  <c:v>0.83700050960960071</c:v>
                </c:pt>
                <c:pt idx="838">
                  <c:v>0.83800050960960071</c:v>
                </c:pt>
                <c:pt idx="839">
                  <c:v>0.83900050960960071</c:v>
                </c:pt>
                <c:pt idx="840">
                  <c:v>0.84000050960960071</c:v>
                </c:pt>
                <c:pt idx="841">
                  <c:v>0.84100050960960071</c:v>
                </c:pt>
                <c:pt idx="842">
                  <c:v>0.84200050960960071</c:v>
                </c:pt>
                <c:pt idx="843">
                  <c:v>0.84300050960960071</c:v>
                </c:pt>
                <c:pt idx="844">
                  <c:v>0.84400050960960071</c:v>
                </c:pt>
                <c:pt idx="845">
                  <c:v>0.84500050960960071</c:v>
                </c:pt>
                <c:pt idx="846">
                  <c:v>0.84600050960960071</c:v>
                </c:pt>
                <c:pt idx="847">
                  <c:v>0.84700050960960072</c:v>
                </c:pt>
                <c:pt idx="848">
                  <c:v>0.84800050960960072</c:v>
                </c:pt>
                <c:pt idx="849">
                  <c:v>0.84900050960960072</c:v>
                </c:pt>
                <c:pt idx="850">
                  <c:v>0.85000050960960072</c:v>
                </c:pt>
                <c:pt idx="851">
                  <c:v>0.85100050960960072</c:v>
                </c:pt>
                <c:pt idx="852">
                  <c:v>0.85200050960960072</c:v>
                </c:pt>
                <c:pt idx="853">
                  <c:v>0.85300050960960072</c:v>
                </c:pt>
                <c:pt idx="854">
                  <c:v>0.85400050960960072</c:v>
                </c:pt>
                <c:pt idx="855">
                  <c:v>0.85500050960960072</c:v>
                </c:pt>
                <c:pt idx="856">
                  <c:v>0.85600050960960072</c:v>
                </c:pt>
                <c:pt idx="857">
                  <c:v>0.85700050960960072</c:v>
                </c:pt>
                <c:pt idx="858">
                  <c:v>0.85800050960960073</c:v>
                </c:pt>
                <c:pt idx="859">
                  <c:v>0.85900050960960073</c:v>
                </c:pt>
                <c:pt idx="860">
                  <c:v>0.86000050960960073</c:v>
                </c:pt>
                <c:pt idx="861">
                  <c:v>0.86100050960960073</c:v>
                </c:pt>
                <c:pt idx="862">
                  <c:v>0.86200050960960073</c:v>
                </c:pt>
                <c:pt idx="863">
                  <c:v>0.86300050960960073</c:v>
                </c:pt>
                <c:pt idx="864">
                  <c:v>0.86400050960960073</c:v>
                </c:pt>
                <c:pt idx="865">
                  <c:v>0.86500050960960073</c:v>
                </c:pt>
                <c:pt idx="866">
                  <c:v>0.86600050960960073</c:v>
                </c:pt>
                <c:pt idx="867">
                  <c:v>0.86700050960960073</c:v>
                </c:pt>
                <c:pt idx="868">
                  <c:v>0.86800050960960073</c:v>
                </c:pt>
                <c:pt idx="869">
                  <c:v>0.86900050960960074</c:v>
                </c:pt>
                <c:pt idx="870">
                  <c:v>0.87000050960960074</c:v>
                </c:pt>
                <c:pt idx="871">
                  <c:v>0.87100050960960074</c:v>
                </c:pt>
                <c:pt idx="872">
                  <c:v>0.87200050960960074</c:v>
                </c:pt>
                <c:pt idx="873">
                  <c:v>0.87300050960960074</c:v>
                </c:pt>
                <c:pt idx="874">
                  <c:v>0.87400050960960074</c:v>
                </c:pt>
                <c:pt idx="875">
                  <c:v>0.87500050960960074</c:v>
                </c:pt>
                <c:pt idx="876">
                  <c:v>0.87600050960960074</c:v>
                </c:pt>
                <c:pt idx="877">
                  <c:v>0.87700050960960074</c:v>
                </c:pt>
                <c:pt idx="878">
                  <c:v>0.87800050960960074</c:v>
                </c:pt>
                <c:pt idx="879">
                  <c:v>0.87900050960960074</c:v>
                </c:pt>
                <c:pt idx="880">
                  <c:v>0.88000050960960075</c:v>
                </c:pt>
                <c:pt idx="881">
                  <c:v>0.88100050960960075</c:v>
                </c:pt>
                <c:pt idx="882">
                  <c:v>0.88200050960960075</c:v>
                </c:pt>
                <c:pt idx="883">
                  <c:v>0.88300050960960075</c:v>
                </c:pt>
                <c:pt idx="884">
                  <c:v>0.88400050960960075</c:v>
                </c:pt>
                <c:pt idx="885">
                  <c:v>0.88500050960960075</c:v>
                </c:pt>
                <c:pt idx="886">
                  <c:v>0.88600050960960075</c:v>
                </c:pt>
                <c:pt idx="887">
                  <c:v>0.88700050960960075</c:v>
                </c:pt>
                <c:pt idx="888">
                  <c:v>0.88800050960960075</c:v>
                </c:pt>
                <c:pt idx="889">
                  <c:v>0.88900050960960075</c:v>
                </c:pt>
                <c:pt idx="890">
                  <c:v>0.89000050960960075</c:v>
                </c:pt>
                <c:pt idx="891">
                  <c:v>0.89100050960960075</c:v>
                </c:pt>
                <c:pt idx="892">
                  <c:v>0.89200050960960076</c:v>
                </c:pt>
                <c:pt idx="893">
                  <c:v>0.89300050960960076</c:v>
                </c:pt>
                <c:pt idx="894">
                  <c:v>0.89400050960960076</c:v>
                </c:pt>
                <c:pt idx="895">
                  <c:v>0.89500050960960076</c:v>
                </c:pt>
                <c:pt idx="896">
                  <c:v>0.89600050960960076</c:v>
                </c:pt>
                <c:pt idx="897">
                  <c:v>0.89700050960960076</c:v>
                </c:pt>
                <c:pt idx="898">
                  <c:v>0.89800050960960076</c:v>
                </c:pt>
                <c:pt idx="899">
                  <c:v>0.89900050960960076</c:v>
                </c:pt>
                <c:pt idx="900">
                  <c:v>0.90000050960960076</c:v>
                </c:pt>
                <c:pt idx="901">
                  <c:v>0.90100050960960076</c:v>
                </c:pt>
                <c:pt idx="902">
                  <c:v>0.90200050960960076</c:v>
                </c:pt>
                <c:pt idx="903">
                  <c:v>0.90300050960960077</c:v>
                </c:pt>
                <c:pt idx="904">
                  <c:v>0.90400050960960077</c:v>
                </c:pt>
                <c:pt idx="905">
                  <c:v>0.90500050960960077</c:v>
                </c:pt>
                <c:pt idx="906">
                  <c:v>0.90600050960960077</c:v>
                </c:pt>
                <c:pt idx="907">
                  <c:v>0.90700050960960077</c:v>
                </c:pt>
                <c:pt idx="908">
                  <c:v>0.90800050960960077</c:v>
                </c:pt>
                <c:pt idx="909">
                  <c:v>0.90900050960960077</c:v>
                </c:pt>
                <c:pt idx="910">
                  <c:v>0.91000050960960077</c:v>
                </c:pt>
                <c:pt idx="911">
                  <c:v>0.91100050960960077</c:v>
                </c:pt>
                <c:pt idx="912">
                  <c:v>0.91200050960960077</c:v>
                </c:pt>
                <c:pt idx="913">
                  <c:v>0.91300050960960077</c:v>
                </c:pt>
                <c:pt idx="914">
                  <c:v>0.91400050960960078</c:v>
                </c:pt>
                <c:pt idx="915">
                  <c:v>0.91500050960960078</c:v>
                </c:pt>
                <c:pt idx="916">
                  <c:v>0.91600050960960078</c:v>
                </c:pt>
                <c:pt idx="917">
                  <c:v>0.91700050960960078</c:v>
                </c:pt>
                <c:pt idx="918">
                  <c:v>0.91800050960960078</c:v>
                </c:pt>
                <c:pt idx="919">
                  <c:v>0.91900050960960078</c:v>
                </c:pt>
                <c:pt idx="920">
                  <c:v>0.92000050960960078</c:v>
                </c:pt>
                <c:pt idx="921">
                  <c:v>0.92100050960960078</c:v>
                </c:pt>
                <c:pt idx="922">
                  <c:v>0.92200050960960078</c:v>
                </c:pt>
                <c:pt idx="923">
                  <c:v>0.92300050960960078</c:v>
                </c:pt>
                <c:pt idx="924">
                  <c:v>0.92400050960960078</c:v>
                </c:pt>
                <c:pt idx="925">
                  <c:v>0.92500050960960079</c:v>
                </c:pt>
                <c:pt idx="926">
                  <c:v>0.92600050960960079</c:v>
                </c:pt>
                <c:pt idx="927">
                  <c:v>0.92700050960960079</c:v>
                </c:pt>
                <c:pt idx="928">
                  <c:v>0.92800050960960079</c:v>
                </c:pt>
                <c:pt idx="929">
                  <c:v>0.92900050960960079</c:v>
                </c:pt>
                <c:pt idx="930">
                  <c:v>0.93000050960960079</c:v>
                </c:pt>
                <c:pt idx="931">
                  <c:v>0.93100050960960079</c:v>
                </c:pt>
                <c:pt idx="932">
                  <c:v>0.93200050960960079</c:v>
                </c:pt>
                <c:pt idx="933">
                  <c:v>0.93300050960960079</c:v>
                </c:pt>
                <c:pt idx="934">
                  <c:v>0.93400050960960079</c:v>
                </c:pt>
                <c:pt idx="935">
                  <c:v>0.93500050960960079</c:v>
                </c:pt>
                <c:pt idx="936">
                  <c:v>0.93600050960960079</c:v>
                </c:pt>
                <c:pt idx="937">
                  <c:v>0.9370005096096008</c:v>
                </c:pt>
                <c:pt idx="938">
                  <c:v>0.9380005096096008</c:v>
                </c:pt>
                <c:pt idx="939">
                  <c:v>0.9390005096096008</c:v>
                </c:pt>
                <c:pt idx="940">
                  <c:v>0.9400005096096008</c:v>
                </c:pt>
                <c:pt idx="941">
                  <c:v>0.9410005096096008</c:v>
                </c:pt>
                <c:pt idx="942">
                  <c:v>0.9420005096096008</c:v>
                </c:pt>
                <c:pt idx="943">
                  <c:v>0.9430005096096008</c:v>
                </c:pt>
                <c:pt idx="944">
                  <c:v>0.9440005096096008</c:v>
                </c:pt>
                <c:pt idx="945">
                  <c:v>0.9450005096096008</c:v>
                </c:pt>
                <c:pt idx="946">
                  <c:v>0.9460005096096008</c:v>
                </c:pt>
                <c:pt idx="947">
                  <c:v>0.9470005096096008</c:v>
                </c:pt>
                <c:pt idx="948">
                  <c:v>0.94800050960960081</c:v>
                </c:pt>
                <c:pt idx="949">
                  <c:v>0.94900050960960081</c:v>
                </c:pt>
                <c:pt idx="950">
                  <c:v>0.95000050960960081</c:v>
                </c:pt>
                <c:pt idx="951">
                  <c:v>0.95100050960960081</c:v>
                </c:pt>
                <c:pt idx="952">
                  <c:v>0.95200050960960081</c:v>
                </c:pt>
                <c:pt idx="953">
                  <c:v>0.95300050960960081</c:v>
                </c:pt>
                <c:pt idx="954">
                  <c:v>0.95400050960960081</c:v>
                </c:pt>
                <c:pt idx="955">
                  <c:v>0.95500050960960081</c:v>
                </c:pt>
                <c:pt idx="956">
                  <c:v>0.95600050960960081</c:v>
                </c:pt>
                <c:pt idx="957">
                  <c:v>0.95700050960960081</c:v>
                </c:pt>
                <c:pt idx="958">
                  <c:v>0.95800050960960081</c:v>
                </c:pt>
                <c:pt idx="959">
                  <c:v>0.95900050960960082</c:v>
                </c:pt>
                <c:pt idx="960">
                  <c:v>0.96000050960960082</c:v>
                </c:pt>
                <c:pt idx="961">
                  <c:v>0.96100050960960082</c:v>
                </c:pt>
                <c:pt idx="962">
                  <c:v>0.96200050960960082</c:v>
                </c:pt>
                <c:pt idx="963">
                  <c:v>0.96300050960960082</c:v>
                </c:pt>
                <c:pt idx="964">
                  <c:v>0.96400050960960082</c:v>
                </c:pt>
                <c:pt idx="965">
                  <c:v>0.96500050960960082</c:v>
                </c:pt>
                <c:pt idx="966">
                  <c:v>0.96600050960960082</c:v>
                </c:pt>
                <c:pt idx="967">
                  <c:v>0.96700050960960082</c:v>
                </c:pt>
                <c:pt idx="968">
                  <c:v>0.96800050960960082</c:v>
                </c:pt>
                <c:pt idx="969">
                  <c:v>0.96900050960960082</c:v>
                </c:pt>
                <c:pt idx="970">
                  <c:v>0.97000050960960083</c:v>
                </c:pt>
                <c:pt idx="971">
                  <c:v>0.97100050960960083</c:v>
                </c:pt>
                <c:pt idx="972">
                  <c:v>0.97200050960960083</c:v>
                </c:pt>
                <c:pt idx="973">
                  <c:v>0.97300050960960083</c:v>
                </c:pt>
                <c:pt idx="974">
                  <c:v>0.97400050960960083</c:v>
                </c:pt>
                <c:pt idx="975">
                  <c:v>0.97500050960960083</c:v>
                </c:pt>
                <c:pt idx="976">
                  <c:v>0.97600050960960083</c:v>
                </c:pt>
                <c:pt idx="977">
                  <c:v>0.97700050960960083</c:v>
                </c:pt>
                <c:pt idx="978">
                  <c:v>0.97800050960960083</c:v>
                </c:pt>
                <c:pt idx="979">
                  <c:v>0.97900050960960083</c:v>
                </c:pt>
                <c:pt idx="980">
                  <c:v>0.98000050960960083</c:v>
                </c:pt>
                <c:pt idx="981">
                  <c:v>0.98100050960960083</c:v>
                </c:pt>
                <c:pt idx="982">
                  <c:v>0.98200050960960084</c:v>
                </c:pt>
                <c:pt idx="983">
                  <c:v>0.98300050960960084</c:v>
                </c:pt>
                <c:pt idx="984">
                  <c:v>0.98400050960960084</c:v>
                </c:pt>
                <c:pt idx="985">
                  <c:v>0.98500050960960084</c:v>
                </c:pt>
                <c:pt idx="986">
                  <c:v>0.98600050960960084</c:v>
                </c:pt>
                <c:pt idx="987">
                  <c:v>0.98700050960960084</c:v>
                </c:pt>
                <c:pt idx="988">
                  <c:v>0.98800050960960084</c:v>
                </c:pt>
                <c:pt idx="989">
                  <c:v>0.98900050960960084</c:v>
                </c:pt>
                <c:pt idx="990">
                  <c:v>0.99000050960960084</c:v>
                </c:pt>
                <c:pt idx="991">
                  <c:v>0.99100050960960084</c:v>
                </c:pt>
                <c:pt idx="992">
                  <c:v>0.99200050960960084</c:v>
                </c:pt>
                <c:pt idx="993">
                  <c:v>0.99300050960960085</c:v>
                </c:pt>
                <c:pt idx="994">
                  <c:v>0.99400050960960085</c:v>
                </c:pt>
                <c:pt idx="995">
                  <c:v>0.99500050960960085</c:v>
                </c:pt>
                <c:pt idx="996">
                  <c:v>0.99600050960960085</c:v>
                </c:pt>
                <c:pt idx="997">
                  <c:v>0.99700050960960085</c:v>
                </c:pt>
                <c:pt idx="998">
                  <c:v>0.99800050960960085</c:v>
                </c:pt>
                <c:pt idx="999">
                  <c:v>0.99900050960960085</c:v>
                </c:pt>
              </c:numCache>
            </c:numRef>
          </c:xVal>
          <c:yVal>
            <c:numRef>
              <c:f>Sheet1!$M$10:$M$1009</c:f>
              <c:numCache>
                <c:formatCode>General</c:formatCode>
                <c:ptCount val="1000"/>
                <c:pt idx="0">
                  <c:v>0.91836955795029651</c:v>
                </c:pt>
                <c:pt idx="1">
                  <c:v>0.29442948379504863</c:v>
                </c:pt>
                <c:pt idx="2">
                  <c:v>0.17531828191415258</c:v>
                </c:pt>
                <c:pt idx="3">
                  <c:v>0.12482174797250277</c:v>
                </c:pt>
                <c:pt idx="4">
                  <c:v>9.6909205523673977E-2</c:v>
                </c:pt>
                <c:pt idx="5">
                  <c:v>7.9198825586071997E-2</c:v>
                </c:pt>
                <c:pt idx="6">
                  <c:v>6.6961464177928642E-2</c:v>
                </c:pt>
                <c:pt idx="7">
                  <c:v>5.7999677116361885E-2</c:v>
                </c:pt>
                <c:pt idx="8">
                  <c:v>5.1153543060315679E-2</c:v>
                </c:pt>
                <c:pt idx="9">
                  <c:v>4.5752978137138883E-2</c:v>
                </c:pt>
                <c:pt idx="10">
                  <c:v>4.1383853812334205E-2</c:v>
                </c:pt>
                <c:pt idx="11">
                  <c:v>3.7776439249409294E-2</c:v>
                </c:pt>
                <c:pt idx="12">
                  <c:v>3.4747512037419291E-2</c:v>
                </c:pt>
                <c:pt idx="13">
                  <c:v>3.2168251173320672E-2</c:v>
                </c:pt>
                <c:pt idx="14">
                  <c:v>2.9945441515042758E-2</c:v>
                </c:pt>
                <c:pt idx="15">
                  <c:v>2.8009967150149799E-2</c:v>
                </c:pt>
                <c:pt idx="16">
                  <c:v>2.6309496135302712E-2</c:v>
                </c:pt>
                <c:pt idx="17">
                  <c:v>2.4803677360606145E-2</c:v>
                </c:pt>
                <c:pt idx="18">
                  <c:v>2.3460897558473109E-2</c:v>
                </c:pt>
                <c:pt idx="19">
                  <c:v>2.2256037596553525E-2</c:v>
                </c:pt>
                <c:pt idx="20">
                  <c:v>2.1168886367206752E-2</c:v>
                </c:pt>
                <c:pt idx="21">
                  <c:v>2.0182997892000825E-2</c:v>
                </c:pt>
                <c:pt idx="22">
                  <c:v>1.9284853579618264E-2</c:v>
                </c:pt>
                <c:pt idx="23">
                  <c:v>1.8463238631540965E-2</c:v>
                </c:pt>
                <c:pt idx="24">
                  <c:v>1.7708771340146808E-2</c:v>
                </c:pt>
                <c:pt idx="25">
                  <c:v>1.7013543262430524E-2</c:v>
                </c:pt>
                <c:pt idx="26">
                  <c:v>1.6370840950344943E-2</c:v>
                </c:pt>
                <c:pt idx="27">
                  <c:v>1.5774928456651585E-2</c:v>
                </c:pt>
                <c:pt idx="28">
                  <c:v>1.5220875674223694E-2</c:v>
                </c:pt>
                <c:pt idx="29">
                  <c:v>1.4704421622692915E-2</c:v>
                </c:pt>
                <c:pt idx="30">
                  <c:v>1.4221864654338333E-2</c:v>
                </c:pt>
                <c:pt idx="31">
                  <c:v>1.3769973591820323E-2</c:v>
                </c:pt>
                <c:pt idx="32">
                  <c:v>1.3345915285458813E-2</c:v>
                </c:pt>
                <c:pt idx="33">
                  <c:v>1.2947195156224726E-2</c:v>
                </c:pt>
                <c:pt idx="34">
                  <c:v>1.257160808751351E-2</c:v>
                </c:pt>
                <c:pt idx="35">
                  <c:v>1.2217197623478613E-2</c:v>
                </c:pt>
                <c:pt idx="36">
                  <c:v>1.1882221879658065E-2</c:v>
                </c:pt>
                <c:pt idx="37">
                  <c:v>1.1565124911992804E-2</c:v>
                </c:pt>
                <c:pt idx="38">
                  <c:v>1.1264512551076642E-2</c:v>
                </c:pt>
                <c:pt idx="39">
                  <c:v>1.0979131909767471E-2</c:v>
                </c:pt>
                <c:pt idx="40">
                  <c:v>1.0707853928816706E-2</c:v>
                </c:pt>
                <c:pt idx="41">
                  <c:v>1.0449658447732799E-2</c:v>
                </c:pt>
                <c:pt idx="42">
                  <c:v>1.0203621384682643E-2</c:v>
                </c:pt>
                <c:pt idx="43">
                  <c:v>9.968903685825925E-3</c:v>
                </c:pt>
                <c:pt idx="44">
                  <c:v>9.7447417655687867E-3</c:v>
                </c:pt>
                <c:pt idx="45">
                  <c:v>9.5304392082227202E-3</c:v>
                </c:pt>
                <c:pt idx="46">
                  <c:v>9.3253595410648996E-3</c:v>
                </c:pt>
                <c:pt idx="47">
                  <c:v>9.1289199208157111E-3</c:v>
                </c:pt>
                <c:pt idx="48">
                  <c:v>8.9405856016235782E-3</c:v>
                </c:pt>
                <c:pt idx="49">
                  <c:v>8.7598650739781556E-3</c:v>
                </c:pt>
                <c:pt idx="50">
                  <c:v>8.5863057815000615E-3</c:v>
                </c:pt>
                <c:pt idx="51">
                  <c:v>8.41949033701795E-3</c:v>
                </c:pt>
                <c:pt idx="52">
                  <c:v>8.2590331713256158E-3</c:v>
                </c:pt>
                <c:pt idx="53">
                  <c:v>8.1045775579770239E-3</c:v>
                </c:pt>
                <c:pt idx="54">
                  <c:v>7.9557929657958545E-3</c:v>
                </c:pt>
                <c:pt idx="55">
                  <c:v>7.8123726977453248E-3</c:v>
                </c:pt>
                <c:pt idx="56">
                  <c:v>7.6740317806623052E-3</c:v>
                </c:pt>
                <c:pt idx="57">
                  <c:v>7.5405050753007763E-3</c:v>
                </c:pt>
                <c:pt idx="58">
                  <c:v>7.4115455803102298E-3</c:v>
                </c:pt>
                <c:pt idx="59">
                  <c:v>7.286922907322262E-3</c:v>
                </c:pt>
                <c:pt idx="60">
                  <c:v>7.1664219073385741E-3</c:v>
                </c:pt>
                <c:pt idx="61">
                  <c:v>7.0498414311911803E-3</c:v>
                </c:pt>
                <c:pt idx="62">
                  <c:v>6.9369932090519891E-3</c:v>
                </c:pt>
                <c:pt idx="63">
                  <c:v>6.8277008358623766E-3</c:v>
                </c:pt>
                <c:pt idx="64">
                  <c:v>6.7217988511825682E-3</c:v>
                </c:pt>
                <c:pt idx="65">
                  <c:v>6.6191319033658165E-3</c:v>
                </c:pt>
                <c:pt idx="66">
                  <c:v>6.5195539891773234E-3</c:v>
                </c:pt>
                <c:pt idx="67">
                  <c:v>6.422927761030762E-3</c:v>
                </c:pt>
                <c:pt idx="68">
                  <c:v>6.329123894929717E-3</c:v>
                </c:pt>
                <c:pt idx="69">
                  <c:v>6.2380205129974114E-3</c:v>
                </c:pt>
                <c:pt idx="70">
                  <c:v>6.14950265517246E-3</c:v>
                </c:pt>
                <c:pt idx="71">
                  <c:v>6.0634617952552584E-3</c:v>
                </c:pt>
                <c:pt idx="72">
                  <c:v>5.9797953970212687E-3</c:v>
                </c:pt>
                <c:pt idx="73">
                  <c:v>5.8984065065838037E-3</c:v>
                </c:pt>
                <c:pt idx="74">
                  <c:v>5.819203377599046E-3</c:v>
                </c:pt>
                <c:pt idx="75">
                  <c:v>5.7420991262672038E-3</c:v>
                </c:pt>
                <c:pt idx="76">
                  <c:v>5.6670114134023414E-3</c:v>
                </c:pt>
                <c:pt idx="77">
                  <c:v>5.5938621511250897E-3</c:v>
                </c:pt>
                <c:pt idx="78">
                  <c:v>5.5225772319817765E-3</c:v>
                </c:pt>
                <c:pt idx="79">
                  <c:v>5.4530862785146378E-3</c:v>
                </c:pt>
                <c:pt idx="80">
                  <c:v>5.3853224115041126E-3</c:v>
                </c:pt>
                <c:pt idx="81">
                  <c:v>5.3192220352789466E-3</c:v>
                </c:pt>
                <c:pt idx="82">
                  <c:v>5.2547246386454366E-3</c:v>
                </c:pt>
                <c:pt idx="83">
                  <c:v>5.1917726101259653E-3</c:v>
                </c:pt>
                <c:pt idx="84">
                  <c:v>5.1303110663210626E-3</c:v>
                </c:pt>
                <c:pt idx="85">
                  <c:v>5.0702876923202061E-3</c:v>
                </c:pt>
                <c:pt idx="86">
                  <c:v>5.011652593185977E-3</c:v>
                </c:pt>
                <c:pt idx="87">
                  <c:v>4.9543581556254455E-3</c:v>
                </c:pt>
                <c:pt idx="88">
                  <c:v>4.8983589190427362E-3</c:v>
                </c:pt>
                <c:pt idx="89">
                  <c:v>4.8436114552388408E-3</c:v>
                </c:pt>
                <c:pt idx="90">
                  <c:v>4.7900742560896036E-3</c:v>
                </c:pt>
                <c:pt idx="91">
                  <c:v>4.7377076285913516E-3</c:v>
                </c:pt>
                <c:pt idx="92">
                  <c:v>4.6864735967164471E-3</c:v>
                </c:pt>
                <c:pt idx="93">
                  <c:v>4.6363358095687802E-3</c:v>
                </c:pt>
                <c:pt idx="94">
                  <c:v>4.5872594553723672E-3</c:v>
                </c:pt>
                <c:pt idx="95">
                  <c:v>4.5392111808654385E-3</c:v>
                </c:pt>
                <c:pt idx="96">
                  <c:v>4.4921590157077163E-3</c:v>
                </c:pt>
                <c:pt idx="97">
                  <c:v>4.4460723015409204E-3</c:v>
                </c:pt>
                <c:pt idx="98">
                  <c:v>4.4009216253716732E-3</c:v>
                </c:pt>
                <c:pt idx="99">
                  <c:v>4.3566787569726748E-3</c:v>
                </c:pt>
                <c:pt idx="100">
                  <c:v>4.3133165900221442E-3</c:v>
                </c:pt>
                <c:pt idx="101">
                  <c:v>4.2708090867236816E-3</c:v>
                </c:pt>
                <c:pt idx="102">
                  <c:v>4.2291312256687802E-3</c:v>
                </c:pt>
                <c:pt idx="103">
                  <c:v>4.1882589527226172E-3</c:v>
                </c:pt>
                <c:pt idx="104">
                  <c:v>4.148169134730568E-3</c:v>
                </c:pt>
                <c:pt idx="105">
                  <c:v>4.1088395158582168E-3</c:v>
                </c:pt>
                <c:pt idx="106">
                  <c:v>4.070248676391738E-3</c:v>
                </c:pt>
                <c:pt idx="107">
                  <c:v>4.0323759938384052E-3</c:v>
                </c:pt>
                <c:pt idx="108">
                  <c:v>3.9952016061787507E-3</c:v>
                </c:pt>
                <c:pt idx="109">
                  <c:v>3.9587063771328607E-3</c:v>
                </c:pt>
                <c:pt idx="110">
                  <c:v>3.9228718633131134E-3</c:v>
                </c:pt>
                <c:pt idx="111">
                  <c:v>3.8876802831449438E-3</c:v>
                </c:pt>
                <c:pt idx="112">
                  <c:v>3.8531144874455765E-3</c:v>
                </c:pt>
                <c:pt idx="113">
                  <c:v>3.8191579315584555E-3</c:v>
                </c:pt>
                <c:pt idx="114">
                  <c:v>3.7857946489482383E-3</c:v>
                </c:pt>
                <c:pt idx="115">
                  <c:v>3.753009226167804E-3</c:v>
                </c:pt>
                <c:pt idx="116">
                  <c:v>3.7207867791148393E-3</c:v>
                </c:pt>
                <c:pt idx="117">
                  <c:v>3.6891129305011341E-3</c:v>
                </c:pt>
                <c:pt idx="118">
                  <c:v>3.6579737884629439E-3</c:v>
                </c:pt>
                <c:pt idx="119">
                  <c:v>3.627355926245566E-3</c:v>
                </c:pt>
                <c:pt idx="120">
                  <c:v>3.5972463628997035E-3</c:v>
                </c:pt>
                <c:pt idx="121">
                  <c:v>3.5676325449313208E-3</c:v>
                </c:pt>
                <c:pt idx="122">
                  <c:v>3.5385023288504835E-3</c:v>
                </c:pt>
                <c:pt idx="123">
                  <c:v>3.5098439645682216E-3</c:v>
                </c:pt>
                <c:pt idx="124">
                  <c:v>3.4816460795937271E-3</c:v>
                </c:pt>
                <c:pt idx="125">
                  <c:v>3.4538976639872324E-3</c:v>
                </c:pt>
                <c:pt idx="126">
                  <c:v>3.4265880560267418E-3</c:v>
                </c:pt>
                <c:pt idx="127">
                  <c:v>3.3997069285494263E-3</c:v>
                </c:pt>
                <c:pt idx="128">
                  <c:v>3.3732442759309002E-3</c:v>
                </c:pt>
                <c:pt idx="129">
                  <c:v>3.347190401667921E-3</c:v>
                </c:pt>
                <c:pt idx="130">
                  <c:v>3.321535906532115E-3</c:v>
                </c:pt>
                <c:pt idx="131">
                  <c:v>3.2962716772643279E-3</c:v>
                </c:pt>
                <c:pt idx="132">
                  <c:v>3.2713888757810493E-3</c:v>
                </c:pt>
                <c:pt idx="133">
                  <c:v>3.2468789288660357E-3</c:v>
                </c:pt>
                <c:pt idx="134">
                  <c:v>3.222733518321883E-3</c:v>
                </c:pt>
                <c:pt idx="135">
                  <c:v>3.1989445715577903E-3</c:v>
                </c:pt>
                <c:pt idx="136">
                  <c:v>3.1755042525911208E-3</c:v>
                </c:pt>
                <c:pt idx="137">
                  <c:v>3.1524049534417146E-3</c:v>
                </c:pt>
                <c:pt idx="138">
                  <c:v>3.1296392858990787E-3</c:v>
                </c:pt>
                <c:pt idx="139">
                  <c:v>3.1072000736437496E-3</c:v>
                </c:pt>
                <c:pt idx="140">
                  <c:v>3.0850803447051815E-3</c:v>
                </c:pt>
                <c:pt idx="141">
                  <c:v>3.0632733242394968E-3</c:v>
                </c:pt>
                <c:pt idx="142">
                  <c:v>3.041772427611401E-3</c:v>
                </c:pt>
                <c:pt idx="143">
                  <c:v>3.0205712537654042E-3</c:v>
                </c:pt>
                <c:pt idx="144">
                  <c:v>2.9996635788723425E-3</c:v>
                </c:pt>
                <c:pt idx="145">
                  <c:v>2.9790433502379508E-3</c:v>
                </c:pt>
                <c:pt idx="146">
                  <c:v>2.9587046804609605E-3</c:v>
                </c:pt>
                <c:pt idx="147">
                  <c:v>2.9386418418288775E-3</c:v>
                </c:pt>
                <c:pt idx="148">
                  <c:v>2.9188492609402389E-3</c:v>
                </c:pt>
                <c:pt idx="149">
                  <c:v>2.8993215135427364E-3</c:v>
                </c:pt>
                <c:pt idx="150">
                  <c:v>2.8800533195771721E-3</c:v>
                </c:pt>
                <c:pt idx="151">
                  <c:v>2.8610395384177233E-3</c:v>
                </c:pt>
                <c:pt idx="152">
                  <c:v>2.842275164299518E-3</c:v>
                </c:pt>
                <c:pt idx="153">
                  <c:v>2.8237553219249596E-3</c:v>
                </c:pt>
                <c:pt idx="154">
                  <c:v>2.805475262240723E-3</c:v>
                </c:pt>
                <c:pt idx="155">
                  <c:v>2.787430358377713E-3</c:v>
                </c:pt>
                <c:pt idx="156">
                  <c:v>2.7696161017467177E-3</c:v>
                </c:pt>
                <c:pt idx="157">
                  <c:v>2.7520280982828208E-3</c:v>
                </c:pt>
                <c:pt idx="158">
                  <c:v>2.734662064832004E-3</c:v>
                </c:pt>
                <c:pt idx="159">
                  <c:v>2.7175138256737078E-3</c:v>
                </c:pt>
                <c:pt idx="160">
                  <c:v>2.7005793091734037E-3</c:v>
                </c:pt>
                <c:pt idx="161">
                  <c:v>2.6838545445595596E-3</c:v>
                </c:pt>
                <c:pt idx="162">
                  <c:v>2.6673356588196237E-3</c:v>
                </c:pt>
                <c:pt idx="163">
                  <c:v>2.6510188737099397E-3</c:v>
                </c:pt>
                <c:pt idx="164">
                  <c:v>2.6349005028747396E-3</c:v>
                </c:pt>
                <c:pt idx="165">
                  <c:v>2.6189769490696066E-3</c:v>
                </c:pt>
                <c:pt idx="166">
                  <c:v>2.6032447014850014E-3</c:v>
                </c:pt>
                <c:pt idx="167">
                  <c:v>2.5877003331656896E-3</c:v>
                </c:pt>
                <c:pt idx="168">
                  <c:v>2.5723404985220615E-3</c:v>
                </c:pt>
                <c:pt idx="169">
                  <c:v>2.5571619309295739E-3</c:v>
                </c:pt>
                <c:pt idx="170">
                  <c:v>2.5421614404126736E-3</c:v>
                </c:pt>
                <c:pt idx="171">
                  <c:v>2.527335911409767E-3</c:v>
                </c:pt>
                <c:pt idx="172">
                  <c:v>2.5126823006159445E-3</c:v>
                </c:pt>
                <c:pt idx="173">
                  <c:v>2.4981976349003139E-3</c:v>
                </c:pt>
                <c:pt idx="174">
                  <c:v>2.4838790092949646E-3</c:v>
                </c:pt>
                <c:pt idx="175">
                  <c:v>2.469723585052686E-3</c:v>
                </c:pt>
                <c:pt idx="176">
                  <c:v>2.4557285877707313E-3</c:v>
                </c:pt>
                <c:pt idx="177">
                  <c:v>2.4418913055780107E-3</c:v>
                </c:pt>
                <c:pt idx="178">
                  <c:v>2.4282090873832254E-3</c:v>
                </c:pt>
                <c:pt idx="179">
                  <c:v>2.4146793411815755E-3</c:v>
                </c:pt>
                <c:pt idx="180">
                  <c:v>2.401299532417757E-3</c:v>
                </c:pt>
                <c:pt idx="181">
                  <c:v>2.3880671824030885E-3</c:v>
                </c:pt>
                <c:pt idx="182">
                  <c:v>2.3749798667846806E-3</c:v>
                </c:pt>
                <c:pt idx="183">
                  <c:v>2.3620352140646728E-3</c:v>
                </c:pt>
                <c:pt idx="184">
                  <c:v>2.3492309041676239E-3</c:v>
                </c:pt>
                <c:pt idx="185">
                  <c:v>2.336564667054261E-3</c:v>
                </c:pt>
                <c:pt idx="186">
                  <c:v>2.3240342813798179E-3</c:v>
                </c:pt>
                <c:pt idx="187">
                  <c:v>2.3116375731953242E-3</c:v>
                </c:pt>
                <c:pt idx="188">
                  <c:v>2.2993724146902327E-3</c:v>
                </c:pt>
                <c:pt idx="189">
                  <c:v>2.2872367229748673E-3</c:v>
                </c:pt>
                <c:pt idx="190">
                  <c:v>2.2752284589012245E-3</c:v>
                </c:pt>
                <c:pt idx="191">
                  <c:v>2.2633456259207227E-3</c:v>
                </c:pt>
                <c:pt idx="192">
                  <c:v>2.2515862689775645E-3</c:v>
                </c:pt>
                <c:pt idx="193">
                  <c:v>2.2399484734364145E-3</c:v>
                </c:pt>
                <c:pt idx="194">
                  <c:v>2.2284303640431637E-3</c:v>
                </c:pt>
                <c:pt idx="195">
                  <c:v>2.217030103917592E-3</c:v>
                </c:pt>
                <c:pt idx="196">
                  <c:v>2.2057458935767923E-3</c:v>
                </c:pt>
                <c:pt idx="197">
                  <c:v>2.1945759699882705E-3</c:v>
                </c:pt>
                <c:pt idx="198">
                  <c:v>2.1835186056516679E-3</c:v>
                </c:pt>
                <c:pt idx="199">
                  <c:v>2.1725721077081044E-3</c:v>
                </c:pt>
                <c:pt idx="200">
                  <c:v>2.1617348170761838E-3</c:v>
                </c:pt>
                <c:pt idx="201">
                  <c:v>2.1510051076137223E-3</c:v>
                </c:pt>
                <c:pt idx="202">
                  <c:v>2.140381385304323E-3</c:v>
                </c:pt>
                <c:pt idx="203">
                  <c:v>2.1298620874679371E-3</c:v>
                </c:pt>
                <c:pt idx="204">
                  <c:v>2.119445681994586E-3</c:v>
                </c:pt>
                <c:pt idx="205">
                  <c:v>2.1091306666004631E-3</c:v>
                </c:pt>
                <c:pt idx="206">
                  <c:v>2.0989155681056535E-3</c:v>
                </c:pt>
                <c:pt idx="207">
                  <c:v>2.0887989417327384E-3</c:v>
                </c:pt>
                <c:pt idx="208">
                  <c:v>2.0787793704255902E-3</c:v>
                </c:pt>
                <c:pt idx="209">
                  <c:v>2.0688554641876745E-3</c:v>
                </c:pt>
                <c:pt idx="210">
                  <c:v>2.0590258594392237E-3</c:v>
                </c:pt>
                <c:pt idx="211">
                  <c:v>2.0492892183926379E-3</c:v>
                </c:pt>
                <c:pt idx="212">
                  <c:v>2.0396442284455357E-3</c:v>
                </c:pt>
                <c:pt idx="213">
                  <c:v>2.0300896015908567E-3</c:v>
                </c:pt>
                <c:pt idx="214">
                  <c:v>2.0206240738434656E-3</c:v>
                </c:pt>
                <c:pt idx="215">
                  <c:v>2.0112464046827322E-3</c:v>
                </c:pt>
                <c:pt idx="216">
                  <c:v>2.0019553765105503E-3</c:v>
                </c:pt>
                <c:pt idx="217">
                  <c:v>1.9927497941243191E-3</c:v>
                </c:pt>
                <c:pt idx="218">
                  <c:v>1.9836284842043917E-3</c:v>
                </c:pt>
                <c:pt idx="219">
                  <c:v>1.9745902948155383E-3</c:v>
                </c:pt>
                <c:pt idx="220">
                  <c:v>1.9656340949219795E-3</c:v>
                </c:pt>
                <c:pt idx="221">
                  <c:v>1.9567587739155526E-3</c:v>
                </c:pt>
                <c:pt idx="222">
                  <c:v>1.9479632411566077E-3</c:v>
                </c:pt>
                <c:pt idx="223">
                  <c:v>1.9392464255272293E-3</c:v>
                </c:pt>
                <c:pt idx="224">
                  <c:v>1.9306072749963963E-3</c:v>
                </c:pt>
                <c:pt idx="225">
                  <c:v>1.9220447561967204E-3</c:v>
                </c:pt>
                <c:pt idx="226">
                  <c:v>1.9135578540123914E-3</c:v>
                </c:pt>
                <c:pt idx="227">
                  <c:v>1.9051455711779945E-3</c:v>
                </c:pt>
                <c:pt idx="228">
                  <c:v>1.8968069278878649E-3</c:v>
                </c:pt>
                <c:pt idx="229">
                  <c:v>1.8885409614156515E-3</c:v>
                </c:pt>
                <c:pt idx="230">
                  <c:v>1.8803467257437886E-3</c:v>
                </c:pt>
                <c:pt idx="231">
                  <c:v>1.8722232912025732E-3</c:v>
                </c:pt>
                <c:pt idx="232">
                  <c:v>1.8641697441185525E-3</c:v>
                </c:pt>
                <c:pt idx="233">
                  <c:v>1.8561851864719531E-3</c:v>
                </c:pt>
                <c:pt idx="234">
                  <c:v>1.8482687355628714E-3</c:v>
                </c:pt>
                <c:pt idx="235">
                  <c:v>1.8404195236859746E-3</c:v>
                </c:pt>
                <c:pt idx="236">
                  <c:v>1.8326366978134517E-3</c:v>
                </c:pt>
                <c:pt idx="237">
                  <c:v>1.8249194192859763E-3</c:v>
                </c:pt>
                <c:pt idx="238">
                  <c:v>1.8172668635114454E-3</c:v>
                </c:pt>
                <c:pt idx="239">
                  <c:v>1.8096782196712661E-3</c:v>
                </c:pt>
                <c:pt idx="240">
                  <c:v>1.8021526904339702E-3</c:v>
                </c:pt>
                <c:pt idx="241">
                  <c:v>1.794689491675946E-3</c:v>
                </c:pt>
                <c:pt idx="242">
                  <c:v>1.787287852209077E-3</c:v>
                </c:pt>
                <c:pt idx="243">
                  <c:v>1.7799470135151005E-3</c:v>
                </c:pt>
                <c:pt idx="244">
                  <c:v>1.7726662294864752E-3</c:v>
                </c:pt>
                <c:pt idx="245">
                  <c:v>1.7654447661735908E-3</c:v>
                </c:pt>
                <c:pt idx="246">
                  <c:v>1.7582819015381289E-3</c:v>
                </c:pt>
                <c:pt idx="247">
                  <c:v>1.7511769252124029E-3</c:v>
                </c:pt>
                <c:pt idx="248">
                  <c:v>1.7441291382645093E-3</c:v>
                </c:pt>
                <c:pt idx="249">
                  <c:v>1.737137852969128E-3</c:v>
                </c:pt>
                <c:pt idx="250">
                  <c:v>1.7302023925838148E-3</c:v>
                </c:pt>
                <c:pt idx="251">
                  <c:v>1.7233220911306263E-3</c:v>
                </c:pt>
                <c:pt idx="252">
                  <c:v>1.7164962931829409E-3</c:v>
                </c:pt>
                <c:pt idx="253">
                  <c:v>1.7097243536573206E-3</c:v>
                </c:pt>
                <c:pt idx="254">
                  <c:v>1.7030056376102841E-3</c:v>
                </c:pt>
                <c:pt idx="255">
                  <c:v>1.6963395200398498E-3</c:v>
                </c:pt>
                <c:pt idx="256">
                  <c:v>1.6897253856917251E-3</c:v>
                </c:pt>
                <c:pt idx="257">
                  <c:v>1.6831626288700086E-3</c:v>
                </c:pt>
                <c:pt idx="258">
                  <c:v>1.6766506532522884E-3</c:v>
                </c:pt>
                <c:pt idx="259">
                  <c:v>1.6701888717090172E-3</c:v>
                </c:pt>
                <c:pt idx="260">
                  <c:v>1.6637767061270443E-3</c:v>
                </c:pt>
                <c:pt idx="261">
                  <c:v>1.6574135872372017E-3</c:v>
                </c:pt>
                <c:pt idx="262">
                  <c:v>1.6510989544458279E-3</c:v>
                </c:pt>
                <c:pt idx="263">
                  <c:v>1.6448322556701308E-3</c:v>
                </c:pt>
                <c:pt idx="264">
                  <c:v>1.6386129471772824E-3</c:v>
                </c:pt>
                <c:pt idx="265">
                  <c:v>1.632440493427155E-3</c:v>
                </c:pt>
                <c:pt idx="266">
                  <c:v>1.6263143669185951E-3</c:v>
                </c:pt>
                <c:pt idx="267">
                  <c:v>1.6202340480391451E-3</c:v>
                </c:pt>
                <c:pt idx="268">
                  <c:v>1.6141990249181257E-3</c:v>
                </c:pt>
                <c:pt idx="269">
                  <c:v>1.6082087932829891E-3</c:v>
                </c:pt>
                <c:pt idx="270">
                  <c:v>1.6022628563188582E-3</c:v>
                </c:pt>
                <c:pt idx="271">
                  <c:v>1.5963607245311686E-3</c:v>
                </c:pt>
                <c:pt idx="272">
                  <c:v>1.59050191561134E-3</c:v>
                </c:pt>
                <c:pt idx="273">
                  <c:v>1.5846859543053903E-3</c:v>
                </c:pt>
                <c:pt idx="274">
                  <c:v>1.5789123722854228E-3</c:v>
                </c:pt>
                <c:pt idx="275">
                  <c:v>1.5731807080239142E-3</c:v>
                </c:pt>
                <c:pt idx="276">
                  <c:v>1.5674905066707294E-3</c:v>
                </c:pt>
                <c:pt idx="277">
                  <c:v>1.5618413199327964E-3</c:v>
                </c:pt>
                <c:pt idx="278">
                  <c:v>1.5562327059563713E-3</c:v>
                </c:pt>
                <c:pt idx="279">
                  <c:v>1.5506642292118366E-3</c:v>
                </c:pt>
                <c:pt idx="280">
                  <c:v>1.5451354603809567E-3</c:v>
                </c:pt>
                <c:pt idx="281">
                  <c:v>1.5396459762465424E-3</c:v>
                </c:pt>
                <c:pt idx="282">
                  <c:v>1.5341953595844578E-3</c:v>
                </c:pt>
                <c:pt idx="283">
                  <c:v>1.5287831990579092E-3</c:v>
                </c:pt>
                <c:pt idx="284">
                  <c:v>1.5234090891139706E-3</c:v>
                </c:pt>
                <c:pt idx="285">
                  <c:v>1.5180726298822766E-3</c:v>
                </c:pt>
                <c:pt idx="286">
                  <c:v>1.5127734270758419E-3</c:v>
                </c:pt>
                <c:pt idx="287">
                  <c:v>1.507511091893951E-3</c:v>
                </c:pt>
                <c:pt idx="288">
                  <c:v>1.5022852409270631E-3</c:v>
                </c:pt>
                <c:pt idx="289">
                  <c:v>1.4970954960636948E-3</c:v>
                </c:pt>
                <c:pt idx="290">
                  <c:v>1.4919414843992192E-3</c:v>
                </c:pt>
                <c:pt idx="291">
                  <c:v>1.4868228381465494E-3</c:v>
                </c:pt>
                <c:pt idx="292">
                  <c:v>1.4817391945486473E-3</c:v>
                </c:pt>
                <c:pt idx="293">
                  <c:v>1.476690195792827E-3</c:v>
                </c:pt>
                <c:pt idx="294">
                  <c:v>1.4716754889268012E-3</c:v>
                </c:pt>
                <c:pt idx="295">
                  <c:v>1.466694725776433E-3</c:v>
                </c:pt>
                <c:pt idx="296">
                  <c:v>1.4617475628651525E-3</c:v>
                </c:pt>
                <c:pt idx="297">
                  <c:v>1.4568336613349987E-3</c:v>
                </c:pt>
                <c:pt idx="298">
                  <c:v>1.4519526868692484E-3</c:v>
                </c:pt>
                <c:pt idx="299">
                  <c:v>1.447104309616595E-3</c:v>
                </c:pt>
                <c:pt idx="300">
                  <c:v>1.4422882041168433E-3</c:v>
                </c:pt>
                <c:pt idx="301">
                  <c:v>1.43750404922808E-3</c:v>
                </c:pt>
                <c:pt idx="302">
                  <c:v>1.4327515280552912E-3</c:v>
                </c:pt>
                <c:pt idx="303">
                  <c:v>1.4280303278803906E-3</c:v>
                </c:pt>
                <c:pt idx="304">
                  <c:v>1.4233401400936261E-3</c:v>
                </c:pt>
                <c:pt idx="305">
                  <c:v>1.4186806601263345E-3</c:v>
                </c:pt>
                <c:pt idx="306">
                  <c:v>1.4140515873850121E-3</c:v>
                </c:pt>
                <c:pt idx="307">
                  <c:v>1.4094526251866722E-3</c:v>
                </c:pt>
                <c:pt idx="308">
                  <c:v>1.4048834806954596E-3</c:v>
                </c:pt>
                <c:pt idx="309">
                  <c:v>1.4003438648604945E-3</c:v>
                </c:pt>
                <c:pt idx="310">
                  <c:v>1.3958334923549168E-3</c:v>
                </c:pt>
                <c:pt idx="311">
                  <c:v>1.3913520815161055E-3</c:v>
                </c:pt>
                <c:pt idx="312">
                  <c:v>1.3868993542870459E-3</c:v>
                </c:pt>
                <c:pt idx="313">
                  <c:v>1.3824750361588179E-3</c:v>
                </c:pt>
                <c:pt idx="314">
                  <c:v>1.3780788561141828E-3</c:v>
                </c:pt>
                <c:pt idx="315">
                  <c:v>1.3737105465722436E-3</c:v>
                </c:pt>
                <c:pt idx="316">
                  <c:v>1.3693698433341517E-3</c:v>
                </c:pt>
                <c:pt idx="317">
                  <c:v>1.3650564855298437E-3</c:v>
                </c:pt>
                <c:pt idx="318">
                  <c:v>1.3607702155657784E-3</c:v>
                </c:pt>
                <c:pt idx="319">
                  <c:v>1.3565107790736554E-3</c:v>
                </c:pt>
                <c:pt idx="320">
                  <c:v>1.352277924860098E-3</c:v>
                </c:pt>
                <c:pt idx="321">
                  <c:v>1.348071404857269E-3</c:v>
                </c:pt>
                <c:pt idx="322">
                  <c:v>1.3438909740744103E-3</c:v>
                </c:pt>
                <c:pt idx="323">
                  <c:v>1.339736390550279E-3</c:v>
                </c:pt>
                <c:pt idx="324">
                  <c:v>1.3356074153064643E-3</c:v>
                </c:pt>
                <c:pt idx="325">
                  <c:v>1.3315038123015625E-3</c:v>
                </c:pt>
                <c:pt idx="326">
                  <c:v>1.3274253483861985E-3</c:v>
                </c:pt>
                <c:pt idx="327">
                  <c:v>1.3233717932588662E-3</c:v>
                </c:pt>
                <c:pt idx="328">
                  <c:v>1.3193429194225813E-3</c:v>
                </c:pt>
                <c:pt idx="329">
                  <c:v>1.3153385021423176E-3</c:v>
                </c:pt>
                <c:pt idx="330">
                  <c:v>1.3113583194032203E-3</c:v>
                </c:pt>
                <c:pt idx="331">
                  <c:v>1.3074021518695743E-3</c:v>
                </c:pt>
                <c:pt idx="332">
                  <c:v>1.3034697828445128E-3</c:v>
                </c:pt>
                <c:pt idx="333">
                  <c:v>1.2995609982304507E-3</c:v>
                </c:pt>
                <c:pt idx="334">
                  <c:v>1.2956755864902284E-3</c:v>
                </c:pt>
                <c:pt idx="335">
                  <c:v>1.2918133386089507E-3</c:v>
                </c:pt>
                <c:pt idx="336">
                  <c:v>1.2879740480565046E-3</c:v>
                </c:pt>
                <c:pt idx="337">
                  <c:v>1.2841575107507457E-3</c:v>
                </c:pt>
                <c:pt idx="338">
                  <c:v>1.2803635250213357E-3</c:v>
                </c:pt>
                <c:pt idx="339">
                  <c:v>1.2765918915742195E-3</c:v>
                </c:pt>
                <c:pt idx="340">
                  <c:v>1.272842413456728E-3</c:v>
                </c:pt>
                <c:pt idx="341">
                  <c:v>1.2691148960232951E-3</c:v>
                </c:pt>
                <c:pt idx="342">
                  <c:v>1.2654091469017745E-3</c:v>
                </c:pt>
                <c:pt idx="343">
                  <c:v>1.2617249759603434E-3</c:v>
                </c:pt>
                <c:pt idx="344">
                  <c:v>1.2580621952749877E-3</c:v>
                </c:pt>
                <c:pt idx="345">
                  <c:v>1.2544206190975441E-3</c:v>
                </c:pt>
                <c:pt idx="346">
                  <c:v>1.2508000638243035E-3</c:v>
                </c:pt>
                <c:pt idx="347">
                  <c:v>1.2472003479651514E-3</c:v>
                </c:pt>
                <c:pt idx="348">
                  <c:v>1.2436212921132421E-3</c:v>
                </c:pt>
                <c:pt idx="349">
                  <c:v>1.2400627189151914E-3</c:v>
                </c:pt>
                <c:pt idx="350">
                  <c:v>1.2365244530417826E-3</c:v>
                </c:pt>
                <c:pt idx="351">
                  <c:v>1.23300632115917E-3</c:v>
                </c:pt>
                <c:pt idx="352">
                  <c:v>1.2295081519005737E-3</c:v>
                </c:pt>
                <c:pt idx="353">
                  <c:v>1.2260297758384545E-3</c:v>
                </c:pt>
                <c:pt idx="354">
                  <c:v>1.22257102545716E-3</c:v>
                </c:pt>
                <c:pt idx="355">
                  <c:v>1.2191317351260328E-3</c:v>
                </c:pt>
                <c:pt idx="356">
                  <c:v>1.2157117410729699E-3</c:v>
                </c:pt>
                <c:pt idx="357">
                  <c:v>1.2123108813584286E-3</c:v>
                </c:pt>
                <c:pt idx="358">
                  <c:v>1.2089289958498639E-3</c:v>
                </c:pt>
                <c:pt idx="359">
                  <c:v>1.2055659261965954E-3</c:v>
                </c:pt>
                <c:pt idx="360">
                  <c:v>1.2022215158050914E-3</c:v>
                </c:pt>
                <c:pt idx="361">
                  <c:v>1.1988956098146638E-3</c:v>
                </c:pt>
                <c:pt idx="362">
                  <c:v>1.1955880550735647E-3</c:v>
                </c:pt>
                <c:pt idx="363">
                  <c:v>1.1922987001154769E-3</c:v>
                </c:pt>
                <c:pt idx="364">
                  <c:v>1.1890273951363944E-3</c:v>
                </c:pt>
                <c:pt idx="365">
                  <c:v>1.1857739919718779E-3</c:v>
                </c:pt>
                <c:pt idx="366">
                  <c:v>1.1825383440746879E-3</c:v>
                </c:pt>
                <c:pt idx="367">
                  <c:v>1.1793203064927775E-3</c:v>
                </c:pt>
                <c:pt idx="368">
                  <c:v>1.1761197358476497E-3</c:v>
                </c:pt>
                <c:pt idx="369">
                  <c:v>1.1729364903130587E-3</c:v>
                </c:pt>
                <c:pt idx="370">
                  <c:v>1.1697704295940638E-3</c:v>
                </c:pt>
                <c:pt idx="371">
                  <c:v>1.1666214149064166E-3</c:v>
                </c:pt>
                <c:pt idx="372">
                  <c:v>1.1634893089562811E-3</c:v>
                </c:pt>
                <c:pt idx="373">
                  <c:v>1.1603739759202818E-3</c:v>
                </c:pt>
                <c:pt idx="374">
                  <c:v>1.1572752814258689E-3</c:v>
                </c:pt>
                <c:pt idx="375">
                  <c:v>1.1541930925319977E-3</c:v>
                </c:pt>
                <c:pt idx="376">
                  <c:v>1.151127277710118E-3</c:v>
                </c:pt>
                <c:pt idx="377">
                  <c:v>1.1480777068254636E-3</c:v>
                </c:pt>
                <c:pt idx="378">
                  <c:v>1.1450442511186378E-3</c:v>
                </c:pt>
                <c:pt idx="379">
                  <c:v>1.1420267831874934E-3</c:v>
                </c:pt>
                <c:pt idx="380">
                  <c:v>1.1390251769692939E-3</c:v>
                </c:pt>
                <c:pt idx="381">
                  <c:v>1.13603930772316E-3</c:v>
                </c:pt>
                <c:pt idx="382">
                  <c:v>1.1330690520127875E-3</c:v>
                </c:pt>
                <c:pt idx="383">
                  <c:v>1.130114287689438E-3</c:v>
                </c:pt>
                <c:pt idx="384">
                  <c:v>1.127174893875194E-3</c:v>
                </c:pt>
                <c:pt idx="385">
                  <c:v>1.1242507509464752E-3</c:v>
                </c:pt>
                <c:pt idx="386">
                  <c:v>1.1213417405178101E-3</c:v>
                </c:pt>
                <c:pt idx="387">
                  <c:v>1.1184477454258596E-3</c:v>
                </c:pt>
                <c:pt idx="388">
                  <c:v>1.1155686497136867E-3</c:v>
                </c:pt>
                <c:pt idx="389">
                  <c:v>1.1127043386152688E-3</c:v>
                </c:pt>
                <c:pt idx="390">
                  <c:v>1.1098546985402493E-3</c:v>
                </c:pt>
                <c:pt idx="391">
                  <c:v>1.107019617058919E-3</c:v>
                </c:pt>
                <c:pt idx="392">
                  <c:v>1.1041989828874321E-3</c:v>
                </c:pt>
                <c:pt idx="393">
                  <c:v>1.1013926858732441E-3</c:v>
                </c:pt>
                <c:pt idx="394">
                  <c:v>1.0986006169807733E-3</c:v>
                </c:pt>
                <c:pt idx="395">
                  <c:v>1.0958226682772773E-3</c:v>
                </c:pt>
                <c:pt idx="396">
                  <c:v>1.0930587329189467E-3</c:v>
                </c:pt>
                <c:pt idx="397">
                  <c:v>1.0903087051372053E-3</c:v>
                </c:pt>
                <c:pt idx="398">
                  <c:v>1.0875724802252192E-3</c:v>
                </c:pt>
                <c:pt idx="399">
                  <c:v>1.0848499545246069E-3</c:v>
                </c:pt>
                <c:pt idx="400">
                  <c:v>1.0821410254123497E-3</c:v>
                </c:pt>
                <c:pt idx="401">
                  <c:v>1.0794455912878961E-3</c:v>
                </c:pt>
                <c:pt idx="402">
                  <c:v>1.0767635515604604E-3</c:v>
                </c:pt>
                <c:pt idx="403">
                  <c:v>1.0740948066365089E-3</c:v>
                </c:pt>
                <c:pt idx="404">
                  <c:v>1.0714392579074319E-3</c:v>
                </c:pt>
                <c:pt idx="405">
                  <c:v>1.0687968077373983E-3</c:v>
                </c:pt>
                <c:pt idx="406">
                  <c:v>1.0661673594513903E-3</c:v>
                </c:pt>
                <c:pt idx="407">
                  <c:v>1.0635508173234122E-3</c:v>
                </c:pt>
                <c:pt idx="408">
                  <c:v>1.0609470865648742E-3</c:v>
                </c:pt>
                <c:pt idx="409">
                  <c:v>1.0583560733131467E-3</c:v>
                </c:pt>
                <c:pt idx="410">
                  <c:v>1.055777684620279E-3</c:v>
                </c:pt>
                <c:pt idx="411">
                  <c:v>1.0532118284418877E-3</c:v>
                </c:pt>
                <c:pt idx="412">
                  <c:v>1.0506584136261998E-3</c:v>
                </c:pt>
                <c:pt idx="413">
                  <c:v>1.0481173499032621E-3</c:v>
                </c:pt>
                <c:pt idx="414">
                  <c:v>1.0455885478743018E-3</c:v>
                </c:pt>
                <c:pt idx="415">
                  <c:v>1.0430719190012417E-3</c:v>
                </c:pt>
                <c:pt idx="416">
                  <c:v>1.0405673755963674E-3</c:v>
                </c:pt>
                <c:pt idx="417">
                  <c:v>1.0380748308121443E-3</c:v>
                </c:pt>
                <c:pt idx="418">
                  <c:v>1.0355941986311761E-3</c:v>
                </c:pt>
                <c:pt idx="419">
                  <c:v>1.0331253938563117E-3</c:v>
                </c:pt>
                <c:pt idx="420">
                  <c:v>1.0306683321008913E-3</c:v>
                </c:pt>
                <c:pt idx="421">
                  <c:v>1.0282229297791298E-3</c:v>
                </c:pt>
                <c:pt idx="422">
                  <c:v>1.0257891040966406E-3</c:v>
                </c:pt>
                <c:pt idx="423">
                  <c:v>1.0233667730410899E-3</c:v>
                </c:pt>
                <c:pt idx="424">
                  <c:v>1.0209558553729845E-3</c:v>
                </c:pt>
                <c:pt idx="425">
                  <c:v>1.0185562706165911E-3</c:v>
                </c:pt>
                <c:pt idx="426">
                  <c:v>1.0161679390509805E-3</c:v>
                </c:pt>
                <c:pt idx="427">
                  <c:v>1.0137907817011993E-3</c:v>
                </c:pt>
                <c:pt idx="428">
                  <c:v>1.0114247203295646E-3</c:v>
                </c:pt>
                <c:pt idx="429">
                  <c:v>1.0090696774270815E-3</c:v>
                </c:pt>
                <c:pt idx="430">
                  <c:v>1.0067255762049789E-3</c:v>
                </c:pt>
                <c:pt idx="431">
                  <c:v>1.0043923405863618E-3</c:v>
                </c:pt>
                <c:pt idx="432">
                  <c:v>1.0020698951979838E-3</c:v>
                </c:pt>
                <c:pt idx="433">
                  <c:v>9.9975816536212753E-4</c:v>
                </c:pt>
                <c:pt idx="434">
                  <c:v>9.9745707708860372E-4</c:v>
                </c:pt>
                <c:pt idx="435">
                  <c:v>9.9516655706685404E-4</c:v>
                </c:pt>
                <c:pt idx="436">
                  <c:v>9.9288653265816726E-4</c:v>
                </c:pt>
                <c:pt idx="437">
                  <c:v>9.9061693188800095E-4</c:v>
                </c:pt>
                <c:pt idx="438">
                  <c:v>9.8835768343840573E-4</c:v>
                </c:pt>
                <c:pt idx="439">
                  <c:v>9.8610871664055752E-4</c:v>
                </c:pt>
                <c:pt idx="440">
                  <c:v>9.8386996146738711E-4</c:v>
                </c:pt>
                <c:pt idx="441">
                  <c:v>9.8164134852631317E-4</c:v>
                </c:pt>
                <c:pt idx="442">
                  <c:v>9.7942280905207076E-4</c:v>
                </c:pt>
                <c:pt idx="443">
                  <c:v>9.772142748996405E-4</c:v>
                </c:pt>
                <c:pt idx="444">
                  <c:v>9.7501567853727029E-4</c:v>
                </c:pt>
                <c:pt idx="445">
                  <c:v>9.7282695303959135E-4</c:v>
                </c:pt>
                <c:pt idx="446">
                  <c:v>9.7064803208082862E-4</c:v>
                </c:pt>
                <c:pt idx="447">
                  <c:v>9.6847884992810017E-4</c:v>
                </c:pt>
                <c:pt idx="448">
                  <c:v>9.6631934143480707E-4</c:v>
                </c:pt>
                <c:pt idx="449">
                  <c:v>9.6416944203411186E-4</c:v>
                </c:pt>
                <c:pt idx="450">
                  <c:v>9.6202908773250354E-4</c:v>
                </c:pt>
                <c:pt idx="451">
                  <c:v>9.5989821510344736E-4</c:v>
                </c:pt>
                <c:pt idx="452">
                  <c:v>9.5777676128112009E-4</c:v>
                </c:pt>
                <c:pt idx="453">
                  <c:v>9.556646639542277E-4</c:v>
                </c:pt>
                <c:pt idx="454">
                  <c:v>9.535618613599041E-4</c:v>
                </c:pt>
                <c:pt idx="455">
                  <c:v>9.51468292277691E-4</c:v>
                </c:pt>
                <c:pt idx="456">
                  <c:v>9.4938389602359651E-4</c:v>
                </c:pt>
                <c:pt idx="457">
                  <c:v>9.4730861244423162E-4</c:v>
                </c:pt>
                <c:pt idx="458">
                  <c:v>9.4524238191102397E-4</c:v>
                </c:pt>
                <c:pt idx="459">
                  <c:v>9.431851453145059E-4</c:v>
                </c:pt>
                <c:pt idx="460">
                  <c:v>9.4113684405867947E-4</c:v>
                </c:pt>
                <c:pt idx="461">
                  <c:v>9.3909742005545077E-4</c:v>
                </c:pt>
                <c:pt idx="462">
                  <c:v>9.3706681571914096E-4</c:v>
                </c:pt>
                <c:pt idx="463">
                  <c:v>9.3504497396106425E-4</c:v>
                </c:pt>
                <c:pt idx="464">
                  <c:v>9.3303183818417936E-4</c:v>
                </c:pt>
                <c:pt idx="465">
                  <c:v>9.3102735227780736E-4</c:v>
                </c:pt>
                <c:pt idx="466">
                  <c:v>9.2903146061241906E-4</c:v>
                </c:pt>
                <c:pt idx="467">
                  <c:v>9.2704410803448828E-4</c:v>
                </c:pt>
                <c:pt idx="468">
                  <c:v>9.2506523986141164E-4</c:v>
                </c:pt>
                <c:pt idx="469">
                  <c:v>9.2309480187649344E-4</c:v>
                </c:pt>
                <c:pt idx="470">
                  <c:v>9.2113274032399359E-4</c:v>
                </c:pt>
                <c:pt idx="471">
                  <c:v>9.1917900190423925E-4</c:v>
                </c:pt>
                <c:pt idx="472">
                  <c:v>9.1723353376879895E-4</c:v>
                </c:pt>
                <c:pt idx="473">
                  <c:v>9.1529628351571699E-4</c:v>
                </c:pt>
                <c:pt idx="474">
                  <c:v>9.1336719918480808E-4</c:v>
                </c:pt>
                <c:pt idx="475">
                  <c:v>9.114462292530123E-4</c:v>
                </c:pt>
                <c:pt idx="476">
                  <c:v>9.095333226298082E-4</c:v>
                </c:pt>
                <c:pt idx="477">
                  <c:v>9.076284286526822E-4</c:v>
                </c:pt>
                <c:pt idx="478">
                  <c:v>9.0573149708265749E-4</c:v>
                </c:pt>
                <c:pt idx="479">
                  <c:v>9.0384247809987628E-4</c:v>
                </c:pt>
                <c:pt idx="480">
                  <c:v>9.0196132229923771E-4</c:v>
                </c:pt>
                <c:pt idx="481">
                  <c:v>9.0008798068609271E-4</c:v>
                </c:pt>
                <c:pt idx="482">
                  <c:v>8.9822240467198869E-4</c:v>
                </c:pt>
                <c:pt idx="483">
                  <c:v>8.9636454607046876E-4</c:v>
                </c:pt>
                <c:pt idx="484">
                  <c:v>8.945143570929236E-4</c:v>
                </c:pt>
                <c:pt idx="485">
                  <c:v>8.9267179034449367E-4</c:v>
                </c:pt>
                <c:pt idx="486">
                  <c:v>8.9083679882002228E-4</c:v>
                </c:pt>
                <c:pt idx="487">
                  <c:v>8.8900933590005827E-4</c:v>
                </c:pt>
                <c:pt idx="488">
                  <c:v>8.8718935534690764E-4</c:v>
                </c:pt>
                <c:pt idx="489">
                  <c:v>8.8537681130073471E-4</c:v>
                </c:pt>
                <c:pt idx="490">
                  <c:v>8.8357165827570943E-4</c:v>
                </c:pt>
                <c:pt idx="491">
                  <c:v>8.8177385115620224E-4</c:v>
                </c:pt>
                <c:pt idx="492">
                  <c:v>8.799833451930267E-4</c:v>
                </c:pt>
                <c:pt idx="493">
                  <c:v>8.7820009599972476E-4</c:v>
                </c:pt>
                <c:pt idx="494">
                  <c:v>8.7642405954890085E-4</c:v>
                </c:pt>
                <c:pt idx="495">
                  <c:v>8.746551921685968E-4</c:v>
                </c:pt>
                <c:pt idx="496">
                  <c:v>8.728934505387128E-4</c:v>
                </c:pt>
                <c:pt idx="497">
                  <c:v>8.7113879168747202E-4</c:v>
                </c:pt>
                <c:pt idx="498">
                  <c:v>8.6939117298792451E-4</c:v>
                </c:pt>
                <c:pt idx="499">
                  <c:v>8.6765055215449723E-4</c:v>
                </c:pt>
                <c:pt idx="500">
                  <c:v>8.6591688723958236E-4</c:v>
                </c:pt>
                <c:pt idx="501">
                  <c:v>8.6419013663016847E-4</c:v>
                </c:pt>
                <c:pt idx="502">
                  <c:v>8.6247025904450964E-4</c:v>
                </c:pt>
                <c:pt idx="503">
                  <c:v>8.6075721352883792E-4</c:v>
                </c:pt>
                <c:pt idx="504">
                  <c:v>8.5905095945411E-4</c:v>
                </c:pt>
                <c:pt idx="505">
                  <c:v>8.5735145651279676E-4</c:v>
                </c:pt>
                <c:pt idx="506">
                  <c:v>8.556586647157085E-4</c:v>
                </c:pt>
                <c:pt idx="507">
                  <c:v>8.5397254438885923E-4</c:v>
                </c:pt>
                <c:pt idx="508">
                  <c:v>8.5229305617036649E-4</c:v>
                </c:pt>
                <c:pt idx="509">
                  <c:v>8.5062016100738837E-4</c:v>
                </c:pt>
                <c:pt idx="510">
                  <c:v>8.4895382015309643E-4</c:v>
                </c:pt>
                <c:pt idx="511">
                  <c:v>8.472939951636849E-4</c:v>
                </c:pt>
                <c:pt idx="512">
                  <c:v>8.4564064789541303E-4</c:v>
                </c:pt>
                <c:pt idx="513">
                  <c:v>8.4399374050168441E-4</c:v>
                </c:pt>
                <c:pt idx="514">
                  <c:v>8.4235323543015801E-4</c:v>
                </c:pt>
                <c:pt idx="515">
                  <c:v>8.4071909541989494E-4</c:v>
                </c:pt>
                <c:pt idx="516">
                  <c:v>8.3909128349853675E-4</c:v>
                </c:pt>
                <c:pt idx="517">
                  <c:v>8.3746976297951689E-4</c:v>
                </c:pt>
                <c:pt idx="518">
                  <c:v>8.3585449745930543E-4</c:v>
                </c:pt>
                <c:pt idx="519">
                  <c:v>8.342454508146836E-4</c:v>
                </c:pt>
                <c:pt idx="520">
                  <c:v>8.3264258720005245E-4</c:v>
                </c:pt>
                <c:pt idx="521">
                  <c:v>8.310458710447695E-4</c:v>
                </c:pt>
                <c:pt idx="522">
                  <c:v>8.2945526705051819E-4</c:v>
                </c:pt>
                <c:pt idx="523">
                  <c:v>8.2787074018870674E-4</c:v>
                </c:pt>
                <c:pt idx="524">
                  <c:v>8.2629225569789651E-4</c:v>
                </c:pt>
                <c:pt idx="525">
                  <c:v>8.2471977908126024E-4</c:v>
                </c:pt>
                <c:pt idx="526">
                  <c:v>8.231532761040684E-4</c:v>
                </c:pt>
                <c:pt idx="527">
                  <c:v>8.2159271279120562E-4</c:v>
                </c:pt>
                <c:pt idx="528">
                  <c:v>8.2003805542471358E-4</c:v>
                </c:pt>
                <c:pt idx="529">
                  <c:v>8.1848927054136344E-4</c:v>
                </c:pt>
                <c:pt idx="530">
                  <c:v>8.1694632493025375E-4</c:v>
                </c:pt>
                <c:pt idx="531">
                  <c:v>8.1540918563043757E-4</c:v>
                </c:pt>
                <c:pt idx="532">
                  <c:v>8.1387781992857497E-4</c:v>
                </c:pt>
                <c:pt idx="533">
                  <c:v>8.1235219535661209E-4</c:v>
                </c:pt>
                <c:pt idx="534">
                  <c:v>8.1083227968948722E-4</c:v>
                </c:pt>
                <c:pt idx="535">
                  <c:v>8.0931804094286103E-4</c:v>
                </c:pt>
                <c:pt idx="536">
                  <c:v>8.0780944737087336E-4</c:v>
                </c:pt>
                <c:pt idx="537">
                  <c:v>8.0630646746392468E-4</c:v>
                </c:pt>
                <c:pt idx="538">
                  <c:v>8.0480906994648228E-4</c:v>
                </c:pt>
                <c:pt idx="539">
                  <c:v>8.0331722377491093E-4</c:v>
                </c:pt>
                <c:pt idx="540">
                  <c:v>8.0183089813532752E-4</c:v>
                </c:pt>
                <c:pt idx="541">
                  <c:v>8.0035006244147931E-4</c:v>
                </c:pt>
                <c:pt idx="542">
                  <c:v>7.9887468633264597E-4</c:v>
                </c:pt>
                <c:pt idx="543">
                  <c:v>7.9740473967156492E-4</c:v>
                </c:pt>
                <c:pt idx="544">
                  <c:v>7.9594019254237893E-4</c:v>
                </c:pt>
                <c:pt idx="545">
                  <c:v>7.9448101524860662E-4</c:v>
                </c:pt>
                <c:pt idx="546">
                  <c:v>7.9302717831113546E-4</c:v>
                </c:pt>
                <c:pt idx="547">
                  <c:v>7.9157865246623667E-4</c:v>
                </c:pt>
                <c:pt idx="548">
                  <c:v>7.9013540866360152E-4</c:v>
                </c:pt>
                <c:pt idx="549">
                  <c:v>7.8869741806439906E-4</c:v>
                </c:pt>
                <c:pt idx="550">
                  <c:v>7.8726465203935554E-4</c:v>
                </c:pt>
                <c:pt idx="551">
                  <c:v>7.8583708216685476E-4</c:v>
                </c:pt>
                <c:pt idx="552">
                  <c:v>7.8441468023105788E-4</c:v>
                </c:pt>
                <c:pt idx="553">
                  <c:v>7.8299741822004509E-4</c:v>
                </c:pt>
                <c:pt idx="554">
                  <c:v>7.8158526832397676E-4</c:v>
                </c:pt>
                <c:pt idx="555">
                  <c:v>7.80178202933274E-4</c:v>
                </c:pt>
                <c:pt idx="556">
                  <c:v>7.787761946368198E-4</c:v>
                </c:pt>
                <c:pt idx="557">
                  <c:v>7.7737921622017851E-4</c:v>
                </c:pt>
                <c:pt idx="558">
                  <c:v>7.7598724066383544E-4</c:v>
                </c:pt>
                <c:pt idx="559">
                  <c:v>7.7460024114145421E-4</c:v>
                </c:pt>
                <c:pt idx="560">
                  <c:v>7.7321819101815431E-4</c:v>
                </c:pt>
                <c:pt idx="561">
                  <c:v>7.7184106384880526E-4</c:v>
                </c:pt>
                <c:pt idx="562">
                  <c:v>7.7046883337634066E-4</c:v>
                </c:pt>
                <c:pt idx="563">
                  <c:v>7.691014735300882E-4</c:v>
                </c:pt>
                <c:pt idx="564">
                  <c:v>7.6773895842412036E-4</c:v>
                </c:pt>
                <c:pt idx="565">
                  <c:v>7.6638126235561912E-4</c:v>
                </c:pt>
                <c:pt idx="566">
                  <c:v>7.6502835980326103E-4</c:v>
                </c:pt>
                <c:pt idx="567">
                  <c:v>7.6368022542561706E-4</c:v>
                </c:pt>
                <c:pt idx="568">
                  <c:v>7.6233683405957115E-4</c:v>
                </c:pt>
                <c:pt idx="569">
                  <c:v>7.609981607187541E-4</c:v>
                </c:pt>
                <c:pt idx="570">
                  <c:v>7.5966418059199476E-4</c:v>
                </c:pt>
                <c:pt idx="571">
                  <c:v>7.5833486904178693E-4</c:v>
                </c:pt>
                <c:pt idx="572">
                  <c:v>7.5701020160277258E-4</c:v>
                </c:pt>
                <c:pt idx="573">
                  <c:v>7.5569015398024104E-4</c:v>
                </c:pt>
                <c:pt idx="574">
                  <c:v>7.5437470204864365E-4</c:v>
                </c:pt>
                <c:pt idx="575">
                  <c:v>7.5306382185012408E-4</c:v>
                </c:pt>
                <c:pt idx="576">
                  <c:v>7.5175748959306415E-4</c:v>
                </c:pt>
                <c:pt idx="577">
                  <c:v>7.5045568165064329E-4</c:v>
                </c:pt>
                <c:pt idx="578">
                  <c:v>7.4915837455941559E-4</c:v>
                </c:pt>
                <c:pt idx="579">
                  <c:v>7.4786554501789964E-4</c:v>
                </c:pt>
                <c:pt idx="580">
                  <c:v>7.4657716988518286E-4</c:v>
                </c:pt>
                <c:pt idx="581">
                  <c:v>7.4529322617954109E-4</c:v>
                </c:pt>
                <c:pt idx="582">
                  <c:v>7.4401369107707249E-4</c:v>
                </c:pt>
                <c:pt idx="583">
                  <c:v>7.4273854191034478E-4</c:v>
                </c:pt>
                <c:pt idx="584">
                  <c:v>7.4146775616705681E-4</c:v>
                </c:pt>
                <c:pt idx="585">
                  <c:v>7.402013114887133E-4</c:v>
                </c:pt>
                <c:pt idx="586">
                  <c:v>7.3893918566931421E-4</c:v>
                </c:pt>
                <c:pt idx="587">
                  <c:v>7.3768135665405635E-4</c:v>
                </c:pt>
                <c:pt idx="588">
                  <c:v>7.3642780253804882E-4</c:v>
                </c:pt>
                <c:pt idx="589">
                  <c:v>7.3517850156504174E-4</c:v>
                </c:pt>
                <c:pt idx="590">
                  <c:v>7.339334321261674E-4</c:v>
                </c:pt>
                <c:pt idx="591">
                  <c:v>7.3269257275869373E-4</c:v>
                </c:pt>
                <c:pt idx="592">
                  <c:v>7.3145590214479257E-4</c:v>
                </c:pt>
                <c:pt idx="593">
                  <c:v>7.3022339911031685E-4</c:v>
                </c:pt>
                <c:pt idx="594">
                  <c:v>7.2899504262359397E-4</c:v>
                </c:pt>
                <c:pt idx="595">
                  <c:v>7.2777081179422839E-4</c:v>
                </c:pt>
                <c:pt idx="596">
                  <c:v>7.2655068587191749E-4</c:v>
                </c:pt>
                <c:pt idx="597">
                  <c:v>7.2533464424527963E-4</c:v>
                </c:pt>
                <c:pt idx="598">
                  <c:v>7.2412266644069311E-4</c:v>
                </c:pt>
                <c:pt idx="599">
                  <c:v>7.229147321211473E-4</c:v>
                </c:pt>
                <c:pt idx="600">
                  <c:v>7.2171082108510505E-4</c:v>
                </c:pt>
                <c:pt idx="601">
                  <c:v>7.2051091326537668E-4</c:v>
                </c:pt>
                <c:pt idx="602">
                  <c:v>7.193149887280044E-4</c:v>
                </c:pt>
                <c:pt idx="603">
                  <c:v>7.1812302767115994E-4</c:v>
                </c:pt>
                <c:pt idx="604">
                  <c:v>7.1693501042404935E-4</c:v>
                </c:pt>
                <c:pt idx="605">
                  <c:v>7.157509174458333E-4</c:v>
                </c:pt>
                <c:pt idx="606">
                  <c:v>7.1457072932455342E-4</c:v>
                </c:pt>
                <c:pt idx="607">
                  <c:v>7.1339442677607369E-4</c:v>
                </c:pt>
                <c:pt idx="608">
                  <c:v>7.1222199064302819E-4</c:v>
                </c:pt>
                <c:pt idx="609">
                  <c:v>7.1105340189378237E-4</c:v>
                </c:pt>
                <c:pt idx="610">
                  <c:v>7.098886416214027E-4</c:v>
                </c:pt>
                <c:pt idx="611">
                  <c:v>7.0872769104263721E-4</c:v>
                </c:pt>
                <c:pt idx="612">
                  <c:v>7.0757053149690533E-4</c:v>
                </c:pt>
                <c:pt idx="613">
                  <c:v>7.0641714444529902E-4</c:v>
                </c:pt>
                <c:pt idx="614">
                  <c:v>7.0526751146959138E-4</c:v>
                </c:pt>
                <c:pt idx="615">
                  <c:v>7.0412161427125793E-4</c:v>
                </c:pt>
                <c:pt idx="616">
                  <c:v>7.0297943467050419E-4</c:v>
                </c:pt>
                <c:pt idx="617">
                  <c:v>7.0184095460530476E-4</c:v>
                </c:pt>
                <c:pt idx="618">
                  <c:v>7.0070615613045204E-4</c:v>
                </c:pt>
                <c:pt idx="619">
                  <c:v>6.9957502141661189E-4</c:v>
                </c:pt>
                <c:pt idx="620">
                  <c:v>6.9844753274939152E-4</c:v>
                </c:pt>
                <c:pt idx="621">
                  <c:v>6.9732367252841275E-4</c:v>
                </c:pt>
                <c:pt idx="622">
                  <c:v>6.9620342326639855E-4</c:v>
                </c:pt>
                <c:pt idx="623">
                  <c:v>6.950867675882636E-4</c:v>
                </c:pt>
                <c:pt idx="624">
                  <c:v>6.9397368823021822E-4</c:v>
                </c:pt>
                <c:pt idx="625">
                  <c:v>6.9286416803887672E-4</c:v>
                </c:pt>
                <c:pt idx="626">
                  <c:v>6.9175818997037775E-4</c:v>
                </c:pt>
                <c:pt idx="627">
                  <c:v>6.9065573708951072E-4</c:v>
                </c:pt>
                <c:pt idx="628">
                  <c:v>6.8955679256885172E-4</c:v>
                </c:pt>
                <c:pt idx="629">
                  <c:v>6.8846133968790716E-4</c:v>
                </c:pt>
                <c:pt idx="630">
                  <c:v>6.8736936183226604E-4</c:v>
                </c:pt>
                <c:pt idx="631">
                  <c:v>6.8628084249275942E-4</c:v>
                </c:pt>
                <c:pt idx="632">
                  <c:v>6.8519576526462932E-4</c:v>
                </c:pt>
                <c:pt idx="633">
                  <c:v>6.8411411384670354E-4</c:v>
                </c:pt>
                <c:pt idx="634">
                  <c:v>6.8303587204058061E-4</c:v>
                </c:pt>
                <c:pt idx="635">
                  <c:v>6.8196102374981974E-4</c:v>
                </c:pt>
                <c:pt idx="636">
                  <c:v>6.8088955297914105E-4</c:v>
                </c:pt>
                <c:pt idx="637">
                  <c:v>6.7982144383363125E-4</c:v>
                </c:pt>
                <c:pt idx="638">
                  <c:v>6.7875668051795837E-4</c:v>
                </c:pt>
                <c:pt idx="639">
                  <c:v>6.7769524733559262E-4</c:v>
                </c:pt>
                <c:pt idx="640">
                  <c:v>6.7663712868803549E-4</c:v>
                </c:pt>
                <c:pt idx="641">
                  <c:v>6.7558230907405474E-4</c:v>
                </c:pt>
                <c:pt idx="642">
                  <c:v>6.7453077308892893E-4</c:v>
                </c:pt>
                <c:pt idx="643">
                  <c:v>6.7348250542369594E-4</c:v>
                </c:pt>
                <c:pt idx="644">
                  <c:v>6.7243749086441109E-4</c:v>
                </c:pt>
                <c:pt idx="645">
                  <c:v>6.7139571429141083E-4</c:v>
                </c:pt>
                <c:pt idx="646">
                  <c:v>6.7035716067858329E-4</c:v>
                </c:pt>
                <c:pt idx="647">
                  <c:v>6.69321815092646E-4</c:v>
                </c:pt>
                <c:pt idx="648">
                  <c:v>6.6828966269243052E-4</c:v>
                </c:pt>
                <c:pt idx="649">
                  <c:v>6.6726068872817251E-4</c:v>
                </c:pt>
                <c:pt idx="650">
                  <c:v>6.6623487854080979E-4</c:v>
                </c:pt>
                <c:pt idx="651">
                  <c:v>6.6521221756128592E-4</c:v>
                </c:pt>
                <c:pt idx="652">
                  <c:v>6.6419269130986067E-4</c:v>
                </c:pt>
                <c:pt idx="653">
                  <c:v>6.6317628539542617E-4</c:v>
                </c:pt>
                <c:pt idx="654">
                  <c:v>6.6216298551483022E-4</c:v>
                </c:pt>
                <c:pt idx="655">
                  <c:v>6.6115277745220562E-4</c:v>
                </c:pt>
                <c:pt idx="656">
                  <c:v>6.6014564707830457E-4</c:v>
                </c:pt>
                <c:pt idx="657">
                  <c:v>6.5914158034984026E-4</c:v>
                </c:pt>
                <c:pt idx="658">
                  <c:v>6.5814056330883446E-4</c:v>
                </c:pt>
                <c:pt idx="659">
                  <c:v>6.5714258208197061E-4</c:v>
                </c:pt>
                <c:pt idx="660">
                  <c:v>6.5614762287995231E-4</c:v>
                </c:pt>
                <c:pt idx="661">
                  <c:v>6.551556719968691E-4</c:v>
                </c:pt>
                <c:pt idx="662">
                  <c:v>6.5416671580956686E-4</c:v>
                </c:pt>
                <c:pt idx="663">
                  <c:v>6.5318074077702322E-4</c:v>
                </c:pt>
                <c:pt idx="664">
                  <c:v>6.5219773343973123E-4</c:v>
                </c:pt>
                <c:pt idx="665">
                  <c:v>6.5121768041908527E-4</c:v>
                </c:pt>
                <c:pt idx="666">
                  <c:v>6.5024056841677519E-4</c:v>
                </c:pt>
                <c:pt idx="667">
                  <c:v>6.4926638421418425E-4</c:v>
                </c:pt>
                <c:pt idx="668">
                  <c:v>6.4829511467179345E-4</c:v>
                </c:pt>
                <c:pt idx="669">
                  <c:v>6.4732674672859025E-4</c:v>
                </c:pt>
                <c:pt idx="670">
                  <c:v>6.463612674014838E-4</c:v>
                </c:pt>
                <c:pt idx="671">
                  <c:v>6.4539866378472406E-4</c:v>
                </c:pt>
                <c:pt idx="672">
                  <c:v>6.4443892304932708E-4</c:v>
                </c:pt>
                <c:pt idx="673">
                  <c:v>6.4348203244250486E-4</c:v>
                </c:pt>
                <c:pt idx="674">
                  <c:v>6.4252797928710101E-4</c:v>
                </c:pt>
                <c:pt idx="675">
                  <c:v>6.4157675098103033E-4</c:v>
                </c:pt>
                <c:pt idx="676">
                  <c:v>6.4062833499672434E-4</c:v>
                </c:pt>
                <c:pt idx="677">
                  <c:v>6.3968271888058075E-4</c:v>
                </c:pt>
                <c:pt idx="678">
                  <c:v>6.3873989025241891E-4</c:v>
                </c:pt>
                <c:pt idx="679">
                  <c:v>6.3779983680493978E-4</c:v>
                </c:pt>
                <c:pt idx="680">
                  <c:v>6.3686254630318929E-4</c:v>
                </c:pt>
                <c:pt idx="681">
                  <c:v>6.359280065840288E-4</c:v>
                </c:pt>
                <c:pt idx="682">
                  <c:v>6.349962055556081E-4</c:v>
                </c:pt>
                <c:pt idx="683">
                  <c:v>6.3406713119684439E-4</c:v>
                </c:pt>
                <c:pt idx="684">
                  <c:v>6.3314077155690487E-4</c:v>
                </c:pt>
                <c:pt idx="685">
                  <c:v>6.3221711475469492E-4</c:v>
                </c:pt>
                <c:pt idx="686">
                  <c:v>6.3129614897834956E-4</c:v>
                </c:pt>
                <c:pt idx="687">
                  <c:v>6.3037786248473034E-4</c:v>
                </c:pt>
                <c:pt idx="688">
                  <c:v>6.2946224359892587E-4</c:v>
                </c:pt>
                <c:pt idx="689">
                  <c:v>6.2854928071375763E-4</c:v>
                </c:pt>
                <c:pt idx="690">
                  <c:v>6.2763896228928853E-4</c:v>
                </c:pt>
                <c:pt idx="691">
                  <c:v>6.2673127685233798E-4</c:v>
                </c:pt>
                <c:pt idx="692">
                  <c:v>6.2582621299599845E-4</c:v>
                </c:pt>
                <c:pt idx="693">
                  <c:v>6.2492375937915894E-4</c:v>
                </c:pt>
                <c:pt idx="694">
                  <c:v>6.2402390472603045E-4</c:v>
                </c:pt>
                <c:pt idx="695">
                  <c:v>6.2312663782567617E-4</c:v>
                </c:pt>
                <c:pt idx="696">
                  <c:v>6.2223194753154715E-4</c:v>
                </c:pt>
                <c:pt idx="697">
                  <c:v>6.2133982276101887E-4</c:v>
                </c:pt>
                <c:pt idx="698">
                  <c:v>6.2045025249493537E-4</c:v>
                </c:pt>
                <c:pt idx="699">
                  <c:v>6.1956322577715495E-4</c:v>
                </c:pt>
                <c:pt idx="700">
                  <c:v>6.1867873171409958E-4</c:v>
                </c:pt>
                <c:pt idx="701">
                  <c:v>6.1779675947431004E-4</c:v>
                </c:pt>
                <c:pt idx="702">
                  <c:v>6.1691729828800349E-4</c:v>
                </c:pt>
                <c:pt idx="703">
                  <c:v>6.1604033744663454E-4</c:v>
                </c:pt>
                <c:pt idx="704">
                  <c:v>6.1516586630246161E-4</c:v>
                </c:pt>
                <c:pt idx="705">
                  <c:v>6.1429387426811507E-4</c:v>
                </c:pt>
                <c:pt idx="706">
                  <c:v>6.1342435081617006E-4</c:v>
                </c:pt>
                <c:pt idx="707">
                  <c:v>6.1255728547872379E-4</c:v>
                </c:pt>
                <c:pt idx="708">
                  <c:v>6.1169266784697439E-4</c:v>
                </c:pt>
                <c:pt idx="709">
                  <c:v>6.1083048757080473E-4</c:v>
                </c:pt>
                <c:pt idx="710">
                  <c:v>6.0997073435836941E-4</c:v>
                </c:pt>
                <c:pt idx="711">
                  <c:v>6.091133979756856E-4</c:v>
                </c:pt>
                <c:pt idx="712">
                  <c:v>6.0825846824622627E-4</c:v>
                </c:pt>
                <c:pt idx="713">
                  <c:v>6.0740593505051845E-4</c:v>
                </c:pt>
                <c:pt idx="714">
                  <c:v>6.0655578832574306E-4</c:v>
                </c:pt>
                <c:pt idx="715">
                  <c:v>6.0570801806533942E-4</c:v>
                </c:pt>
                <c:pt idx="716">
                  <c:v>6.0486261431861297E-4</c:v>
                </c:pt>
                <c:pt idx="717">
                  <c:v>6.0401956719034484E-4</c:v>
                </c:pt>
                <c:pt idx="718">
                  <c:v>6.0317886684040751E-4</c:v>
                </c:pt>
                <c:pt idx="719">
                  <c:v>6.0234050348337992E-4</c:v>
                </c:pt>
                <c:pt idx="720">
                  <c:v>6.0150446738816983E-4</c:v>
                </c:pt>
                <c:pt idx="721">
                  <c:v>6.0067074887763545E-4</c:v>
                </c:pt>
                <c:pt idx="722">
                  <c:v>5.9983933832821355E-4</c:v>
                </c:pt>
                <c:pt idx="723">
                  <c:v>5.9901022616954856E-4</c:v>
                </c:pt>
                <c:pt idx="724">
                  <c:v>5.98183402884125E-4</c:v>
                </c:pt>
                <c:pt idx="725">
                  <c:v>5.9735885900690368E-4</c:v>
                </c:pt>
                <c:pt idx="726">
                  <c:v>5.965365851249609E-4</c:v>
                </c:pt>
                <c:pt idx="727">
                  <c:v>5.9571657187712957E-4</c:v>
                </c:pt>
                <c:pt idx="728">
                  <c:v>5.9489880995364436E-4</c:v>
                </c:pt>
                <c:pt idx="729">
                  <c:v>5.9408329009578943E-4</c:v>
                </c:pt>
                <c:pt idx="730">
                  <c:v>5.9327000309554836E-4</c:v>
                </c:pt>
                <c:pt idx="731">
                  <c:v>5.9245893979525868E-4</c:v>
                </c:pt>
                <c:pt idx="732">
                  <c:v>5.9165009108726727E-4</c:v>
                </c:pt>
                <c:pt idx="733">
                  <c:v>5.9084344791358954E-4</c:v>
                </c:pt>
                <c:pt idx="734">
                  <c:v>5.9003900126557206E-4</c:v>
                </c:pt>
                <c:pt idx="735">
                  <c:v>5.8923674218355597E-4</c:v>
                </c:pt>
                <c:pt idx="736">
                  <c:v>5.8843666175654552E-4</c:v>
                </c:pt>
                <c:pt idx="737">
                  <c:v>5.8763875112187729E-4</c:v>
                </c:pt>
                <c:pt idx="738">
                  <c:v>5.8684300146489351E-4</c:v>
                </c:pt>
                <c:pt idx="739">
                  <c:v>5.8604940401861712E-4</c:v>
                </c:pt>
                <c:pt idx="740">
                  <c:v>5.8525795006343E-4</c:v>
                </c:pt>
                <c:pt idx="741">
                  <c:v>5.8446863092675354E-4</c:v>
                </c:pt>
                <c:pt idx="742">
                  <c:v>5.8368143798273153E-4</c:v>
                </c:pt>
                <c:pt idx="743">
                  <c:v>5.8289636265191692E-4</c:v>
                </c:pt>
                <c:pt idx="744">
                  <c:v>5.8211339640095881E-4</c:v>
                </c:pt>
                <c:pt idx="745">
                  <c:v>5.8133253074229446E-4</c:v>
                </c:pt>
                <c:pt idx="746">
                  <c:v>5.8055375723384175E-4</c:v>
                </c:pt>
                <c:pt idx="747">
                  <c:v>5.7977706747869555E-4</c:v>
                </c:pt>
                <c:pt idx="748">
                  <c:v>5.7900245312482543E-4</c:v>
                </c:pt>
                <c:pt idx="749">
                  <c:v>5.7822990586477651E-4</c:v>
                </c:pt>
                <c:pt idx="750">
                  <c:v>5.7745941743537262E-4</c:v>
                </c:pt>
                <c:pt idx="751">
                  <c:v>5.7669097961742151E-4</c:v>
                </c:pt>
                <c:pt idx="752">
                  <c:v>5.7592458423542253E-4</c:v>
                </c:pt>
                <c:pt idx="753">
                  <c:v>5.7516022315727685E-4</c:v>
                </c:pt>
                <c:pt idx="754">
                  <c:v>5.7439788829400003E-4</c:v>
                </c:pt>
                <c:pt idx="755">
                  <c:v>5.7363757159943575E-4</c:v>
                </c:pt>
                <c:pt idx="756">
                  <c:v>5.7287926506997377E-4</c:v>
                </c:pt>
                <c:pt idx="757">
                  <c:v>5.7212296074426918E-4</c:v>
                </c:pt>
                <c:pt idx="758">
                  <c:v>5.7136865070296237E-4</c:v>
                </c:pt>
                <c:pt idx="759">
                  <c:v>5.7061632706840418E-4</c:v>
                </c:pt>
                <c:pt idx="760">
                  <c:v>5.6986598200438093E-4</c:v>
                </c:pt>
                <c:pt idx="761">
                  <c:v>5.6911760771584255E-4</c:v>
                </c:pt>
                <c:pt idx="762">
                  <c:v>5.6837119644863202E-4</c:v>
                </c:pt>
                <c:pt idx="763">
                  <c:v>5.6762674048921867E-4</c:v>
                </c:pt>
                <c:pt idx="764">
                  <c:v>5.668842321644317E-4</c:v>
                </c:pt>
                <c:pt idx="765">
                  <c:v>5.661436638411966E-4</c:v>
                </c:pt>
                <c:pt idx="766">
                  <c:v>5.6540502792627387E-4</c:v>
                </c:pt>
                <c:pt idx="767">
                  <c:v>5.646683168659992E-4</c:v>
                </c:pt>
                <c:pt idx="768">
                  <c:v>5.6393352314602647E-4</c:v>
                </c:pt>
                <c:pt idx="769">
                  <c:v>5.6320063929107128E-4</c:v>
                </c:pt>
                <c:pt idx="770">
                  <c:v>5.6246965786465881E-4</c:v>
                </c:pt>
                <c:pt idx="771">
                  <c:v>5.6174057146887084E-4</c:v>
                </c:pt>
                <c:pt idx="772">
                  <c:v>5.610133727440977E-4</c:v>
                </c:pt>
                <c:pt idx="773">
                  <c:v>5.6028805436878935E-4</c:v>
                </c:pt>
                <c:pt idx="774">
                  <c:v>5.5956460905921021E-4</c:v>
                </c:pt>
                <c:pt idx="775">
                  <c:v>5.5884302956919546E-4</c:v>
                </c:pt>
                <c:pt idx="776">
                  <c:v>5.5812330868990859E-4</c:v>
                </c:pt>
                <c:pt idx="777">
                  <c:v>5.5740543924960215E-4</c:v>
                </c:pt>
                <c:pt idx="778">
                  <c:v>5.5668941411337886E-4</c:v>
                </c:pt>
                <c:pt idx="779">
                  <c:v>5.5597522618295551E-4</c:v>
                </c:pt>
                <c:pt idx="780">
                  <c:v>5.5526286839642828E-4</c:v>
                </c:pt>
                <c:pt idx="781">
                  <c:v>5.5455233372803993E-4</c:v>
                </c:pt>
                <c:pt idx="782">
                  <c:v>5.5384361518794902E-4</c:v>
                </c:pt>
                <c:pt idx="783">
                  <c:v>5.5313670582200075E-4</c:v>
                </c:pt>
                <c:pt idx="784">
                  <c:v>5.5243159871149914E-4</c:v>
                </c:pt>
                <c:pt idx="785">
                  <c:v>5.5172828697298165E-4</c:v>
                </c:pt>
                <c:pt idx="786">
                  <c:v>5.5102676375799492E-4</c:v>
                </c:pt>
                <c:pt idx="787">
                  <c:v>5.5032702225287281E-4</c:v>
                </c:pt>
                <c:pt idx="788">
                  <c:v>5.4962905567851577E-4</c:v>
                </c:pt>
                <c:pt idx="789">
                  <c:v>5.4893285729017106E-4</c:v>
                </c:pt>
                <c:pt idx="790">
                  <c:v>5.4823842037721713E-4</c:v>
                </c:pt>
                <c:pt idx="791">
                  <c:v>5.475457382629463E-4</c:v>
                </c:pt>
                <c:pt idx="792">
                  <c:v>5.4685480430435222E-4</c:v>
                </c:pt>
                <c:pt idx="793">
                  <c:v>5.4616561189191619E-4</c:v>
                </c:pt>
                <c:pt idx="794">
                  <c:v>5.4547815444939756E-4</c:v>
                </c:pt>
                <c:pt idx="795">
                  <c:v>5.4479242543362377E-4</c:v>
                </c:pt>
                <c:pt idx="796">
                  <c:v>5.4410841833428308E-4</c:v>
                </c:pt>
                <c:pt idx="797">
                  <c:v>5.4342612667371867E-4</c:v>
                </c:pt>
                <c:pt idx="798">
                  <c:v>5.4274554400672397E-4</c:v>
                </c:pt>
                <c:pt idx="799">
                  <c:v>5.420666639203394E-4</c:v>
                </c:pt>
                <c:pt idx="800">
                  <c:v>5.4138948003365169E-4</c:v>
                </c:pt>
                <c:pt idx="801">
                  <c:v>5.4071398599759332E-4</c:v>
                </c:pt>
                <c:pt idx="802">
                  <c:v>5.4004017549474437E-4</c:v>
                </c:pt>
                <c:pt idx="803">
                  <c:v>5.3936804223913529E-4</c:v>
                </c:pt>
                <c:pt idx="804">
                  <c:v>5.386975799760523E-4</c:v>
                </c:pt>
                <c:pt idx="805">
                  <c:v>5.380287824818422E-4</c:v>
                </c:pt>
                <c:pt idx="806">
                  <c:v>5.3736164356372031E-4</c:v>
                </c:pt>
                <c:pt idx="807">
                  <c:v>5.3669615705957978E-4</c:v>
                </c:pt>
                <c:pt idx="808">
                  <c:v>5.3603231683780088E-4</c:v>
                </c:pt>
                <c:pt idx="809">
                  <c:v>5.3537011679706374E-4</c:v>
                </c:pt>
                <c:pt idx="810">
                  <c:v>5.347095508661606E-4</c:v>
                </c:pt>
                <c:pt idx="811">
                  <c:v>5.340506130038108E-4</c:v>
                </c:pt>
                <c:pt idx="812">
                  <c:v>5.3339329719847618E-4</c:v>
                </c:pt>
                <c:pt idx="813">
                  <c:v>5.327375974681787E-4</c:v>
                </c:pt>
                <c:pt idx="814">
                  <c:v>5.320835078603185E-4</c:v>
                </c:pt>
                <c:pt idx="815">
                  <c:v>5.3143102245149451E-4</c:v>
                </c:pt>
                <c:pt idx="816">
                  <c:v>5.307801353473244E-4</c:v>
                </c:pt>
                <c:pt idx="817">
                  <c:v>5.3013084068226867E-4</c:v>
                </c:pt>
                <c:pt idx="818">
                  <c:v>5.2948313261945304E-4</c:v>
                </c:pt>
                <c:pt idx="819">
                  <c:v>5.2883700535049445E-4</c:v>
                </c:pt>
                <c:pt idx="820">
                  <c:v>5.2819245309532702E-4</c:v>
                </c:pt>
                <c:pt idx="821">
                  <c:v>5.2754947010202945E-4</c:v>
                </c:pt>
                <c:pt idx="822">
                  <c:v>5.2690805064665492E-4</c:v>
                </c:pt>
                <c:pt idx="823">
                  <c:v>5.2626818903306046E-4</c:v>
                </c:pt>
                <c:pt idx="824">
                  <c:v>5.2562987959273774E-4</c:v>
                </c:pt>
                <c:pt idx="825">
                  <c:v>5.2499311668464726E-4</c:v>
                </c:pt>
                <c:pt idx="826">
                  <c:v>5.2435789469505072E-4</c:v>
                </c:pt>
                <c:pt idx="827">
                  <c:v>5.2372420803734716E-4</c:v>
                </c:pt>
                <c:pt idx="828">
                  <c:v>5.2309205115190808E-4</c:v>
                </c:pt>
                <c:pt idx="829">
                  <c:v>5.224614185059159E-4</c:v>
                </c:pt>
                <c:pt idx="830">
                  <c:v>5.2183230459320186E-4</c:v>
                </c:pt>
                <c:pt idx="831">
                  <c:v>5.2120470393408598E-4</c:v>
                </c:pt>
                <c:pt idx="832">
                  <c:v>5.2057861107521783E-4</c:v>
                </c:pt>
                <c:pt idx="833">
                  <c:v>5.1995402058941905E-4</c:v>
                </c:pt>
                <c:pt idx="834">
                  <c:v>5.1933092707552608E-4</c:v>
                </c:pt>
                <c:pt idx="835">
                  <c:v>5.1870932515823444E-4</c:v>
                </c:pt>
                <c:pt idx="836">
                  <c:v>5.1808920948794414E-4</c:v>
                </c:pt>
                <c:pt idx="837">
                  <c:v>5.1747057474060701E-4</c:v>
                </c:pt>
                <c:pt idx="838">
                  <c:v>5.1685341561757297E-4</c:v>
                </c:pt>
                <c:pt idx="839">
                  <c:v>5.1623772684544018E-4</c:v>
                </c:pt>
                <c:pt idx="840">
                  <c:v>5.1562350317590328E-4</c:v>
                </c:pt>
                <c:pt idx="841">
                  <c:v>5.150107393856059E-4</c:v>
                </c:pt>
                <c:pt idx="842">
                  <c:v>5.1439943027599151E-4</c:v>
                </c:pt>
                <c:pt idx="843">
                  <c:v>5.1378957067315669E-4</c:v>
                </c:pt>
                <c:pt idx="844">
                  <c:v>5.1318115542770524E-4</c:v>
                </c:pt>
                <c:pt idx="845">
                  <c:v>5.1257417941460309E-4</c:v>
                </c:pt>
                <c:pt idx="846">
                  <c:v>5.1196863753303484E-4</c:v>
                </c:pt>
                <c:pt idx="847">
                  <c:v>5.1136452470626004E-4</c:v>
                </c:pt>
                <c:pt idx="848">
                  <c:v>5.107618358814721E-4</c:v>
                </c:pt>
                <c:pt idx="849">
                  <c:v>5.1016056602965734E-4</c:v>
                </c:pt>
                <c:pt idx="850">
                  <c:v>5.0956071014545432E-4</c:v>
                </c:pt>
                <c:pt idx="851">
                  <c:v>5.0896226324701583E-4</c:v>
                </c:pt>
                <c:pt idx="852">
                  <c:v>5.0836522037587097E-4</c:v>
                </c:pt>
                <c:pt idx="853">
                  <c:v>5.0776957659678739E-4</c:v>
                </c:pt>
                <c:pt idx="854">
                  <c:v>5.0717532699763612E-4</c:v>
                </c:pt>
                <c:pt idx="855">
                  <c:v>5.0658246668925614E-4</c:v>
                </c:pt>
                <c:pt idx="856">
                  <c:v>5.0599099080532027E-4</c:v>
                </c:pt>
                <c:pt idx="857">
                  <c:v>5.0540089450220249E-4</c:v>
                </c:pt>
                <c:pt idx="858">
                  <c:v>5.0481217295884494E-4</c:v>
                </c:pt>
                <c:pt idx="859">
                  <c:v>5.0422482137662747E-4</c:v>
                </c:pt>
                <c:pt idx="860">
                  <c:v>5.0363883497923662E-4</c:v>
                </c:pt>
                <c:pt idx="861">
                  <c:v>5.0305420901253629E-4</c:v>
                </c:pt>
                <c:pt idx="862">
                  <c:v>5.0247093874443958E-4</c:v>
                </c:pt>
                <c:pt idx="863">
                  <c:v>5.0188901946478053E-4</c:v>
                </c:pt>
                <c:pt idx="864">
                  <c:v>5.013084464851878E-4</c:v>
                </c:pt>
                <c:pt idx="865">
                  <c:v>5.0072921513895829E-4</c:v>
                </c:pt>
                <c:pt idx="866">
                  <c:v>5.0015132078093253E-4</c:v>
                </c:pt>
                <c:pt idx="867">
                  <c:v>4.9957475878737063E-4</c:v>
                </c:pt>
                <c:pt idx="868">
                  <c:v>4.9899952455582811E-4</c:v>
                </c:pt>
                <c:pt idx="869">
                  <c:v>4.9842561350503425E-4</c:v>
                </c:pt>
                <c:pt idx="870">
                  <c:v>4.9785302107477065E-4</c:v>
                </c:pt>
                <c:pt idx="871">
                  <c:v>4.9728174272574931E-4</c:v>
                </c:pt>
                <c:pt idx="872">
                  <c:v>4.9671177393949381E-4</c:v>
                </c:pt>
                <c:pt idx="873">
                  <c:v>4.9614311021821964E-4</c:v>
                </c:pt>
                <c:pt idx="874">
                  <c:v>4.9557574708471608E-4</c:v>
                </c:pt>
                <c:pt idx="875">
                  <c:v>4.9500968008222863E-4</c:v>
                </c:pt>
                <c:pt idx="876">
                  <c:v>4.9444490477434228E-4</c:v>
                </c:pt>
                <c:pt idx="877">
                  <c:v>4.9388141674486556E-4</c:v>
                </c:pt>
                <c:pt idx="878">
                  <c:v>4.9331921159771557E-4</c:v>
                </c:pt>
                <c:pt idx="879">
                  <c:v>4.9275828495680364E-4</c:v>
                </c:pt>
                <c:pt idx="880">
                  <c:v>4.9219863246592187E-4</c:v>
                </c:pt>
                <c:pt idx="881">
                  <c:v>4.9164024978862978E-4</c:v>
                </c:pt>
                <c:pt idx="882">
                  <c:v>4.9108313260814345E-4</c:v>
                </c:pt>
                <c:pt idx="883">
                  <c:v>4.9052727662722301E-4</c:v>
                </c:pt>
                <c:pt idx="884">
                  <c:v>4.8997267756806294E-4</c:v>
                </c:pt>
                <c:pt idx="885">
                  <c:v>4.8941933117218239E-4</c:v>
                </c:pt>
                <c:pt idx="886">
                  <c:v>4.8886723320031543E-4</c:v>
                </c:pt>
                <c:pt idx="887">
                  <c:v>4.8831637943230375E-4</c:v>
                </c:pt>
                <c:pt idx="888">
                  <c:v>4.8776676566698841E-4</c:v>
                </c:pt>
                <c:pt idx="889">
                  <c:v>4.8721838772210332E-4</c:v>
                </c:pt>
                <c:pt idx="890">
                  <c:v>4.8667124143416909E-4</c:v>
                </c:pt>
                <c:pt idx="891">
                  <c:v>4.8612532265838792E-4</c:v>
                </c:pt>
                <c:pt idx="892">
                  <c:v>4.8558062726853843E-4</c:v>
                </c:pt>
                <c:pt idx="893">
                  <c:v>4.8503715115687208E-4</c:v>
                </c:pt>
                <c:pt idx="894">
                  <c:v>4.8449489023401018E-4</c:v>
                </c:pt>
                <c:pt idx="895">
                  <c:v>4.8395384042884031E-4</c:v>
                </c:pt>
                <c:pt idx="896">
                  <c:v>4.8341399768841564E-4</c:v>
                </c:pt>
                <c:pt idx="897">
                  <c:v>4.8287535797785305E-4</c:v>
                </c:pt>
                <c:pt idx="898">
                  <c:v>4.8233791728023235E-4</c:v>
                </c:pt>
                <c:pt idx="899">
                  <c:v>4.8180167159649729E-4</c:v>
                </c:pt>
                <c:pt idx="900">
                  <c:v>4.8126661694535586E-4</c:v>
                </c:pt>
                <c:pt idx="901">
                  <c:v>4.8073274936318142E-4</c:v>
                </c:pt>
                <c:pt idx="902">
                  <c:v>4.8020006490391565E-4</c:v>
                </c:pt>
                <c:pt idx="903">
                  <c:v>4.7966855963897035E-4</c:v>
                </c:pt>
                <c:pt idx="904">
                  <c:v>4.7913822965713195E-4</c:v>
                </c:pt>
                <c:pt idx="905">
                  <c:v>4.7860907106446455E-4</c:v>
                </c:pt>
                <c:pt idx="906">
                  <c:v>4.7808107998421548E-4</c:v>
                </c:pt>
                <c:pt idx="907">
                  <c:v>4.7755425255671988E-4</c:v>
                </c:pt>
                <c:pt idx="908">
                  <c:v>4.7702858493930701E-4</c:v>
                </c:pt>
                <c:pt idx="909">
                  <c:v>4.7650407330620696E-4</c:v>
                </c:pt>
                <c:pt idx="910">
                  <c:v>4.7598071384845759E-4</c:v>
                </c:pt>
                <c:pt idx="911">
                  <c:v>4.7545850277381249E-4</c:v>
                </c:pt>
                <c:pt idx="912">
                  <c:v>4.749374363066491E-4</c:v>
                </c:pt>
                <c:pt idx="913">
                  <c:v>4.7441751068787814E-4</c:v>
                </c:pt>
                <c:pt idx="914">
                  <c:v>4.7389872217485295E-4</c:v>
                </c:pt>
                <c:pt idx="915">
                  <c:v>4.7338106704127985E-4</c:v>
                </c:pt>
                <c:pt idx="916">
                  <c:v>4.7286454157712834E-4</c:v>
                </c:pt>
                <c:pt idx="917">
                  <c:v>4.7234914208854351E-4</c:v>
                </c:pt>
                <c:pt idx="918">
                  <c:v>4.7183486489775711E-4</c:v>
                </c:pt>
                <c:pt idx="919">
                  <c:v>4.7132170634300028E-4</c:v>
                </c:pt>
                <c:pt idx="920">
                  <c:v>4.7080966277841704E-4</c:v>
                </c:pt>
                <c:pt idx="921">
                  <c:v>4.7029873057397747E-4</c:v>
                </c:pt>
                <c:pt idx="922">
                  <c:v>4.6978890611539198E-4</c:v>
                </c:pt>
                <c:pt idx="923">
                  <c:v>4.6928018580402655E-4</c:v>
                </c:pt>
                <c:pt idx="924">
                  <c:v>4.6877256605681715E-4</c:v>
                </c:pt>
                <c:pt idx="925">
                  <c:v>4.6826604330618671E-4</c:v>
                </c:pt>
                <c:pt idx="926">
                  <c:v>4.677606139999608E-4</c:v>
                </c:pt>
                <c:pt idx="927">
                  <c:v>4.6725627460128489E-4</c:v>
                </c:pt>
                <c:pt idx="928">
                  <c:v>4.6675302158854143E-4</c:v>
                </c:pt>
                <c:pt idx="929">
                  <c:v>4.6625085145526879E-4</c:v>
                </c:pt>
                <c:pt idx="930">
                  <c:v>4.6574976071007875E-4</c:v>
                </c:pt>
                <c:pt idx="931">
                  <c:v>4.6524974587657642E-4</c:v>
                </c:pt>
                <c:pt idx="932">
                  <c:v>4.6475080349327912E-4</c:v>
                </c:pt>
                <c:pt idx="933">
                  <c:v>4.6425293011353731E-4</c:v>
                </c:pt>
                <c:pt idx="934">
                  <c:v>4.6375612230545462E-4</c:v>
                </c:pt>
                <c:pt idx="935">
                  <c:v>4.6326037665180925E-4</c:v>
                </c:pt>
                <c:pt idx="936">
                  <c:v>4.6276568974997536E-4</c:v>
                </c:pt>
                <c:pt idx="937">
                  <c:v>4.6227205821184562E-4</c:v>
                </c:pt>
                <c:pt idx="938">
                  <c:v>4.6177947866375365E-4</c:v>
                </c:pt>
                <c:pt idx="939">
                  <c:v>4.6128794774639699E-4</c:v>
                </c:pt>
                <c:pt idx="940">
                  <c:v>4.607974621147611E-4</c:v>
                </c:pt>
                <c:pt idx="941">
                  <c:v>4.6030801843804323E-4</c:v>
                </c:pt>
                <c:pt idx="942">
                  <c:v>4.5981961339957705E-4</c:v>
                </c:pt>
                <c:pt idx="943">
                  <c:v>4.5933224369675777E-4</c:v>
                </c:pt>
                <c:pt idx="944">
                  <c:v>4.5884590604096777E-4</c:v>
                </c:pt>
                <c:pt idx="945">
                  <c:v>4.5836059715750237E-4</c:v>
                </c:pt>
                <c:pt idx="946">
                  <c:v>4.5787631378549685E-4</c:v>
                </c:pt>
                <c:pt idx="947">
                  <c:v>4.5739305267785281E-4</c:v>
                </c:pt>
                <c:pt idx="948">
                  <c:v>4.5691081060116588E-4</c:v>
                </c:pt>
                <c:pt idx="949">
                  <c:v>4.5642958433565365E-4</c:v>
                </c:pt>
                <c:pt idx="950">
                  <c:v>4.5594937067508392E-4</c:v>
                </c:pt>
                <c:pt idx="951">
                  <c:v>4.5547016642670394E-4</c:v>
                </c:pt>
                <c:pt idx="952">
                  <c:v>4.549919684111685E-4</c:v>
                </c:pt>
                <c:pt idx="953">
                  <c:v>4.5451477346247088E-4</c:v>
                </c:pt>
                <c:pt idx="954">
                  <c:v>4.5403857842787226E-4</c:v>
                </c:pt>
                <c:pt idx="955">
                  <c:v>4.5356338016783263E-4</c:v>
                </c:pt>
                <c:pt idx="956">
                  <c:v>4.5308917555594153E-4</c:v>
                </c:pt>
                <c:pt idx="957">
                  <c:v>4.5261596147884973E-4</c:v>
                </c:pt>
                <c:pt idx="958">
                  <c:v>4.5214373483620074E-4</c:v>
                </c:pt>
                <c:pt idx="959">
                  <c:v>4.5167249254056353E-4</c:v>
                </c:pt>
                <c:pt idx="960">
                  <c:v>4.5120223151736495E-4</c:v>
                </c:pt>
                <c:pt idx="961">
                  <c:v>4.5073294870482316E-4</c:v>
                </c:pt>
                <c:pt idx="962">
                  <c:v>4.5026464105388063E-4</c:v>
                </c:pt>
                <c:pt idx="963">
                  <c:v>4.4979730552813886E-4</c:v>
                </c:pt>
                <c:pt idx="964">
                  <c:v>4.4933093910379192E-4</c:v>
                </c:pt>
                <c:pt idx="965">
                  <c:v>4.4886553876956201E-4</c:v>
                </c:pt>
                <c:pt idx="966">
                  <c:v>4.4840110152663407E-4</c:v>
                </c:pt>
                <c:pt idx="967">
                  <c:v>4.4793762438859181E-4</c:v>
                </c:pt>
                <c:pt idx="968">
                  <c:v>4.4747510438135335E-4</c:v>
                </c:pt>
                <c:pt idx="969">
                  <c:v>4.4701353854310791E-4</c:v>
                </c:pt>
                <c:pt idx="970">
                  <c:v>4.4655292392425201E-4</c:v>
                </c:pt>
                <c:pt idx="971">
                  <c:v>4.4609325758732755E-4</c:v>
                </c:pt>
                <c:pt idx="972">
                  <c:v>4.4563453660695861E-4</c:v>
                </c:pt>
                <c:pt idx="973">
                  <c:v>4.4517675806978976E-4</c:v>
                </c:pt>
                <c:pt idx="974">
                  <c:v>4.4471991907442409E-4</c:v>
                </c:pt>
                <c:pt idx="975">
                  <c:v>4.4426401673136232E-4</c:v>
                </c:pt>
                <c:pt idx="976">
                  <c:v>4.4380904816294155E-4</c:v>
                </c:pt>
                <c:pt idx="977">
                  <c:v>4.4335501050327478E-4</c:v>
                </c:pt>
                <c:pt idx="978">
                  <c:v>4.4290190089819084E-4</c:v>
                </c:pt>
                <c:pt idx="979">
                  <c:v>4.4244971650517456E-4</c:v>
                </c:pt>
                <c:pt idx="980">
                  <c:v>4.4199845449330723E-4</c:v>
                </c:pt>
                <c:pt idx="981">
                  <c:v>4.4154811204320761E-4</c:v>
                </c:pt>
                <c:pt idx="982">
                  <c:v>4.4109868634697303E-4</c:v>
                </c:pt>
                <c:pt idx="983">
                  <c:v>4.4065017460812142E-4</c:v>
                </c:pt>
                <c:pt idx="984">
                  <c:v>4.4020257404153306E-4</c:v>
                </c:pt>
                <c:pt idx="985">
                  <c:v>4.3975588187339273E-4</c:v>
                </c:pt>
                <c:pt idx="986">
                  <c:v>4.3931009534113288E-4</c:v>
                </c:pt>
                <c:pt idx="987">
                  <c:v>4.3886521169337619E-4</c:v>
                </c:pt>
                <c:pt idx="988">
                  <c:v>4.384212281898793E-4</c:v>
                </c:pt>
                <c:pt idx="989">
                  <c:v>4.3797814210147658E-4</c:v>
                </c:pt>
                <c:pt idx="990">
                  <c:v>4.3753595071002391E-4</c:v>
                </c:pt>
                <c:pt idx="991">
                  <c:v>4.3709465130834332E-4</c:v>
                </c:pt>
                <c:pt idx="992">
                  <c:v>4.3665424120016777E-4</c:v>
                </c:pt>
                <c:pt idx="993">
                  <c:v>4.3621471770008587E-4</c:v>
                </c:pt>
                <c:pt idx="994">
                  <c:v>4.3577607813348809E-4</c:v>
                </c:pt>
                <c:pt idx="995">
                  <c:v>4.353383198365114E-4</c:v>
                </c:pt>
                <c:pt idx="996">
                  <c:v>4.3490144015598649E-4</c:v>
                </c:pt>
                <c:pt idx="997">
                  <c:v>4.3446543644938323E-4</c:v>
                </c:pt>
                <c:pt idx="998">
                  <c:v>4.3403030608475803E-4</c:v>
                </c:pt>
                <c:pt idx="999">
                  <c:v>4.3359604644070064E-4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9EFC-184F-ACF0-85CF565CE4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77353776"/>
        <c:axId val="1777354576"/>
      </c:scatterChart>
      <c:valAx>
        <c:axId val="1777353776"/>
        <c:scaling>
          <c:orientation val="minMax"/>
          <c:max val="5.000000000000001E-2"/>
          <c:min val="0"/>
        </c:scaling>
        <c:delete val="0"/>
        <c:axPos val="b"/>
        <c:numFmt formatCode="#,##0.00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4576"/>
        <c:crosses val="autoZero"/>
        <c:crossBetween val="midCat"/>
        <c:majorUnit val="1.0000000000000002E-2"/>
      </c:valAx>
      <c:valAx>
        <c:axId val="17773545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Probability Bitten</a:t>
                </a:r>
              </a:p>
            </c:rich>
          </c:tx>
          <c:layout>
            <c:manualLayout>
              <c:xMode val="edge"/>
              <c:yMode val="edge"/>
              <c:x val="3.6166666666666666E-2"/>
              <c:y val="0.200990449110527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37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Sheet1!$Q$7</c:f>
              <c:strCache>
                <c:ptCount val="1"/>
                <c:pt idx="0">
                  <c:v>λ=100</c:v>
                </c:pt>
              </c:strCache>
            </c:strRef>
          </c:tx>
          <c:spPr>
            <a:ln w="19050" cap="rnd">
              <a:solidFill>
                <a:srgbClr val="0B3B36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Sheet1!$Q$9:$Q$3658</c:f>
              <c:numCache>
                <c:formatCode>"$"#,##0_);[Red]\("$"#,##0\)</c:formatCode>
                <c:ptCount val="3650"/>
                <c:pt idx="0">
                  <c:v>699151.86035013746</c:v>
                </c:pt>
                <c:pt idx="1">
                  <c:v>1396610.1811931713</c:v>
                </c:pt>
                <c:pt idx="2">
                  <c:v>2092379.064750975</c:v>
                </c:pt>
                <c:pt idx="3">
                  <c:v>2786462.6033087373</c:v>
                </c:pt>
                <c:pt idx="4">
                  <c:v>3478864.8792389333</c:v>
                </c:pt>
                <c:pt idx="5">
                  <c:v>4169589.9650254836</c:v>
                </c:pt>
                <c:pt idx="6">
                  <c:v>4858641.9232875668</c:v>
                </c:pt>
                <c:pt idx="7">
                  <c:v>5546024.806803585</c:v>
                </c:pt>
                <c:pt idx="8">
                  <c:v>6231742.6585350102</c:v>
                </c:pt>
                <c:pt idx="9">
                  <c:v>6915799.5116500938</c:v>
                </c:pt>
                <c:pt idx="10">
                  <c:v>7598199.3895477066</c:v>
                </c:pt>
                <c:pt idx="11">
                  <c:v>8278946.3058808995</c:v>
                </c:pt>
                <c:pt idx="12">
                  <c:v>8958044.2645804752</c:v>
                </c:pt>
                <c:pt idx="13">
                  <c:v>9635497.2598787192</c:v>
                </c:pt>
                <c:pt idx="14">
                  <c:v>10311309.276332742</c:v>
                </c:pt>
                <c:pt idx="15">
                  <c:v>10985484.288847882</c:v>
                </c:pt>
                <c:pt idx="16">
                  <c:v>11658026.262701264</c:v>
                </c:pt>
                <c:pt idx="17">
                  <c:v>12328939.153564949</c:v>
                </c:pt>
                <c:pt idx="18">
                  <c:v>12998226.907529281</c:v>
                </c:pt>
                <c:pt idx="19">
                  <c:v>13665893.461126085</c:v>
                </c:pt>
                <c:pt idx="20">
                  <c:v>14331942.741351787</c:v>
                </c:pt>
                <c:pt idx="21">
                  <c:v>14996378.665690573</c:v>
                </c:pt>
                <c:pt idx="22">
                  <c:v>15659205.14213738</c:v>
                </c:pt>
                <c:pt idx="23">
                  <c:v>16320426.069220915</c:v>
                </c:pt>
                <c:pt idx="24">
                  <c:v>16980045.336026531</c:v>
                </c:pt>
                <c:pt idx="25">
                  <c:v>17638066.822219204</c:v>
                </c:pt>
                <c:pt idx="26">
                  <c:v>18294494.398066208</c:v>
                </c:pt>
                <c:pt idx="27">
                  <c:v>18949331.92445999</c:v>
                </c:pt>
                <c:pt idx="28">
                  <c:v>19602583.252940901</c:v>
                </c:pt>
                <c:pt idx="29">
                  <c:v>20254252.225719724</c:v>
                </c:pt>
                <c:pt idx="30">
                  <c:v>20904342.675700311</c:v>
                </c:pt>
                <c:pt idx="31">
                  <c:v>21552858.426502291</c:v>
                </c:pt>
                <c:pt idx="32">
                  <c:v>22199803.292483337</c:v>
                </c:pt>
                <c:pt idx="33">
                  <c:v>22845181.078761652</c:v>
                </c:pt>
                <c:pt idx="34">
                  <c:v>23488995.581238467</c:v>
                </c:pt>
                <c:pt idx="35">
                  <c:v>24131250.586620241</c:v>
                </c:pt>
                <c:pt idx="36">
                  <c:v>24771949.872441046</c:v>
                </c:pt>
                <c:pt idx="37">
                  <c:v>25411097.207084645</c:v>
                </c:pt>
                <c:pt idx="38">
                  <c:v>26048696.349806745</c:v>
                </c:pt>
                <c:pt idx="39">
                  <c:v>26684751.050757125</c:v>
                </c:pt>
                <c:pt idx="40">
                  <c:v>27319265.051001661</c:v>
                </c:pt>
                <c:pt idx="41">
                  <c:v>27952242.082544293</c:v>
                </c:pt>
                <c:pt idx="42">
                  <c:v>28583685.868349068</c:v>
                </c:pt>
                <c:pt idx="43">
                  <c:v>29213600.122361902</c:v>
                </c:pt>
                <c:pt idx="44">
                  <c:v>29841988.549532603</c:v>
                </c:pt>
                <c:pt idx="45">
                  <c:v>30468854.84583649</c:v>
                </c:pt>
                <c:pt idx="46">
                  <c:v>31094202.698296215</c:v>
                </c:pt>
                <c:pt idx="47">
                  <c:v>31718035.785003509</c:v>
                </c:pt>
                <c:pt idx="48">
                  <c:v>32340357.775140654</c:v>
                </c:pt>
                <c:pt idx="49">
                  <c:v>32961172.329002213</c:v>
                </c:pt>
                <c:pt idx="50">
                  <c:v>33580483.098016463</c:v>
                </c:pt>
                <c:pt idx="51">
                  <c:v>34198293.724766947</c:v>
                </c:pt>
                <c:pt idx="52">
                  <c:v>34814607.84301383</c:v>
                </c:pt>
                <c:pt idx="53">
                  <c:v>35429429.077715337</c:v>
                </c:pt>
                <c:pt idx="54">
                  <c:v>36042761.045049004</c:v>
                </c:pt>
                <c:pt idx="55">
                  <c:v>36654607.352433018</c:v>
                </c:pt>
                <c:pt idx="56">
                  <c:v>37264971.598547377</c:v>
                </c:pt>
                <c:pt idx="57">
                  <c:v>37873857.373355061</c:v>
                </c:pt>
                <c:pt idx="58">
                  <c:v>38481268.258123226</c:v>
                </c:pt>
                <c:pt idx="59">
                  <c:v>39087207.825444154</c:v>
                </c:pt>
                <c:pt idx="60">
                  <c:v>39691679.639256299</c:v>
                </c:pt>
                <c:pt idx="61">
                  <c:v>40294687.254865371</c:v>
                </c:pt>
                <c:pt idx="62">
                  <c:v>40896234.218965001</c:v>
                </c:pt>
                <c:pt idx="63">
                  <c:v>41496324.069657899</c:v>
                </c:pt>
                <c:pt idx="64">
                  <c:v>42094960.336476356</c:v>
                </c:pt>
                <c:pt idx="65">
                  <c:v>42692146.540403284</c:v>
                </c:pt>
                <c:pt idx="66">
                  <c:v>43287886.193892747</c:v>
                </c:pt>
                <c:pt idx="67">
                  <c:v>43882182.800890632</c:v>
                </c:pt>
                <c:pt idx="68">
                  <c:v>44475039.856855385</c:v>
                </c:pt>
                <c:pt idx="69">
                  <c:v>45066460.848778456</c:v>
                </c:pt>
                <c:pt idx="70">
                  <c:v>45656449.255204737</c:v>
                </c:pt>
                <c:pt idx="71">
                  <c:v>46245008.546253271</c:v>
                </c:pt>
                <c:pt idx="72">
                  <c:v>46832142.183637448</c:v>
                </c:pt>
                <c:pt idx="73">
                  <c:v>47417853.620685354</c:v>
                </c:pt>
                <c:pt idx="74">
                  <c:v>48002146.302360296</c:v>
                </c:pt>
                <c:pt idx="75">
                  <c:v>48585023.665280834</c:v>
                </c:pt>
                <c:pt idx="76">
                  <c:v>49166489.137741089</c:v>
                </c:pt>
                <c:pt idx="77">
                  <c:v>49746546.139730953</c:v>
                </c:pt>
                <c:pt idx="78">
                  <c:v>50325198.082956076</c:v>
                </c:pt>
                <c:pt idx="79">
                  <c:v>50902448.37085814</c:v>
                </c:pt>
                <c:pt idx="80">
                  <c:v>51478300.398634605</c:v>
                </c:pt>
                <c:pt idx="81">
                  <c:v>52052757.553258881</c:v>
                </c:pt>
                <c:pt idx="82">
                  <c:v>52625823.213500246</c:v>
                </c:pt>
                <c:pt idx="83">
                  <c:v>53197500.749943554</c:v>
                </c:pt>
                <c:pt idx="84">
                  <c:v>53767793.525009289</c:v>
                </c:pt>
                <c:pt idx="85">
                  <c:v>54336704.892973095</c:v>
                </c:pt>
                <c:pt idx="86">
                  <c:v>54904238.199985743</c:v>
                </c:pt>
                <c:pt idx="87">
                  <c:v>55470396.784092627</c:v>
                </c:pt>
                <c:pt idx="88">
                  <c:v>56035183.975253515</c:v>
                </c:pt>
                <c:pt idx="89">
                  <c:v>56598603.095362023</c:v>
                </c:pt>
                <c:pt idx="90">
                  <c:v>57160657.458265297</c:v>
                </c:pt>
                <c:pt idx="91">
                  <c:v>57721350.369783439</c:v>
                </c:pt>
                <c:pt idx="92">
                  <c:v>58280685.12772879</c:v>
                </c:pt>
                <c:pt idx="93">
                  <c:v>58838665.021925695</c:v>
                </c:pt>
                <c:pt idx="94">
                  <c:v>59395293.334229439</c:v>
                </c:pt>
                <c:pt idx="95">
                  <c:v>59950573.338545896</c:v>
                </c:pt>
                <c:pt idx="96">
                  <c:v>60504508.300850496</c:v>
                </c:pt>
                <c:pt idx="97">
                  <c:v>61057101.479207695</c:v>
                </c:pt>
                <c:pt idx="98">
                  <c:v>61608356.123789907</c:v>
                </c:pt>
                <c:pt idx="99">
                  <c:v>62158275.4768968</c:v>
                </c:pt>
                <c:pt idx="100">
                  <c:v>62706862.772974275</c:v>
                </c:pt>
                <c:pt idx="101">
                  <c:v>63254121.238633506</c:v>
                </c:pt>
                <c:pt idx="102">
                  <c:v>63800054.092669897</c:v>
                </c:pt>
                <c:pt idx="103">
                  <c:v>64344664.546082102</c:v>
                </c:pt>
                <c:pt idx="104">
                  <c:v>64887955.802090801</c:v>
                </c:pt>
                <c:pt idx="105">
                  <c:v>65429931.056157574</c:v>
                </c:pt>
                <c:pt idx="106">
                  <c:v>65970593.496003702</c:v>
                </c:pt>
                <c:pt idx="107">
                  <c:v>66509946.301629007</c:v>
                </c:pt>
                <c:pt idx="108">
                  <c:v>67047992.645330355</c:v>
                </c:pt>
                <c:pt idx="109">
                  <c:v>67584735.691720515</c:v>
                </c:pt>
                <c:pt idx="110">
                  <c:v>68120178.597746626</c:v>
                </c:pt>
                <c:pt idx="111">
                  <c:v>68654324.512708887</c:v>
                </c:pt>
                <c:pt idx="112">
                  <c:v>69187176.578278959</c:v>
                </c:pt>
                <c:pt idx="113">
                  <c:v>69718737.928518564</c:v>
                </c:pt>
                <c:pt idx="114">
                  <c:v>70249011.689897791</c:v>
                </c:pt>
                <c:pt idx="115">
                  <c:v>70778000.981313661</c:v>
                </c:pt>
                <c:pt idx="116">
                  <c:v>71305708.914108187</c:v>
                </c:pt>
                <c:pt idx="117">
                  <c:v>71832138.59208703</c:v>
                </c:pt>
                <c:pt idx="118">
                  <c:v>72357293.111537457</c:v>
                </c:pt>
                <c:pt idx="119">
                  <c:v>72881175.561246753</c:v>
                </c:pt>
                <c:pt idx="120">
                  <c:v>73403789.022520199</c:v>
                </c:pt>
                <c:pt idx="121">
                  <c:v>73925136.569199413</c:v>
                </c:pt>
                <c:pt idx="122">
                  <c:v>74445221.267680228</c:v>
                </c:pt>
                <c:pt idx="123">
                  <c:v>74964046.176930889</c:v>
                </c:pt>
                <c:pt idx="124">
                  <c:v>75481614.348509908</c:v>
                </c:pt>
                <c:pt idx="125">
                  <c:v>75997928.826584131</c:v>
                </c:pt>
                <c:pt idx="126">
                  <c:v>76512992.647946581</c:v>
                </c:pt>
                <c:pt idx="127">
                  <c:v>77026808.84203425</c:v>
                </c:pt>
                <c:pt idx="128">
                  <c:v>77539380.430946127</c:v>
                </c:pt>
                <c:pt idx="129">
                  <c:v>78050710.429460719</c:v>
                </c:pt>
                <c:pt idx="130">
                  <c:v>78560801.845053956</c:v>
                </c:pt>
                <c:pt idx="131">
                  <c:v>79069657.677916825</c:v>
                </c:pt>
                <c:pt idx="132">
                  <c:v>79577280.920973063</c:v>
                </c:pt>
                <c:pt idx="133">
                  <c:v>80083674.559896648</c:v>
                </c:pt>
                <c:pt idx="134">
                  <c:v>80588841.573129386</c:v>
                </c:pt>
                <c:pt idx="135">
                  <c:v>81092784.931898654</c:v>
                </c:pt>
                <c:pt idx="136">
                  <c:v>81595507.600234509</c:v>
                </c:pt>
                <c:pt idx="137">
                  <c:v>82097012.53498739</c:v>
                </c:pt>
                <c:pt idx="138">
                  <c:v>82597302.68584539</c:v>
                </c:pt>
                <c:pt idx="139">
                  <c:v>83096380.995351702</c:v>
                </c:pt>
                <c:pt idx="140">
                  <c:v>83594250.398921803</c:v>
                </c:pt>
                <c:pt idx="141">
                  <c:v>84090913.824860781</c:v>
                </c:pt>
                <c:pt idx="142">
                  <c:v>84586374.194380641</c:v>
                </c:pt>
                <c:pt idx="143">
                  <c:v>85080634.421617225</c:v>
                </c:pt>
                <c:pt idx="144">
                  <c:v>85573697.413647756</c:v>
                </c:pt>
                <c:pt idx="145">
                  <c:v>86065566.070507556</c:v>
                </c:pt>
                <c:pt idx="146">
                  <c:v>86556243.285207272</c:v>
                </c:pt>
                <c:pt idx="147">
                  <c:v>87045731.943749964</c:v>
                </c:pt>
                <c:pt idx="148">
                  <c:v>87534034.925147891</c:v>
                </c:pt>
                <c:pt idx="149">
                  <c:v>88021155.10143961</c:v>
                </c:pt>
                <c:pt idx="150">
                  <c:v>88507095.337706789</c:v>
                </c:pt>
                <c:pt idx="151">
                  <c:v>88991858.492091075</c:v>
                </c:pt>
                <c:pt idx="152">
                  <c:v>89475447.415810913</c:v>
                </c:pt>
                <c:pt idx="153">
                  <c:v>89957864.953178227</c:v>
                </c:pt>
                <c:pt idx="154">
                  <c:v>90439113.941615403</c:v>
                </c:pt>
                <c:pt idx="155">
                  <c:v>90919197.211671591</c:v>
                </c:pt>
                <c:pt idx="156">
                  <c:v>91398117.587039784</c:v>
                </c:pt>
                <c:pt idx="157">
                  <c:v>91875877.884572968</c:v>
                </c:pt>
                <c:pt idx="158">
                  <c:v>92352480.914301172</c:v>
                </c:pt>
                <c:pt idx="159">
                  <c:v>92827929.479447603</c:v>
                </c:pt>
                <c:pt idx="160">
                  <c:v>93302226.376445338</c:v>
                </c:pt>
                <c:pt idx="161">
                  <c:v>93775374.394953683</c:v>
                </c:pt>
                <c:pt idx="162">
                  <c:v>94247376.317874655</c:v>
                </c:pt>
                <c:pt idx="163">
                  <c:v>94718234.921369284</c:v>
                </c:pt>
                <c:pt idx="164">
                  <c:v>95187952.974873975</c:v>
                </c:pt>
                <c:pt idx="165">
                  <c:v>95656533.241116822</c:v>
                </c:pt>
                <c:pt idx="166">
                  <c:v>96123978.476133764</c:v>
                </c:pt>
                <c:pt idx="167">
                  <c:v>96590291.429284915</c:v>
                </c:pt>
                <c:pt idx="168">
                  <c:v>97055474.843270645</c:v>
                </c:pt>
                <c:pt idx="169">
                  <c:v>97519531.454147771</c:v>
                </c:pt>
                <c:pt idx="170">
                  <c:v>97982463.991345599</c:v>
                </c:pt>
                <c:pt idx="171">
                  <c:v>98444275.177681968</c:v>
                </c:pt>
                <c:pt idx="172">
                  <c:v>98904967.729379401</c:v>
                </c:pt>
                <c:pt idx="173">
                  <c:v>99364544.35608086</c:v>
                </c:pt>
                <c:pt idx="174">
                  <c:v>99823007.760865897</c:v>
                </c:pt>
                <c:pt idx="175">
                  <c:v>100280360.64026636</c:v>
                </c:pt>
                <c:pt idx="176">
                  <c:v>100736605.68428247</c:v>
                </c:pt>
                <c:pt idx="177">
                  <c:v>101191745.57639837</c:v>
                </c:pt>
                <c:pt idx="178">
                  <c:v>101645782.99359827</c:v>
                </c:pt>
                <c:pt idx="179">
                  <c:v>102098720.60638173</c:v>
                </c:pt>
                <c:pt idx="180">
                  <c:v>102550561.07877982</c:v>
                </c:pt>
                <c:pt idx="181">
                  <c:v>103001307.06837051</c:v>
                </c:pt>
                <c:pt idx="182">
                  <c:v>103450961.2262944</c:v>
                </c:pt>
                <c:pt idx="183">
                  <c:v>103899526.19727024</c:v>
                </c:pt>
                <c:pt idx="184">
                  <c:v>104347004.61961062</c:v>
                </c:pt>
                <c:pt idx="185">
                  <c:v>104793399.12523735</c:v>
                </c:pt>
                <c:pt idx="186">
                  <c:v>105238712.339697</c:v>
                </c:pt>
                <c:pt idx="187">
                  <c:v>105682946.88217638</c:v>
                </c:pt>
                <c:pt idx="188">
                  <c:v>106126105.36551784</c:v>
                </c:pt>
                <c:pt idx="189">
                  <c:v>106568190.39623477</c:v>
                </c:pt>
                <c:pt idx="190">
                  <c:v>107009204.5745268</c:v>
                </c:pt>
                <c:pt idx="191">
                  <c:v>107449150.49429518</c:v>
                </c:pt>
                <c:pt idx="192">
                  <c:v>107888030.74315806</c:v>
                </c:pt>
                <c:pt idx="193">
                  <c:v>108325847.90246557</c:v>
                </c:pt>
                <c:pt idx="194">
                  <c:v>108762604.54731517</c:v>
                </c:pt>
                <c:pt idx="195">
                  <c:v>109198303.24656667</c:v>
                </c:pt>
                <c:pt idx="196">
                  <c:v>109632946.56285751</c:v>
                </c:pt>
                <c:pt idx="197">
                  <c:v>110066537.05261746</c:v>
                </c:pt>
                <c:pt idx="198">
                  <c:v>110499077.26608418</c:v>
                </c:pt>
                <c:pt idx="199">
                  <c:v>110930569.74731781</c:v>
                </c:pt>
                <c:pt idx="200">
                  <c:v>111361017.03421608</c:v>
                </c:pt>
                <c:pt idx="201">
                  <c:v>111790421.65852922</c:v>
                </c:pt>
                <c:pt idx="202">
                  <c:v>112218786.14587496</c:v>
                </c:pt>
                <c:pt idx="203">
                  <c:v>112646113.01575314</c:v>
                </c:pt>
                <c:pt idx="204">
                  <c:v>113072404.78156072</c:v>
                </c:pt>
                <c:pt idx="205">
                  <c:v>113497663.95060661</c:v>
                </c:pt>
                <c:pt idx="206">
                  <c:v>113921893.02412623</c:v>
                </c:pt>
                <c:pt idx="207">
                  <c:v>114345094.4972963</c:v>
                </c:pt>
                <c:pt idx="208">
                  <c:v>114767270.85924959</c:v>
                </c:pt>
                <c:pt idx="209">
                  <c:v>115188424.59308948</c:v>
                </c:pt>
                <c:pt idx="210">
                  <c:v>115608558.17590453</c:v>
                </c:pt>
                <c:pt idx="211">
                  <c:v>116027674.07878326</c:v>
                </c:pt>
                <c:pt idx="212">
                  <c:v>116445774.7668283</c:v>
                </c:pt>
                <c:pt idx="213">
                  <c:v>116862862.69917135</c:v>
                </c:pt>
                <c:pt idx="214">
                  <c:v>117278940.32898724</c:v>
                </c:pt>
                <c:pt idx="215">
                  <c:v>117694010.10350864</c:v>
                </c:pt>
                <c:pt idx="216">
                  <c:v>118108074.46404032</c:v>
                </c:pt>
                <c:pt idx="217">
                  <c:v>118521135.84597343</c:v>
                </c:pt>
                <c:pt idx="218">
                  <c:v>118933196.67880006</c:v>
                </c:pt>
                <c:pt idx="219">
                  <c:v>119344259.38612738</c:v>
                </c:pt>
                <c:pt idx="220">
                  <c:v>119754326.38569187</c:v>
                </c:pt>
                <c:pt idx="221">
                  <c:v>120163400.08937353</c:v>
                </c:pt>
                <c:pt idx="222">
                  <c:v>120571482.90321024</c:v>
                </c:pt>
                <c:pt idx="223">
                  <c:v>120978577.22741173</c:v>
                </c:pt>
                <c:pt idx="224">
                  <c:v>121384685.45637375</c:v>
                </c:pt>
                <c:pt idx="225">
                  <c:v>121789809.97869217</c:v>
                </c:pt>
                <c:pt idx="226">
                  <c:v>122193953.17717707</c:v>
                </c:pt>
                <c:pt idx="227">
                  <c:v>122597117.42886655</c:v>
                </c:pt>
                <c:pt idx="228">
                  <c:v>122999305.10504103</c:v>
                </c:pt>
                <c:pt idx="229">
                  <c:v>123400518.57123697</c:v>
                </c:pt>
                <c:pt idx="230">
                  <c:v>123800760.18726084</c:v>
                </c:pt>
                <c:pt idx="231">
                  <c:v>124200032.30720295</c:v>
                </c:pt>
                <c:pt idx="232">
                  <c:v>124598337.27945152</c:v>
                </c:pt>
                <c:pt idx="233">
                  <c:v>124995677.44670615</c:v>
                </c:pt>
                <c:pt idx="234">
                  <c:v>125392055.14599183</c:v>
                </c:pt>
                <c:pt idx="235">
                  <c:v>125787472.70867269</c:v>
                </c:pt>
                <c:pt idx="236">
                  <c:v>126181932.46046552</c:v>
                </c:pt>
                <c:pt idx="237">
                  <c:v>126575436.7214537</c:v>
                </c:pt>
                <c:pt idx="238">
                  <c:v>126967987.80610064</c:v>
                </c:pt>
                <c:pt idx="239">
                  <c:v>127359588.02326357</c:v>
                </c:pt>
                <c:pt idx="240">
                  <c:v>127750239.67620695</c:v>
                </c:pt>
                <c:pt idx="241">
                  <c:v>128139945.06261612</c:v>
                </c:pt>
                <c:pt idx="242">
                  <c:v>128528706.47461081</c:v>
                </c:pt>
                <c:pt idx="243">
                  <c:v>128916526.19875854</c:v>
                </c:pt>
                <c:pt idx="244">
                  <c:v>129303406.51608822</c:v>
                </c:pt>
                <c:pt idx="245">
                  <c:v>129689349.70210339</c:v>
                </c:pt>
                <c:pt idx="246">
                  <c:v>130074358.02679572</c:v>
                </c:pt>
                <c:pt idx="247">
                  <c:v>130458433.75465842</c:v>
                </c:pt>
                <c:pt idx="248">
                  <c:v>130841579.14469929</c:v>
                </c:pt>
                <c:pt idx="249">
                  <c:v>131223796.45045434</c:v>
                </c:pt>
                <c:pt idx="250">
                  <c:v>131605087.92000081</c:v>
                </c:pt>
                <c:pt idx="251">
                  <c:v>131985455.79597053</c:v>
                </c:pt>
                <c:pt idx="252">
                  <c:v>132364902.31556301</c:v>
                </c:pt>
                <c:pt idx="253">
                  <c:v>132743429.71055864</c:v>
                </c:pt>
                <c:pt idx="254">
                  <c:v>133121040.20733191</c:v>
                </c:pt>
                <c:pt idx="255">
                  <c:v>133497736.02686425</c:v>
                </c:pt>
                <c:pt idx="256">
                  <c:v>133873519.38475741</c:v>
                </c:pt>
                <c:pt idx="257">
                  <c:v>134248392.49124625</c:v>
                </c:pt>
                <c:pt idx="258">
                  <c:v>134622357.55121192</c:v>
                </c:pt>
                <c:pt idx="259">
                  <c:v>134995416.76419458</c:v>
                </c:pt>
                <c:pt idx="260">
                  <c:v>135367572.32440665</c:v>
                </c:pt>
                <c:pt idx="261">
                  <c:v>135738826.42074549</c:v>
                </c:pt>
                <c:pt idx="262">
                  <c:v>136109181.23680636</c:v>
                </c:pt>
                <c:pt idx="263">
                  <c:v>136478638.95089519</c:v>
                </c:pt>
                <c:pt idx="264">
                  <c:v>136847201.73604155</c:v>
                </c:pt>
                <c:pt idx="265">
                  <c:v>137214871.76001129</c:v>
                </c:pt>
                <c:pt idx="266">
                  <c:v>137581651.1853193</c:v>
                </c:pt>
                <c:pt idx="267">
                  <c:v>137947542.16924229</c:v>
                </c:pt>
                <c:pt idx="268">
                  <c:v>138312546.8638314</c:v>
                </c:pt>
                <c:pt idx="269">
                  <c:v>138676667.41592497</c:v>
                </c:pt>
                <c:pt idx="270">
                  <c:v>139039905.96716109</c:v>
                </c:pt>
                <c:pt idx="271">
                  <c:v>139402264.65399021</c:v>
                </c:pt>
                <c:pt idx="272">
                  <c:v>139763745.60768768</c:v>
                </c:pt>
                <c:pt idx="273">
                  <c:v>140124350.9543663</c:v>
                </c:pt>
                <c:pt idx="274">
                  <c:v>140484082.81498888</c:v>
                </c:pt>
                <c:pt idx="275">
                  <c:v>140842943.30538061</c:v>
                </c:pt>
                <c:pt idx="276">
                  <c:v>141200934.53624165</c:v>
                </c:pt>
                <c:pt idx="277">
                  <c:v>141558058.61315939</c:v>
                </c:pt>
                <c:pt idx="278">
                  <c:v>141914317.63662097</c:v>
                </c:pt>
                <c:pt idx="279">
                  <c:v>142269713.70202544</c:v>
                </c:pt>
                <c:pt idx="280">
                  <c:v>142624248.89969641</c:v>
                </c:pt>
                <c:pt idx="281">
                  <c:v>142977925.3148939</c:v>
                </c:pt>
                <c:pt idx="282">
                  <c:v>143330745.02782714</c:v>
                </c:pt>
                <c:pt idx="283">
                  <c:v>143682710.11366624</c:v>
                </c:pt>
                <c:pt idx="284">
                  <c:v>144033822.64255488</c:v>
                </c:pt>
                <c:pt idx="285">
                  <c:v>144384084.67962214</c:v>
                </c:pt>
                <c:pt idx="286">
                  <c:v>144733498.28499487</c:v>
                </c:pt>
                <c:pt idx="287">
                  <c:v>145082065.51380962</c:v>
                </c:pt>
                <c:pt idx="288">
                  <c:v>145429788.41622508</c:v>
                </c:pt>
                <c:pt idx="289">
                  <c:v>145776669.03743353</c:v>
                </c:pt>
                <c:pt idx="290">
                  <c:v>146122709.41767356</c:v>
                </c:pt>
                <c:pt idx="291">
                  <c:v>146467911.59224141</c:v>
                </c:pt>
                <c:pt idx="292">
                  <c:v>146812277.59150362</c:v>
                </c:pt>
                <c:pt idx="293">
                  <c:v>147155809.44090831</c:v>
                </c:pt>
                <c:pt idx="294">
                  <c:v>147498509.16099766</c:v>
                </c:pt>
                <c:pt idx="295">
                  <c:v>147840378.76741928</c:v>
                </c:pt>
                <c:pt idx="296">
                  <c:v>148181420.27093855</c:v>
                </c:pt>
                <c:pt idx="297">
                  <c:v>148521635.67745009</c:v>
                </c:pt>
                <c:pt idx="298">
                  <c:v>148861026.98798978</c:v>
                </c:pt>
                <c:pt idx="299">
                  <c:v>149199596.19874629</c:v>
                </c:pt>
                <c:pt idx="300">
                  <c:v>149537345.30107313</c:v>
                </c:pt>
                <c:pt idx="301">
                  <c:v>149874276.28150013</c:v>
                </c:pt>
                <c:pt idx="302">
                  <c:v>150210391.12174517</c:v>
                </c:pt>
                <c:pt idx="303">
                  <c:v>150545691.79872584</c:v>
                </c:pt>
                <c:pt idx="304">
                  <c:v>150880180.28457123</c:v>
                </c:pt>
                <c:pt idx="305">
                  <c:v>151213858.54663321</c:v>
                </c:pt>
                <c:pt idx="306">
                  <c:v>151546728.54749826</c:v>
                </c:pt>
                <c:pt idx="307">
                  <c:v>151878792.24499896</c:v>
                </c:pt>
                <c:pt idx="308">
                  <c:v>152210051.59222549</c:v>
                </c:pt>
                <c:pt idx="309">
                  <c:v>152540508.53753695</c:v>
                </c:pt>
                <c:pt idx="310">
                  <c:v>152870165.02457315</c:v>
                </c:pt>
                <c:pt idx="311">
                  <c:v>153199022.99226588</c:v>
                </c:pt>
                <c:pt idx="312">
                  <c:v>153527084.37485003</c:v>
                </c:pt>
                <c:pt idx="313">
                  <c:v>153854351.1018756</c:v>
                </c:pt>
                <c:pt idx="314">
                  <c:v>154180825.09821838</c:v>
                </c:pt>
                <c:pt idx="315">
                  <c:v>154506508.28409186</c:v>
                </c:pt>
                <c:pt idx="316">
                  <c:v>154831402.57505798</c:v>
                </c:pt>
                <c:pt idx="317">
                  <c:v>155155509.88203877</c:v>
                </c:pt>
                <c:pt idx="318">
                  <c:v>155478832.11132759</c:v>
                </c:pt>
                <c:pt idx="319">
                  <c:v>155801371.16459993</c:v>
                </c:pt>
                <c:pt idx="320">
                  <c:v>156123128.93892527</c:v>
                </c:pt>
                <c:pt idx="321">
                  <c:v>156444107.32677761</c:v>
                </c:pt>
                <c:pt idx="322">
                  <c:v>156764308.21604687</c:v>
                </c:pt>
                <c:pt idx="323">
                  <c:v>157083733.49005005</c:v>
                </c:pt>
                <c:pt idx="324">
                  <c:v>157402385.0275422</c:v>
                </c:pt>
                <c:pt idx="325">
                  <c:v>157720264.70272756</c:v>
                </c:pt>
                <c:pt idx="326">
                  <c:v>158037374.38527048</c:v>
                </c:pt>
                <c:pt idx="327">
                  <c:v>158353715.94030643</c:v>
                </c:pt>
                <c:pt idx="328">
                  <c:v>158669291.22845301</c:v>
                </c:pt>
                <c:pt idx="329">
                  <c:v>158984102.10582104</c:v>
                </c:pt>
                <c:pt idx="330">
                  <c:v>159298150.42402509</c:v>
                </c:pt>
                <c:pt idx="331">
                  <c:v>159611438.03019482</c:v>
                </c:pt>
                <c:pt idx="332">
                  <c:v>159923966.76698545</c:v>
                </c:pt>
                <c:pt idx="333">
                  <c:v>160235738.47258887</c:v>
                </c:pt>
                <c:pt idx="334">
                  <c:v>160546754.98074439</c:v>
                </c:pt>
                <c:pt idx="335">
                  <c:v>160857018.12074947</c:v>
                </c:pt>
                <c:pt idx="336">
                  <c:v>161166529.71747044</c:v>
                </c:pt>
                <c:pt idx="337">
                  <c:v>161475291.59135345</c:v>
                </c:pt>
                <c:pt idx="338">
                  <c:v>161783305.55843475</c:v>
                </c:pt>
                <c:pt idx="339">
                  <c:v>162090573.430352</c:v>
                </c:pt>
                <c:pt idx="340">
                  <c:v>162397097.01435432</c:v>
                </c:pt>
                <c:pt idx="341">
                  <c:v>162702878.11331323</c:v>
                </c:pt>
                <c:pt idx="342">
                  <c:v>163007918.5257332</c:v>
                </c:pt>
                <c:pt idx="343">
                  <c:v>163312220.04576233</c:v>
                </c:pt>
                <c:pt idx="344">
                  <c:v>163615784.4632026</c:v>
                </c:pt>
                <c:pt idx="345">
                  <c:v>163918613.56352073</c:v>
                </c:pt>
                <c:pt idx="346">
                  <c:v>164220709.12785855</c:v>
                </c:pt>
                <c:pt idx="347">
                  <c:v>164522072.93304333</c:v>
                </c:pt>
                <c:pt idx="348">
                  <c:v>164822706.7515986</c:v>
                </c:pt>
                <c:pt idx="349">
                  <c:v>165122612.35175416</c:v>
                </c:pt>
                <c:pt idx="350">
                  <c:v>165421791.49745676</c:v>
                </c:pt>
                <c:pt idx="351">
                  <c:v>165720245.94838023</c:v>
                </c:pt>
                <c:pt idx="352">
                  <c:v>166017977.45993626</c:v>
                </c:pt>
                <c:pt idx="353">
                  <c:v>166314987.78328422</c:v>
                </c:pt>
                <c:pt idx="354">
                  <c:v>166611278.66534173</c:v>
                </c:pt>
                <c:pt idx="355">
                  <c:v>166906851.84879494</c:v>
                </c:pt>
                <c:pt idx="356">
                  <c:v>167201709.07210878</c:v>
                </c:pt>
                <c:pt idx="357">
                  <c:v>167495852.06953692</c:v>
                </c:pt>
                <c:pt idx="358">
                  <c:v>167789282.57113245</c:v>
                </c:pt>
                <c:pt idx="359">
                  <c:v>168082002.30275768</c:v>
                </c:pt>
                <c:pt idx="360">
                  <c:v>168374012.98609436</c:v>
                </c:pt>
                <c:pt idx="361">
                  <c:v>168665316.3386538</c:v>
                </c:pt>
                <c:pt idx="362">
                  <c:v>168955914.0737873</c:v>
                </c:pt>
                <c:pt idx="363">
                  <c:v>169245807.90069559</c:v>
                </c:pt>
                <c:pt idx="364">
                  <c:v>169534999.52443954</c:v>
                </c:pt>
                <c:pt idx="365">
                  <c:v>169823490.6459496</c:v>
                </c:pt>
                <c:pt idx="366">
                  <c:v>170111282.96203643</c:v>
                </c:pt>
                <c:pt idx="367">
                  <c:v>170398378.16540027</c:v>
                </c:pt>
                <c:pt idx="368">
                  <c:v>170684777.94464126</c:v>
                </c:pt>
                <c:pt idx="369">
                  <c:v>170970483.98426938</c:v>
                </c:pt>
                <c:pt idx="370">
                  <c:v>171255497.96471411</c:v>
                </c:pt>
                <c:pt idx="371">
                  <c:v>171539821.56233454</c:v>
                </c:pt>
                <c:pt idx="372">
                  <c:v>171823456.44942909</c:v>
                </c:pt>
                <c:pt idx="373">
                  <c:v>172106404.2942456</c:v>
                </c:pt>
                <c:pt idx="374">
                  <c:v>172388666.76099071</c:v>
                </c:pt>
                <c:pt idx="375">
                  <c:v>172670245.50983998</c:v>
                </c:pt>
                <c:pt idx="376">
                  <c:v>172951142.19694766</c:v>
                </c:pt>
                <c:pt idx="377">
                  <c:v>173231358.47445616</c:v>
                </c:pt>
                <c:pt idx="378">
                  <c:v>173510895.99050611</c:v>
                </c:pt>
                <c:pt idx="379">
                  <c:v>173789756.38924578</c:v>
                </c:pt>
                <c:pt idx="380">
                  <c:v>174067941.3108409</c:v>
                </c:pt>
                <c:pt idx="381">
                  <c:v>174345452.39148429</c:v>
                </c:pt>
                <c:pt idx="382">
                  <c:v>174622291.26340535</c:v>
                </c:pt>
                <c:pt idx="383">
                  <c:v>174898459.55487987</c:v>
                </c:pt>
                <c:pt idx="384">
                  <c:v>175173958.89023957</c:v>
                </c:pt>
                <c:pt idx="385">
                  <c:v>175448790.88988134</c:v>
                </c:pt>
                <c:pt idx="386">
                  <c:v>175722957.17027733</c:v>
                </c:pt>
                <c:pt idx="387">
                  <c:v>175996459.34398386</c:v>
                </c:pt>
                <c:pt idx="388">
                  <c:v>176269299.01965135</c:v>
                </c:pt>
                <c:pt idx="389">
                  <c:v>176541477.80203366</c:v>
                </c:pt>
                <c:pt idx="390">
                  <c:v>176812997.2919974</c:v>
                </c:pt>
                <c:pt idx="391">
                  <c:v>177083859.08653146</c:v>
                </c:pt>
                <c:pt idx="392">
                  <c:v>177354064.77875641</c:v>
                </c:pt>
                <c:pt idx="393">
                  <c:v>177623615.95793375</c:v>
                </c:pt>
                <c:pt idx="394">
                  <c:v>177892514.20947549</c:v>
                </c:pt>
                <c:pt idx="395">
                  <c:v>178160761.11495325</c:v>
                </c:pt>
                <c:pt idx="396">
                  <c:v>178428358.25210759</c:v>
                </c:pt>
                <c:pt idx="397">
                  <c:v>178695307.19485742</c:v>
                </c:pt>
                <c:pt idx="398">
                  <c:v>178961609.51330924</c:v>
                </c:pt>
                <c:pt idx="399">
                  <c:v>179227266.77376622</c:v>
                </c:pt>
                <c:pt idx="400">
                  <c:v>179492280.53873751</c:v>
                </c:pt>
                <c:pt idx="401">
                  <c:v>179756652.36694747</c:v>
                </c:pt>
                <c:pt idx="402">
                  <c:v>180020383.81334478</c:v>
                </c:pt>
                <c:pt idx="403">
                  <c:v>180283476.42911166</c:v>
                </c:pt>
                <c:pt idx="404">
                  <c:v>180545931.76167288</c:v>
                </c:pt>
                <c:pt idx="405">
                  <c:v>180807751.3547048</c:v>
                </c:pt>
                <c:pt idx="406">
                  <c:v>181068936.74814484</c:v>
                </c:pt>
                <c:pt idx="407">
                  <c:v>181329489.47820002</c:v>
                </c:pt>
                <c:pt idx="408">
                  <c:v>181589411.07735646</c:v>
                </c:pt>
                <c:pt idx="409">
                  <c:v>181848703.07438785</c:v>
                </c:pt>
                <c:pt idx="410">
                  <c:v>182107366.99436519</c:v>
                </c:pt>
                <c:pt idx="411">
                  <c:v>182365404.35866499</c:v>
                </c:pt>
                <c:pt idx="412">
                  <c:v>182622816.68497869</c:v>
                </c:pt>
                <c:pt idx="413">
                  <c:v>182879605.48732153</c:v>
                </c:pt>
                <c:pt idx="414">
                  <c:v>183135772.27604127</c:v>
                </c:pt>
                <c:pt idx="415">
                  <c:v>183391318.55782723</c:v>
                </c:pt>
                <c:pt idx="416">
                  <c:v>183646245.83571911</c:v>
                </c:pt>
                <c:pt idx="417">
                  <c:v>183900555.60911584</c:v>
                </c:pt>
                <c:pt idx="418">
                  <c:v>184154249.37378445</c:v>
                </c:pt>
                <c:pt idx="419">
                  <c:v>184407328.62186864</c:v>
                </c:pt>
                <c:pt idx="420">
                  <c:v>184659794.8418979</c:v>
                </c:pt>
                <c:pt idx="421">
                  <c:v>184911649.51879603</c:v>
                </c:pt>
                <c:pt idx="422">
                  <c:v>185162894.13388988</c:v>
                </c:pt>
                <c:pt idx="423">
                  <c:v>185413530.16491821</c:v>
                </c:pt>
                <c:pt idx="424">
                  <c:v>185663559.0860402</c:v>
                </c:pt>
                <c:pt idx="425">
                  <c:v>185912982.36784416</c:v>
                </c:pt>
                <c:pt idx="426">
                  <c:v>186161801.47735649</c:v>
                </c:pt>
                <c:pt idx="427">
                  <c:v>186410017.87804979</c:v>
                </c:pt>
                <c:pt idx="428">
                  <c:v>186657633.0298517</c:v>
                </c:pt>
                <c:pt idx="429">
                  <c:v>186904648.38915375</c:v>
                </c:pt>
                <c:pt idx="430">
                  <c:v>187151065.4088195</c:v>
                </c:pt>
                <c:pt idx="431">
                  <c:v>187396885.53819332</c:v>
                </c:pt>
                <c:pt idx="432">
                  <c:v>187642110.22310883</c:v>
                </c:pt>
                <c:pt idx="433">
                  <c:v>187886740.90589759</c:v>
                </c:pt>
                <c:pt idx="434">
                  <c:v>188130779.02539718</c:v>
                </c:pt>
                <c:pt idx="435">
                  <c:v>188374226.01696011</c:v>
                </c:pt>
                <c:pt idx="436">
                  <c:v>188617083.31246209</c:v>
                </c:pt>
                <c:pt idx="437">
                  <c:v>188859352.34031028</c:v>
                </c:pt>
                <c:pt idx="438">
                  <c:v>189101034.52545187</c:v>
                </c:pt>
                <c:pt idx="439">
                  <c:v>189342131.28938261</c:v>
                </c:pt>
                <c:pt idx="440">
                  <c:v>189582644.05015475</c:v>
                </c:pt>
                <c:pt idx="441">
                  <c:v>189822574.22238576</c:v>
                </c:pt>
                <c:pt idx="442">
                  <c:v>190061923.21726659</c:v>
                </c:pt>
                <c:pt idx="443">
                  <c:v>190300692.4425697</c:v>
                </c:pt>
                <c:pt idx="444">
                  <c:v>190538883.30265766</c:v>
                </c:pt>
                <c:pt idx="445">
                  <c:v>190776497.19849122</c:v>
                </c:pt>
                <c:pt idx="446">
                  <c:v>191013535.52763775</c:v>
                </c:pt>
                <c:pt idx="447">
                  <c:v>191249999.68427917</c:v>
                </c:pt>
                <c:pt idx="448">
                  <c:v>191485891.05922031</c:v>
                </c:pt>
                <c:pt idx="449">
                  <c:v>191721211.03989723</c:v>
                </c:pt>
                <c:pt idx="450">
                  <c:v>191955961.0103851</c:v>
                </c:pt>
                <c:pt idx="451">
                  <c:v>192190142.35140651</c:v>
                </c:pt>
                <c:pt idx="452">
                  <c:v>192423756.44033962</c:v>
                </c:pt>
                <c:pt idx="453">
                  <c:v>192656804.65122607</c:v>
                </c:pt>
                <c:pt idx="454">
                  <c:v>192889288.35477933</c:v>
                </c:pt>
                <c:pt idx="455">
                  <c:v>193121208.91839251</c:v>
                </c:pt>
                <c:pt idx="456">
                  <c:v>193352567.70614663</c:v>
                </c:pt>
                <c:pt idx="457">
                  <c:v>193583366.07881838</c:v>
                </c:pt>
                <c:pt idx="458">
                  <c:v>193813605.39388841</c:v>
                </c:pt>
                <c:pt idx="459">
                  <c:v>194043287.00554913</c:v>
                </c:pt>
                <c:pt idx="460">
                  <c:v>194272412.26471263</c:v>
                </c:pt>
                <c:pt idx="461">
                  <c:v>194500982.51901886</c:v>
                </c:pt>
                <c:pt idx="462">
                  <c:v>194728999.11284336</c:v>
                </c:pt>
                <c:pt idx="463">
                  <c:v>194956463.3873052</c:v>
                </c:pt>
                <c:pt idx="464">
                  <c:v>195183376.6802749</c:v>
                </c:pt>
                <c:pt idx="465">
                  <c:v>195409740.32638222</c:v>
                </c:pt>
                <c:pt idx="466">
                  <c:v>195635555.65702423</c:v>
                </c:pt>
                <c:pt idx="467">
                  <c:v>195860824.00037286</c:v>
                </c:pt>
                <c:pt idx="468">
                  <c:v>196085546.68138281</c:v>
                </c:pt>
                <c:pt idx="469">
                  <c:v>196309725.02179962</c:v>
                </c:pt>
                <c:pt idx="470">
                  <c:v>196533360.34016684</c:v>
                </c:pt>
                <c:pt idx="471">
                  <c:v>196756453.95183438</c:v>
                </c:pt>
                <c:pt idx="472">
                  <c:v>196979007.168966</c:v>
                </c:pt>
                <c:pt idx="473">
                  <c:v>197201021.30054694</c:v>
                </c:pt>
                <c:pt idx="474">
                  <c:v>197422497.65239167</c:v>
                </c:pt>
                <c:pt idx="475">
                  <c:v>197643437.52715185</c:v>
                </c:pt>
                <c:pt idx="476">
                  <c:v>197863842.2243236</c:v>
                </c:pt>
                <c:pt idx="477">
                  <c:v>198083713.04025519</c:v>
                </c:pt>
                <c:pt idx="478">
                  <c:v>198303051.26815501</c:v>
                </c:pt>
                <c:pt idx="479">
                  <c:v>198521858.19809878</c:v>
                </c:pt>
                <c:pt idx="480">
                  <c:v>198740135.11703733</c:v>
                </c:pt>
                <c:pt idx="481">
                  <c:v>198957883.30880418</c:v>
                </c:pt>
                <c:pt idx="482">
                  <c:v>199175104.05412304</c:v>
                </c:pt>
                <c:pt idx="483">
                  <c:v>199391798.63061529</c:v>
                </c:pt>
                <c:pt idx="484">
                  <c:v>199607968.31280768</c:v>
                </c:pt>
                <c:pt idx="485">
                  <c:v>199823614.37213954</c:v>
                </c:pt>
                <c:pt idx="486">
                  <c:v>200038738.07697061</c:v>
                </c:pt>
                <c:pt idx="487">
                  <c:v>200253340.69258809</c:v>
                </c:pt>
                <c:pt idx="488">
                  <c:v>200467423.48121452</c:v>
                </c:pt>
                <c:pt idx="489">
                  <c:v>200680987.70201486</c:v>
                </c:pt>
                <c:pt idx="490">
                  <c:v>200894034.61110398</c:v>
                </c:pt>
                <c:pt idx="491">
                  <c:v>201106565.46155429</c:v>
                </c:pt>
                <c:pt idx="492">
                  <c:v>201318581.50340277</c:v>
                </c:pt>
                <c:pt idx="493">
                  <c:v>201530083.98365837</c:v>
                </c:pt>
                <c:pt idx="494">
                  <c:v>201741074.1463097</c:v>
                </c:pt>
                <c:pt idx="495">
                  <c:v>201951553.23233187</c:v>
                </c:pt>
                <c:pt idx="496">
                  <c:v>202161522.47969404</c:v>
                </c:pt>
                <c:pt idx="497">
                  <c:v>202370983.12336665</c:v>
                </c:pt>
                <c:pt idx="498">
                  <c:v>202579936.39532894</c:v>
                </c:pt>
                <c:pt idx="499">
                  <c:v>202788383.52457553</c:v>
                </c:pt>
                <c:pt idx="500">
                  <c:v>202996325.7371245</c:v>
                </c:pt>
                <c:pt idx="501">
                  <c:v>203203764.25602382</c:v>
                </c:pt>
                <c:pt idx="502">
                  <c:v>203410700.30135921</c:v>
                </c:pt>
                <c:pt idx="503">
                  <c:v>203617135.09026071</c:v>
                </c:pt>
                <c:pt idx="504">
                  <c:v>203823069.83691037</c:v>
                </c:pt>
                <c:pt idx="505">
                  <c:v>204028505.75254902</c:v>
                </c:pt>
                <c:pt idx="506">
                  <c:v>204233444.04548362</c:v>
                </c:pt>
                <c:pt idx="507">
                  <c:v>204437885.92109415</c:v>
                </c:pt>
                <c:pt idx="508">
                  <c:v>204641832.58184099</c:v>
                </c:pt>
                <c:pt idx="509">
                  <c:v>204845285.22727168</c:v>
                </c:pt>
                <c:pt idx="510">
                  <c:v>205048245.05402815</c:v>
                </c:pt>
                <c:pt idx="511">
                  <c:v>205250713.25585386</c:v>
                </c:pt>
                <c:pt idx="512">
                  <c:v>205452691.02360055</c:v>
                </c:pt>
                <c:pt idx="513">
                  <c:v>205654179.54523543</c:v>
                </c:pt>
                <c:pt idx="514">
                  <c:v>205855180.00584808</c:v>
                </c:pt>
                <c:pt idx="515">
                  <c:v>206055693.58765766</c:v>
                </c:pt>
                <c:pt idx="516">
                  <c:v>206255721.47001937</c:v>
                </c:pt>
                <c:pt idx="517">
                  <c:v>206455264.82943192</c:v>
                </c:pt>
                <c:pt idx="518">
                  <c:v>206654324.83954412</c:v>
                </c:pt>
                <c:pt idx="519">
                  <c:v>206852902.67116186</c:v>
                </c:pt>
                <c:pt idx="520">
                  <c:v>207050999.492255</c:v>
                </c:pt>
                <c:pt idx="521">
                  <c:v>207248616.46796441</c:v>
                </c:pt>
                <c:pt idx="522">
                  <c:v>207445754.76060855</c:v>
                </c:pt>
                <c:pt idx="523">
                  <c:v>207642415.5296903</c:v>
                </c:pt>
                <c:pt idx="524">
                  <c:v>207838599.93190411</c:v>
                </c:pt>
                <c:pt idx="525">
                  <c:v>208034309.12114251</c:v>
                </c:pt>
                <c:pt idx="526">
                  <c:v>208229544.24850294</c:v>
                </c:pt>
                <c:pt idx="527">
                  <c:v>208424306.4622947</c:v>
                </c:pt>
                <c:pt idx="528">
                  <c:v>208618596.90804538</c:v>
                </c:pt>
                <c:pt idx="529">
                  <c:v>208812416.72850794</c:v>
                </c:pt>
                <c:pt idx="530">
                  <c:v>209005767.06366712</c:v>
                </c:pt>
                <c:pt idx="531">
                  <c:v>209198649.05074656</c:v>
                </c:pt>
                <c:pt idx="532">
                  <c:v>209391063.82421494</c:v>
                </c:pt>
                <c:pt idx="533">
                  <c:v>209583012.51579311</c:v>
                </c:pt>
                <c:pt idx="534">
                  <c:v>209774496.25446054</c:v>
                </c:pt>
                <c:pt idx="535">
                  <c:v>209965516.16646194</c:v>
                </c:pt>
                <c:pt idx="536">
                  <c:v>210156073.37531406</c:v>
                </c:pt>
                <c:pt idx="537">
                  <c:v>210346169.00181213</c:v>
                </c:pt>
                <c:pt idx="538">
                  <c:v>210535804.16403642</c:v>
                </c:pt>
                <c:pt idx="539">
                  <c:v>210724979.97735909</c:v>
                </c:pt>
                <c:pt idx="540">
                  <c:v>210913697.55445033</c:v>
                </c:pt>
                <c:pt idx="541">
                  <c:v>211101958.00528532</c:v>
                </c:pt>
                <c:pt idx="542">
                  <c:v>211289762.43715048</c:v>
                </c:pt>
                <c:pt idx="543">
                  <c:v>211477111.95465004</c:v>
                </c:pt>
                <c:pt idx="544">
                  <c:v>211664007.65971273</c:v>
                </c:pt>
                <c:pt idx="545">
                  <c:v>211850450.65159792</c:v>
                </c:pt>
                <c:pt idx="546">
                  <c:v>212036442.02690241</c:v>
                </c:pt>
                <c:pt idx="547">
                  <c:v>212221982.87956664</c:v>
                </c:pt>
                <c:pt idx="548">
                  <c:v>212407074.30088127</c:v>
                </c:pt>
                <c:pt idx="549">
                  <c:v>212591717.3794935</c:v>
                </c:pt>
                <c:pt idx="550">
                  <c:v>212775913.20141372</c:v>
                </c:pt>
                <c:pt idx="551">
                  <c:v>212959662.85002136</c:v>
                </c:pt>
                <c:pt idx="552">
                  <c:v>213142967.40607193</c:v>
                </c:pt>
                <c:pt idx="553">
                  <c:v>213325827.94770285</c:v>
                </c:pt>
                <c:pt idx="554">
                  <c:v>213508245.5504401</c:v>
                </c:pt>
                <c:pt idx="555">
                  <c:v>213690221.28720436</c:v>
                </c:pt>
                <c:pt idx="556">
                  <c:v>213871756.22831747</c:v>
                </c:pt>
                <c:pt idx="557">
                  <c:v>214052851.44150859</c:v>
                </c:pt>
                <c:pt idx="558">
                  <c:v>214233507.99192062</c:v>
                </c:pt>
                <c:pt idx="559">
                  <c:v>214413726.94211629</c:v>
                </c:pt>
                <c:pt idx="560">
                  <c:v>214593509.35208458</c:v>
                </c:pt>
                <c:pt idx="561">
                  <c:v>214772856.2792469</c:v>
                </c:pt>
                <c:pt idx="562">
                  <c:v>214951768.77846321</c:v>
                </c:pt>
                <c:pt idx="563">
                  <c:v>215130247.90203837</c:v>
                </c:pt>
                <c:pt idx="564">
                  <c:v>215308294.69972822</c:v>
                </c:pt>
                <c:pt idx="565">
                  <c:v>215485910.21874595</c:v>
                </c:pt>
                <c:pt idx="566">
                  <c:v>215663095.50376785</c:v>
                </c:pt>
                <c:pt idx="567">
                  <c:v>215839851.59693986</c:v>
                </c:pt>
                <c:pt idx="568">
                  <c:v>216016179.53788367</c:v>
                </c:pt>
                <c:pt idx="569">
                  <c:v>216192080.36370251</c:v>
                </c:pt>
                <c:pt idx="570">
                  <c:v>216367555.10898757</c:v>
                </c:pt>
                <c:pt idx="571">
                  <c:v>216542604.80582392</c:v>
                </c:pt>
                <c:pt idx="572">
                  <c:v>216717230.48379669</c:v>
                </c:pt>
                <c:pt idx="573">
                  <c:v>216891433.16999701</c:v>
                </c:pt>
                <c:pt idx="574">
                  <c:v>217065213.88902822</c:v>
                </c:pt>
                <c:pt idx="575">
                  <c:v>217238573.66301161</c:v>
                </c:pt>
                <c:pt idx="576">
                  <c:v>217411513.51159281</c:v>
                </c:pt>
                <c:pt idx="577">
                  <c:v>217584034.45194739</c:v>
                </c:pt>
                <c:pt idx="578">
                  <c:v>217756137.49878722</c:v>
                </c:pt>
                <c:pt idx="579">
                  <c:v>217927823.66436607</c:v>
                </c:pt>
                <c:pt idx="580">
                  <c:v>218099093.95848593</c:v>
                </c:pt>
                <c:pt idx="581">
                  <c:v>218269949.38850272</c:v>
                </c:pt>
                <c:pt idx="582">
                  <c:v>218440390.95933214</c:v>
                </c:pt>
                <c:pt idx="583">
                  <c:v>218610419.67345586</c:v>
                </c:pt>
                <c:pt idx="584">
                  <c:v>218780036.53092724</c:v>
                </c:pt>
                <c:pt idx="585">
                  <c:v>218949242.52937707</c:v>
                </c:pt>
                <c:pt idx="586">
                  <c:v>219118038.66401988</c:v>
                </c:pt>
                <c:pt idx="587">
                  <c:v>219286425.92765933</c:v>
                </c:pt>
                <c:pt idx="588">
                  <c:v>219454405.31069416</c:v>
                </c:pt>
                <c:pt idx="589">
                  <c:v>219621977.8011243</c:v>
                </c:pt>
                <c:pt idx="590">
                  <c:v>219789144.38455635</c:v>
                </c:pt>
                <c:pt idx="591">
                  <c:v>219955906.04420951</c:v>
                </c:pt>
                <c:pt idx="592">
                  <c:v>220122263.76092133</c:v>
                </c:pt>
                <c:pt idx="593">
                  <c:v>220288218.51315358</c:v>
                </c:pt>
                <c:pt idx="594">
                  <c:v>220453771.27699786</c:v>
                </c:pt>
                <c:pt idx="595">
                  <c:v>220618923.02618137</c:v>
                </c:pt>
                <c:pt idx="596">
                  <c:v>220783674.73207277</c:v>
                </c:pt>
                <c:pt idx="597">
                  <c:v>220948027.36368775</c:v>
                </c:pt>
                <c:pt idx="598">
                  <c:v>221111981.88769472</c:v>
                </c:pt>
                <c:pt idx="599">
                  <c:v>221275539.26842064</c:v>
                </c:pt>
                <c:pt idx="600">
                  <c:v>221438700.46785656</c:v>
                </c:pt>
                <c:pt idx="601">
                  <c:v>221601466.44566336</c:v>
                </c:pt>
                <c:pt idx="602">
                  <c:v>221763838.15917724</c:v>
                </c:pt>
                <c:pt idx="603">
                  <c:v>221925816.56341565</c:v>
                </c:pt>
                <c:pt idx="604">
                  <c:v>222087402.61108252</c:v>
                </c:pt>
                <c:pt idx="605">
                  <c:v>222248597.25257424</c:v>
                </c:pt>
                <c:pt idx="606">
                  <c:v>222409401.435985</c:v>
                </c:pt>
                <c:pt idx="607">
                  <c:v>222569816.10711244</c:v>
                </c:pt>
                <c:pt idx="608">
                  <c:v>222729842.20946321</c:v>
                </c:pt>
                <c:pt idx="609">
                  <c:v>222889480.68425855</c:v>
                </c:pt>
                <c:pt idx="610">
                  <c:v>223048732.47043979</c:v>
                </c:pt>
                <c:pt idx="611">
                  <c:v>223207598.5046739</c:v>
                </c:pt>
                <c:pt idx="612">
                  <c:v>223366079.72135895</c:v>
                </c:pt>
                <c:pt idx="613">
                  <c:v>223524177.05262971</c:v>
                </c:pt>
                <c:pt idx="614">
                  <c:v>223681891.42836291</c:v>
                </c:pt>
                <c:pt idx="615">
                  <c:v>223839223.77618304</c:v>
                </c:pt>
                <c:pt idx="616">
                  <c:v>223996175.02146754</c:v>
                </c:pt>
                <c:pt idx="617">
                  <c:v>224152746.08735231</c:v>
                </c:pt>
                <c:pt idx="618">
                  <c:v>224308937.89473718</c:v>
                </c:pt>
                <c:pt idx="619">
                  <c:v>224464751.36229137</c:v>
                </c:pt>
                <c:pt idx="620">
                  <c:v>224620187.40645871</c:v>
                </c:pt>
                <c:pt idx="621">
                  <c:v>224775246.9414632</c:v>
                </c:pt>
                <c:pt idx="622">
                  <c:v>224929930.87931439</c:v>
                </c:pt>
                <c:pt idx="623">
                  <c:v>225084240.12981263</c:v>
                </c:pt>
                <c:pt idx="624">
                  <c:v>225238175.60055453</c:v>
                </c:pt>
                <c:pt idx="625">
                  <c:v>225391738.19693813</c:v>
                </c:pt>
                <c:pt idx="626">
                  <c:v>225544928.8221685</c:v>
                </c:pt>
                <c:pt idx="627">
                  <c:v>225697748.3772628</c:v>
                </c:pt>
                <c:pt idx="628">
                  <c:v>225850197.76105571</c:v>
                </c:pt>
                <c:pt idx="629">
                  <c:v>226002277.87020475</c:v>
                </c:pt>
                <c:pt idx="630">
                  <c:v>226153989.59919527</c:v>
                </c:pt>
                <c:pt idx="631">
                  <c:v>226305333.84034619</c:v>
                </c:pt>
                <c:pt idx="632">
                  <c:v>226456311.48381481</c:v>
                </c:pt>
                <c:pt idx="633">
                  <c:v>226606923.41760233</c:v>
                </c:pt>
                <c:pt idx="634">
                  <c:v>226757170.52755892</c:v>
                </c:pt>
                <c:pt idx="635">
                  <c:v>226907053.69738889</c:v>
                </c:pt>
                <c:pt idx="636">
                  <c:v>227056573.80865616</c:v>
                </c:pt>
                <c:pt idx="637">
                  <c:v>227205731.74078909</c:v>
                </c:pt>
                <c:pt idx="638">
                  <c:v>227354528.37108591</c:v>
                </c:pt>
                <c:pt idx="639">
                  <c:v>227502964.57471976</c:v>
                </c:pt>
                <c:pt idx="640">
                  <c:v>227651041.22474387</c:v>
                </c:pt>
                <c:pt idx="641">
                  <c:v>227798759.19209671</c:v>
                </c:pt>
                <c:pt idx="642">
                  <c:v>227946119.34560713</c:v>
                </c:pt>
                <c:pt idx="643">
                  <c:v>228093122.5519993</c:v>
                </c:pt>
                <c:pt idx="644">
                  <c:v>228239769.67589805</c:v>
                </c:pt>
                <c:pt idx="645">
                  <c:v>228386061.57983387</c:v>
                </c:pt>
                <c:pt idx="646">
                  <c:v>228531999.12424794</c:v>
                </c:pt>
                <c:pt idx="647">
                  <c:v>228677583.16749713</c:v>
                </c:pt>
                <c:pt idx="648">
                  <c:v>228822814.56585923</c:v>
                </c:pt>
                <c:pt idx="649">
                  <c:v>228967694.17353791</c:v>
                </c:pt>
                <c:pt idx="650">
                  <c:v>229112222.84266758</c:v>
                </c:pt>
                <c:pt idx="651">
                  <c:v>229256401.42331868</c:v>
                </c:pt>
                <c:pt idx="652">
                  <c:v>229400230.76350254</c:v>
                </c:pt>
                <c:pt idx="653">
                  <c:v>229543711.70917624</c:v>
                </c:pt>
                <c:pt idx="654">
                  <c:v>229686845.10424787</c:v>
                </c:pt>
                <c:pt idx="655">
                  <c:v>229829631.79058126</c:v>
                </c:pt>
                <c:pt idx="656">
                  <c:v>229972072.60800099</c:v>
                </c:pt>
                <c:pt idx="657">
                  <c:v>230114168.39429745</c:v>
                </c:pt>
                <c:pt idx="658">
                  <c:v>230255919.98523161</c:v>
                </c:pt>
                <c:pt idx="659">
                  <c:v>230397328.21454003</c:v>
                </c:pt>
                <c:pt idx="660">
                  <c:v>230538393.9139396</c:v>
                </c:pt>
                <c:pt idx="661">
                  <c:v>230679117.91313267</c:v>
                </c:pt>
                <c:pt idx="662">
                  <c:v>230819501.03981191</c:v>
                </c:pt>
                <c:pt idx="663">
                  <c:v>230959544.11966488</c:v>
                </c:pt>
                <c:pt idx="664">
                  <c:v>231099247.97637922</c:v>
                </c:pt>
                <c:pt idx="665">
                  <c:v>231238613.43164745</c:v>
                </c:pt>
                <c:pt idx="666">
                  <c:v>231377641.30517149</c:v>
                </c:pt>
                <c:pt idx="667">
                  <c:v>231516332.41466793</c:v>
                </c:pt>
                <c:pt idx="668">
                  <c:v>231654687.57587257</c:v>
                </c:pt>
                <c:pt idx="669">
                  <c:v>231792707.60254523</c:v>
                </c:pt>
                <c:pt idx="670">
                  <c:v>231930393.30647457</c:v>
                </c:pt>
                <c:pt idx="671">
                  <c:v>232067745.49748287</c:v>
                </c:pt>
                <c:pt idx="672">
                  <c:v>232204764.98343089</c:v>
                </c:pt>
                <c:pt idx="673">
                  <c:v>232341452.57022244</c:v>
                </c:pt>
                <c:pt idx="674">
                  <c:v>232477809.06180924</c:v>
                </c:pt>
                <c:pt idx="675">
                  <c:v>232613835.26019552</c:v>
                </c:pt>
                <c:pt idx="676">
                  <c:v>232749531.9654431</c:v>
                </c:pt>
                <c:pt idx="677">
                  <c:v>232884899.97567546</c:v>
                </c:pt>
                <c:pt idx="678">
                  <c:v>233019940.0870831</c:v>
                </c:pt>
                <c:pt idx="679">
                  <c:v>233154653.0939278</c:v>
                </c:pt>
                <c:pt idx="680">
                  <c:v>233289039.78854743</c:v>
                </c:pt>
                <c:pt idx="681">
                  <c:v>233423100.96136057</c:v>
                </c:pt>
                <c:pt idx="682">
                  <c:v>233556837.40087131</c:v>
                </c:pt>
                <c:pt idx="683">
                  <c:v>233690249.8936736</c:v>
                </c:pt>
                <c:pt idx="684">
                  <c:v>233823339.22445613</c:v>
                </c:pt>
                <c:pt idx="685">
                  <c:v>233956106.17600688</c:v>
                </c:pt>
                <c:pt idx="686">
                  <c:v>234088551.52921763</c:v>
                </c:pt>
                <c:pt idx="687">
                  <c:v>234220676.06308863</c:v>
                </c:pt>
                <c:pt idx="688">
                  <c:v>234352480.55473325</c:v>
                </c:pt>
                <c:pt idx="689">
                  <c:v>234483965.77938244</c:v>
                </c:pt>
                <c:pt idx="690">
                  <c:v>234615132.51038933</c:v>
                </c:pt>
                <c:pt idx="691">
                  <c:v>234745981.51923367</c:v>
                </c:pt>
                <c:pt idx="692">
                  <c:v>234876513.57552671</c:v>
                </c:pt>
                <c:pt idx="693">
                  <c:v>235006729.44701514</c:v>
                </c:pt>
                <c:pt idx="694">
                  <c:v>235136629.89958635</c:v>
                </c:pt>
                <c:pt idx="695">
                  <c:v>235266215.69727227</c:v>
                </c:pt>
                <c:pt idx="696">
                  <c:v>235395487.60225418</c:v>
                </c:pt>
                <c:pt idx="697">
                  <c:v>235524446.3748672</c:v>
                </c:pt>
                <c:pt idx="698">
                  <c:v>235653092.77360466</c:v>
                </c:pt>
                <c:pt idx="699">
                  <c:v>235781427.55512273</c:v>
                </c:pt>
                <c:pt idx="700">
                  <c:v>235909451.47424448</c:v>
                </c:pt>
                <c:pt idx="701">
                  <c:v>236037165.28396487</c:v>
                </c:pt>
                <c:pt idx="702">
                  <c:v>236164569.7354548</c:v>
                </c:pt>
                <c:pt idx="703">
                  <c:v>236291665.57806557</c:v>
                </c:pt>
                <c:pt idx="704">
                  <c:v>236418453.55933338</c:v>
                </c:pt>
                <c:pt idx="705">
                  <c:v>236544934.42498368</c:v>
                </c:pt>
                <c:pt idx="706">
                  <c:v>236671108.91893566</c:v>
                </c:pt>
                <c:pt idx="707">
                  <c:v>236796977.78330636</c:v>
                </c:pt>
                <c:pt idx="708">
                  <c:v>236922541.7584154</c:v>
                </c:pt>
                <c:pt idx="709">
                  <c:v>237047801.58278897</c:v>
                </c:pt>
                <c:pt idx="710">
                  <c:v>237172757.99316442</c:v>
                </c:pt>
                <c:pt idx="711">
                  <c:v>237297411.72449455</c:v>
                </c:pt>
                <c:pt idx="712">
                  <c:v>237421763.5099518</c:v>
                </c:pt>
                <c:pt idx="713">
                  <c:v>237545814.0809328</c:v>
                </c:pt>
                <c:pt idx="714">
                  <c:v>237669564.16706246</c:v>
                </c:pt>
                <c:pt idx="715">
                  <c:v>237793014.49619836</c:v>
                </c:pt>
                <c:pt idx="716">
                  <c:v>237916165.79443491</c:v>
                </c:pt>
                <c:pt idx="717">
                  <c:v>238039018.78610778</c:v>
                </c:pt>
                <c:pt idx="718">
                  <c:v>238161574.19379821</c:v>
                </c:pt>
                <c:pt idx="719">
                  <c:v>238283832.73833701</c:v>
                </c:pt>
                <c:pt idx="720">
                  <c:v>238405795.13880897</c:v>
                </c:pt>
                <c:pt idx="721">
                  <c:v>238527462.11255705</c:v>
                </c:pt>
                <c:pt idx="722">
                  <c:v>238648834.37518668</c:v>
                </c:pt>
                <c:pt idx="723">
                  <c:v>238769912.64056978</c:v>
                </c:pt>
                <c:pt idx="724">
                  <c:v>238890697.62084916</c:v>
                </c:pt>
                <c:pt idx="725">
                  <c:v>239011190.02644262</c:v>
                </c:pt>
                <c:pt idx="726">
                  <c:v>239131390.5660471</c:v>
                </c:pt>
                <c:pt idx="727">
                  <c:v>239251299.94664279</c:v>
                </c:pt>
                <c:pt idx="728">
                  <c:v>239370918.87349764</c:v>
                </c:pt>
                <c:pt idx="729">
                  <c:v>239490248.05017099</c:v>
                </c:pt>
                <c:pt idx="730">
                  <c:v>239609288.178518</c:v>
                </c:pt>
                <c:pt idx="731">
                  <c:v>239728039.95869398</c:v>
                </c:pt>
                <c:pt idx="732">
                  <c:v>239846504.08915785</c:v>
                </c:pt>
                <c:pt idx="733">
                  <c:v>239964681.26667705</c:v>
                </c:pt>
                <c:pt idx="734">
                  <c:v>240082572.18633112</c:v>
                </c:pt>
                <c:pt idx="735">
                  <c:v>240200177.54151586</c:v>
                </c:pt>
                <c:pt idx="736">
                  <c:v>240317498.0239476</c:v>
                </c:pt>
                <c:pt idx="737">
                  <c:v>240434534.32366696</c:v>
                </c:pt>
                <c:pt idx="738">
                  <c:v>240551287.12904334</c:v>
                </c:pt>
                <c:pt idx="739">
                  <c:v>240667757.12677848</c:v>
                </c:pt>
                <c:pt idx="740">
                  <c:v>240783945.00191087</c:v>
                </c:pt>
                <c:pt idx="741">
                  <c:v>240899851.43781966</c:v>
                </c:pt>
                <c:pt idx="742">
                  <c:v>241015477.11622849</c:v>
                </c:pt>
                <c:pt idx="743">
                  <c:v>241130822.71720999</c:v>
                </c:pt>
                <c:pt idx="744">
                  <c:v>241245888.91918916</c:v>
                </c:pt>
                <c:pt idx="745">
                  <c:v>241360676.39894783</c:v>
                </c:pt>
                <c:pt idx="746">
                  <c:v>241475185.83162844</c:v>
                </c:pt>
                <c:pt idx="747">
                  <c:v>241589417.89073804</c:v>
                </c:pt>
                <c:pt idx="748">
                  <c:v>241703373.24815229</c:v>
                </c:pt>
                <c:pt idx="749">
                  <c:v>241817052.5741193</c:v>
                </c:pt>
                <c:pt idx="750">
                  <c:v>241930456.53726372</c:v>
                </c:pt>
                <c:pt idx="751">
                  <c:v>242043585.80459067</c:v>
                </c:pt>
                <c:pt idx="752">
                  <c:v>242156441.04148951</c:v>
                </c:pt>
                <c:pt idx="753">
                  <c:v>242269022.91173777</c:v>
                </c:pt>
                <c:pt idx="754">
                  <c:v>242381332.07750529</c:v>
                </c:pt>
                <c:pt idx="755">
                  <c:v>242493369.19935787</c:v>
                </c:pt>
                <c:pt idx="756">
                  <c:v>242605134.93626121</c:v>
                </c:pt>
                <c:pt idx="757">
                  <c:v>242716629.94558483</c:v>
                </c:pt>
                <c:pt idx="758">
                  <c:v>242827854.88310599</c:v>
                </c:pt>
                <c:pt idx="759">
                  <c:v>242938810.40301338</c:v>
                </c:pt>
                <c:pt idx="760">
                  <c:v>243049497.15791115</c:v>
                </c:pt>
                <c:pt idx="761">
                  <c:v>243159915.79882258</c:v>
                </c:pt>
                <c:pt idx="762">
                  <c:v>243270066.97519404</c:v>
                </c:pt>
                <c:pt idx="763">
                  <c:v>243379951.33489868</c:v>
                </c:pt>
                <c:pt idx="764">
                  <c:v>243489569.52424049</c:v>
                </c:pt>
                <c:pt idx="765">
                  <c:v>243598922.18795779</c:v>
                </c:pt>
                <c:pt idx="766">
                  <c:v>243708009.96922722</c:v>
                </c:pt>
                <c:pt idx="767">
                  <c:v>243816833.5096674</c:v>
                </c:pt>
                <c:pt idx="768">
                  <c:v>243925393.44934288</c:v>
                </c:pt>
                <c:pt idx="769">
                  <c:v>244033690.42676777</c:v>
                </c:pt>
                <c:pt idx="770">
                  <c:v>244141725.07890934</c:v>
                </c:pt>
                <c:pt idx="771">
                  <c:v>244249498.04119232</c:v>
                </c:pt>
                <c:pt idx="772">
                  <c:v>244357009.94750193</c:v>
                </c:pt>
                <c:pt idx="773">
                  <c:v>244464261.43018809</c:v>
                </c:pt>
                <c:pt idx="774">
                  <c:v>244571253.12006891</c:v>
                </c:pt>
                <c:pt idx="775">
                  <c:v>244677985.64643461</c:v>
                </c:pt>
                <c:pt idx="776">
                  <c:v>244784459.63705102</c:v>
                </c:pt>
                <c:pt idx="777">
                  <c:v>244890675.71816331</c:v>
                </c:pt>
                <c:pt idx="778">
                  <c:v>244996634.51449984</c:v>
                </c:pt>
                <c:pt idx="779">
                  <c:v>245102336.64927548</c:v>
                </c:pt>
                <c:pt idx="780">
                  <c:v>245207782.74419579</c:v>
                </c:pt>
                <c:pt idx="781">
                  <c:v>245312973.41946012</c:v>
                </c:pt>
                <c:pt idx="782">
                  <c:v>245417909.29376569</c:v>
                </c:pt>
                <c:pt idx="783">
                  <c:v>245522590.98431098</c:v>
                </c:pt>
                <c:pt idx="784">
                  <c:v>245627019.1067996</c:v>
                </c:pt>
                <c:pt idx="785">
                  <c:v>245731194.27544346</c:v>
                </c:pt>
                <c:pt idx="786">
                  <c:v>245835117.10296693</c:v>
                </c:pt>
                <c:pt idx="787">
                  <c:v>245938788.20061022</c:v>
                </c:pt>
                <c:pt idx="788">
                  <c:v>246042208.17813268</c:v>
                </c:pt>
                <c:pt idx="789">
                  <c:v>246145377.64381683</c:v>
                </c:pt>
                <c:pt idx="790">
                  <c:v>246248297.20447183</c:v>
                </c:pt>
                <c:pt idx="791">
                  <c:v>246350967.46543694</c:v>
                </c:pt>
                <c:pt idx="792">
                  <c:v>246453389.03058496</c:v>
                </c:pt>
                <c:pt idx="793">
                  <c:v>246555562.50232607</c:v>
                </c:pt>
                <c:pt idx="794">
                  <c:v>246657488.48161131</c:v>
                </c:pt>
                <c:pt idx="795">
                  <c:v>246759167.56793588</c:v>
                </c:pt>
                <c:pt idx="796">
                  <c:v>246860600.35934305</c:v>
                </c:pt>
                <c:pt idx="797">
                  <c:v>246961787.45242724</c:v>
                </c:pt>
                <c:pt idx="798">
                  <c:v>247062729.44233796</c:v>
                </c:pt>
                <c:pt idx="799">
                  <c:v>247163426.92278287</c:v>
                </c:pt>
                <c:pt idx="800">
                  <c:v>247263880.4860318</c:v>
                </c:pt>
                <c:pt idx="801">
                  <c:v>247364090.72291958</c:v>
                </c:pt>
                <c:pt idx="802">
                  <c:v>247464058.22285029</c:v>
                </c:pt>
                <c:pt idx="803">
                  <c:v>247563783.57379994</c:v>
                </c:pt>
                <c:pt idx="804">
                  <c:v>247663267.36232048</c:v>
                </c:pt>
                <c:pt idx="805">
                  <c:v>247762510.1735431</c:v>
                </c:pt>
                <c:pt idx="806">
                  <c:v>247861512.59118149</c:v>
                </c:pt>
                <c:pt idx="807">
                  <c:v>247960275.19753557</c:v>
                </c:pt>
                <c:pt idx="808">
                  <c:v>248058798.57349467</c:v>
                </c:pt>
                <c:pt idx="809">
                  <c:v>248157083.29854116</c:v>
                </c:pt>
                <c:pt idx="810">
                  <c:v>248255129.95075357</c:v>
                </c:pt>
                <c:pt idx="811">
                  <c:v>248352939.10681033</c:v>
                </c:pt>
                <c:pt idx="812">
                  <c:v>248450511.34199294</c:v>
                </c:pt>
                <c:pt idx="813">
                  <c:v>248547847.23018926</c:v>
                </c:pt>
                <c:pt idx="814">
                  <c:v>248644947.34389737</c:v>
                </c:pt>
                <c:pt idx="815">
                  <c:v>248741812.25422826</c:v>
                </c:pt>
                <c:pt idx="816">
                  <c:v>248838442.53090981</c:v>
                </c:pt>
                <c:pt idx="817">
                  <c:v>248934838.74228957</c:v>
                </c:pt>
                <c:pt idx="818">
                  <c:v>249031001.4553386</c:v>
                </c:pt>
                <c:pt idx="819">
                  <c:v>249126931.23565453</c:v>
                </c:pt>
                <c:pt idx="820">
                  <c:v>249222628.64746514</c:v>
                </c:pt>
                <c:pt idx="821">
                  <c:v>249318094.25363109</c:v>
                </c:pt>
                <c:pt idx="822">
                  <c:v>249413328.61565</c:v>
                </c:pt>
                <c:pt idx="823">
                  <c:v>249508332.29365921</c:v>
                </c:pt>
                <c:pt idx="824">
                  <c:v>249603105.84643942</c:v>
                </c:pt>
                <c:pt idx="825">
                  <c:v>249697649.83141756</c:v>
                </c:pt>
                <c:pt idx="826">
                  <c:v>249791964.80467051</c:v>
                </c:pt>
                <c:pt idx="827">
                  <c:v>249886051.32092807</c:v>
                </c:pt>
                <c:pt idx="828">
                  <c:v>249979909.93357641</c:v>
                </c:pt>
                <c:pt idx="829">
                  <c:v>250073541.1946612</c:v>
                </c:pt>
                <c:pt idx="830">
                  <c:v>250166945.65489095</c:v>
                </c:pt>
                <c:pt idx="831">
                  <c:v>250260123.86364016</c:v>
                </c:pt>
                <c:pt idx="832">
                  <c:v>250353076.36895254</c:v>
                </c:pt>
                <c:pt idx="833">
                  <c:v>250445803.71754441</c:v>
                </c:pt>
                <c:pt idx="834">
                  <c:v>250538306.45480764</c:v>
                </c:pt>
                <c:pt idx="835">
                  <c:v>250630585.12481332</c:v>
                </c:pt>
                <c:pt idx="836">
                  <c:v>250722640.2703141</c:v>
                </c:pt>
                <c:pt idx="837">
                  <c:v>250814472.43274847</c:v>
                </c:pt>
                <c:pt idx="838">
                  <c:v>250906082.15224317</c:v>
                </c:pt>
                <c:pt idx="839">
                  <c:v>250997469.96761665</c:v>
                </c:pt>
                <c:pt idx="840">
                  <c:v>251088636.41638204</c:v>
                </c:pt>
                <c:pt idx="841">
                  <c:v>251179582.03475076</c:v>
                </c:pt>
                <c:pt idx="842">
                  <c:v>251270307.35763508</c:v>
                </c:pt>
                <c:pt idx="843">
                  <c:v>251360812.91865179</c:v>
                </c:pt>
                <c:pt idx="844">
                  <c:v>251451099.25012499</c:v>
                </c:pt>
                <c:pt idx="845">
                  <c:v>251541166.88308927</c:v>
                </c:pt>
                <c:pt idx="846">
                  <c:v>251631016.3472932</c:v>
                </c:pt>
                <c:pt idx="847">
                  <c:v>251720648.17120185</c:v>
                </c:pt>
                <c:pt idx="848">
                  <c:v>251810062.8820003</c:v>
                </c:pt>
                <c:pt idx="849">
                  <c:v>251899261.00559667</c:v>
                </c:pt>
                <c:pt idx="850">
                  <c:v>251988243.06662527</c:v>
                </c:pt>
                <c:pt idx="851">
                  <c:v>252077009.58844933</c:v>
                </c:pt>
                <c:pt idx="852">
                  <c:v>252165561.09316456</c:v>
                </c:pt>
                <c:pt idx="853">
                  <c:v>252253898.10160211</c:v>
                </c:pt>
                <c:pt idx="854">
                  <c:v>252342021.13333121</c:v>
                </c:pt>
                <c:pt idx="855">
                  <c:v>252429930.70666286</c:v>
                </c:pt>
                <c:pt idx="856">
                  <c:v>252517627.33865234</c:v>
                </c:pt>
                <c:pt idx="857">
                  <c:v>252605111.54510272</c:v>
                </c:pt>
                <c:pt idx="858">
                  <c:v>252692383.84056729</c:v>
                </c:pt>
                <c:pt idx="859">
                  <c:v>252779444.7383534</c:v>
                </c:pt>
                <c:pt idx="860">
                  <c:v>252866294.75052458</c:v>
                </c:pt>
                <c:pt idx="861">
                  <c:v>252952934.38790438</c:v>
                </c:pt>
                <c:pt idx="862">
                  <c:v>253039364.16007873</c:v>
                </c:pt>
                <c:pt idx="863">
                  <c:v>253125584.57539943</c:v>
                </c:pt>
                <c:pt idx="864">
                  <c:v>253211596.14098662</c:v>
                </c:pt>
                <c:pt idx="865">
                  <c:v>253297399.36273232</c:v>
                </c:pt>
                <c:pt idx="866">
                  <c:v>253382994.74530298</c:v>
                </c:pt>
                <c:pt idx="867">
                  <c:v>253468382.79214272</c:v>
                </c:pt>
                <c:pt idx="868">
                  <c:v>253553564.00547606</c:v>
                </c:pt>
                <c:pt idx="869">
                  <c:v>253638538.88631114</c:v>
                </c:pt>
                <c:pt idx="870">
                  <c:v>253723307.9344424</c:v>
                </c:pt>
                <c:pt idx="871">
                  <c:v>253807871.64845362</c:v>
                </c:pt>
                <c:pt idx="872">
                  <c:v>253892230.52572095</c:v>
                </c:pt>
                <c:pt idx="873">
                  <c:v>253976385.06241581</c:v>
                </c:pt>
                <c:pt idx="874">
                  <c:v>254060335.75350749</c:v>
                </c:pt>
                <c:pt idx="875">
                  <c:v>254144083.09276679</c:v>
                </c:pt>
                <c:pt idx="876">
                  <c:v>254227627.572768</c:v>
                </c:pt>
                <c:pt idx="877">
                  <c:v>254310969.68489248</c:v>
                </c:pt>
                <c:pt idx="878">
                  <c:v>254394109.91933134</c:v>
                </c:pt>
                <c:pt idx="879">
                  <c:v>254477048.76508817</c:v>
                </c:pt>
                <c:pt idx="880">
                  <c:v>254559786.70998228</c:v>
                </c:pt>
                <c:pt idx="881">
                  <c:v>254642324.24065113</c:v>
                </c:pt>
                <c:pt idx="882">
                  <c:v>254724661.84255347</c:v>
                </c:pt>
                <c:pt idx="883">
                  <c:v>254806799.99997228</c:v>
                </c:pt>
                <c:pt idx="884">
                  <c:v>254888739.19601727</c:v>
                </c:pt>
                <c:pt idx="885">
                  <c:v>254970479.91262802</c:v>
                </c:pt>
                <c:pt idx="886">
                  <c:v>255052022.63057673</c:v>
                </c:pt>
                <c:pt idx="887">
                  <c:v>255133367.82947099</c:v>
                </c:pt>
                <c:pt idx="888">
                  <c:v>255214515.98775673</c:v>
                </c:pt>
                <c:pt idx="889">
                  <c:v>255295467.58272079</c:v>
                </c:pt>
                <c:pt idx="890">
                  <c:v>255376223.0904941</c:v>
                </c:pt>
                <c:pt idx="891">
                  <c:v>255456782.98605409</c:v>
                </c:pt>
                <c:pt idx="892">
                  <c:v>255537147.74322778</c:v>
                </c:pt>
                <c:pt idx="893">
                  <c:v>255617317.83469436</c:v>
                </c:pt>
                <c:pt idx="894">
                  <c:v>255697293.73198819</c:v>
                </c:pt>
                <c:pt idx="895">
                  <c:v>255777075.90550122</c:v>
                </c:pt>
                <c:pt idx="896">
                  <c:v>255856664.82448626</c:v>
                </c:pt>
                <c:pt idx="897">
                  <c:v>255936060.95705926</c:v>
                </c:pt>
                <c:pt idx="898">
                  <c:v>256015264.77020228</c:v>
                </c:pt>
                <c:pt idx="899">
                  <c:v>256094276.72976631</c:v>
                </c:pt>
                <c:pt idx="900">
                  <c:v>256173097.3004739</c:v>
                </c:pt>
                <c:pt idx="901">
                  <c:v>256251726.94592181</c:v>
                </c:pt>
                <c:pt idx="902">
                  <c:v>256330166.12858397</c:v>
                </c:pt>
                <c:pt idx="903">
                  <c:v>256408415.30981401</c:v>
                </c:pt>
                <c:pt idx="904">
                  <c:v>256486474.94984803</c:v>
                </c:pt>
                <c:pt idx="905">
                  <c:v>256564345.50780728</c:v>
                </c:pt>
                <c:pt idx="906">
                  <c:v>256642027.44170097</c:v>
                </c:pt>
                <c:pt idx="907">
                  <c:v>256719521.20842889</c:v>
                </c:pt>
                <c:pt idx="908">
                  <c:v>256796827.26378393</c:v>
                </c:pt>
                <c:pt idx="909">
                  <c:v>256873946.06245521</c:v>
                </c:pt>
                <c:pt idx="910">
                  <c:v>256950878.0580301</c:v>
                </c:pt>
                <c:pt idx="911">
                  <c:v>257027623.7029976</c:v>
                </c:pt>
                <c:pt idx="912">
                  <c:v>257104183.44875044</c:v>
                </c:pt>
                <c:pt idx="913">
                  <c:v>257180557.74558806</c:v>
                </c:pt>
                <c:pt idx="914">
                  <c:v>257256747.04271913</c:v>
                </c:pt>
                <c:pt idx="915">
                  <c:v>257332751.7882641</c:v>
                </c:pt>
                <c:pt idx="916">
                  <c:v>257408572.42925817</c:v>
                </c:pt>
                <c:pt idx="917">
                  <c:v>257484209.41165346</c:v>
                </c:pt>
                <c:pt idx="918">
                  <c:v>257559663.18032199</c:v>
                </c:pt>
                <c:pt idx="919">
                  <c:v>257634934.17905825</c:v>
                </c:pt>
                <c:pt idx="920">
                  <c:v>257710022.85058156</c:v>
                </c:pt>
                <c:pt idx="921">
                  <c:v>257784929.63653904</c:v>
                </c:pt>
                <c:pt idx="922">
                  <c:v>257859654.9775078</c:v>
                </c:pt>
                <c:pt idx="923">
                  <c:v>257934199.31299791</c:v>
                </c:pt>
                <c:pt idx="924">
                  <c:v>258008563.08145487</c:v>
                </c:pt>
                <c:pt idx="925">
                  <c:v>258082746.72026202</c:v>
                </c:pt>
                <c:pt idx="926">
                  <c:v>258156750.66574323</c:v>
                </c:pt>
                <c:pt idx="927">
                  <c:v>258230575.35316557</c:v>
                </c:pt>
                <c:pt idx="928">
                  <c:v>258304221.21674165</c:v>
                </c:pt>
                <c:pt idx="929">
                  <c:v>258377688.68963251</c:v>
                </c:pt>
                <c:pt idx="930">
                  <c:v>258450978.20394966</c:v>
                </c:pt>
                <c:pt idx="931">
                  <c:v>258524090.19075817</c:v>
                </c:pt>
                <c:pt idx="932">
                  <c:v>258597025.08007878</c:v>
                </c:pt>
                <c:pt idx="933">
                  <c:v>258669783.3008908</c:v>
                </c:pt>
                <c:pt idx="934">
                  <c:v>258742365.2811341</c:v>
                </c:pt>
                <c:pt idx="935">
                  <c:v>258814771.44771233</c:v>
                </c:pt>
                <c:pt idx="936">
                  <c:v>258887002.22649485</c:v>
                </c:pt>
                <c:pt idx="937">
                  <c:v>258959058.04231945</c:v>
                </c:pt>
                <c:pt idx="938">
                  <c:v>259030939.31899494</c:v>
                </c:pt>
                <c:pt idx="939">
                  <c:v>259102646.47930345</c:v>
                </c:pt>
                <c:pt idx="940">
                  <c:v>259174179.94500309</c:v>
                </c:pt>
                <c:pt idx="941">
                  <c:v>259245540.13683039</c:v>
                </c:pt>
                <c:pt idx="942">
                  <c:v>259316727.47450256</c:v>
                </c:pt>
                <c:pt idx="943">
                  <c:v>259387742.37672034</c:v>
                </c:pt>
                <c:pt idx="944">
                  <c:v>259458585.26117009</c:v>
                </c:pt>
                <c:pt idx="945">
                  <c:v>259529256.54452658</c:v>
                </c:pt>
                <c:pt idx="946">
                  <c:v>259599756.6424551</c:v>
                </c:pt>
                <c:pt idx="947">
                  <c:v>259670085.96961433</c:v>
                </c:pt>
                <c:pt idx="948">
                  <c:v>259740244.93965825</c:v>
                </c:pt>
                <c:pt idx="949">
                  <c:v>259810233.96523914</c:v>
                </c:pt>
                <c:pt idx="950">
                  <c:v>259880053.45800936</c:v>
                </c:pt>
                <c:pt idx="951">
                  <c:v>259949703.82862455</c:v>
                </c:pt>
                <c:pt idx="952">
                  <c:v>260019185.48674533</c:v>
                </c:pt>
                <c:pt idx="953">
                  <c:v>260088498.84104013</c:v>
                </c:pt>
                <c:pt idx="954">
                  <c:v>260157644.29918739</c:v>
                </c:pt>
                <c:pt idx="955">
                  <c:v>260226622.26787814</c:v>
                </c:pt>
                <c:pt idx="956">
                  <c:v>260295433.15281829</c:v>
                </c:pt>
                <c:pt idx="957">
                  <c:v>260364077.35873088</c:v>
                </c:pt>
                <c:pt idx="958">
                  <c:v>260432555.28935876</c:v>
                </c:pt>
                <c:pt idx="959">
                  <c:v>260500867.34746674</c:v>
                </c:pt>
                <c:pt idx="960">
                  <c:v>260569013.93484399</c:v>
                </c:pt>
                <c:pt idx="961">
                  <c:v>260636995.45230645</c:v>
                </c:pt>
                <c:pt idx="962">
                  <c:v>260704812.29969922</c:v>
                </c:pt>
                <c:pt idx="963">
                  <c:v>260772464.87589878</c:v>
                </c:pt>
                <c:pt idx="964">
                  <c:v>260839953.57881558</c:v>
                </c:pt>
                <c:pt idx="965">
                  <c:v>260907278.80539599</c:v>
                </c:pt>
                <c:pt idx="966">
                  <c:v>260974440.95162508</c:v>
                </c:pt>
                <c:pt idx="967">
                  <c:v>261041440.41252863</c:v>
                </c:pt>
                <c:pt idx="968">
                  <c:v>261108277.58217546</c:v>
                </c:pt>
                <c:pt idx="969">
                  <c:v>261174952.85368007</c:v>
                </c:pt>
                <c:pt idx="970">
                  <c:v>261241466.61920467</c:v>
                </c:pt>
                <c:pt idx="971">
                  <c:v>261307819.2699613</c:v>
                </c:pt>
                <c:pt idx="972">
                  <c:v>261374011.19621468</c:v>
                </c:pt>
                <c:pt idx="973">
                  <c:v>261440042.78728414</c:v>
                </c:pt>
                <c:pt idx="974">
                  <c:v>261505914.43154579</c:v>
                </c:pt>
                <c:pt idx="975">
                  <c:v>261571626.51643518</c:v>
                </c:pt>
                <c:pt idx="976">
                  <c:v>261637179.42844936</c:v>
                </c:pt>
                <c:pt idx="977">
                  <c:v>261702573.55314904</c:v>
                </c:pt>
                <c:pt idx="978">
                  <c:v>261767809.27516115</c:v>
                </c:pt>
                <c:pt idx="979">
                  <c:v>261832886.97818089</c:v>
                </c:pt>
                <c:pt idx="980">
                  <c:v>261897807.04497394</c:v>
                </c:pt>
                <c:pt idx="981">
                  <c:v>261962569.85737905</c:v>
                </c:pt>
                <c:pt idx="982">
                  <c:v>262027175.79630986</c:v>
                </c:pt>
                <c:pt idx="983">
                  <c:v>262091625.24175733</c:v>
                </c:pt>
                <c:pt idx="984">
                  <c:v>262155918.57279211</c:v>
                </c:pt>
                <c:pt idx="985">
                  <c:v>262220056.1675666</c:v>
                </c:pt>
                <c:pt idx="986">
                  <c:v>262284038.40331703</c:v>
                </c:pt>
                <c:pt idx="987">
                  <c:v>262347865.65636608</c:v>
                </c:pt>
                <c:pt idx="988">
                  <c:v>262411538.3021248</c:v>
                </c:pt>
                <c:pt idx="989">
                  <c:v>262475056.71509489</c:v>
                </c:pt>
                <c:pt idx="990">
                  <c:v>262538421.26887083</c:v>
                </c:pt>
                <c:pt idx="991">
                  <c:v>262601632.33614227</c:v>
                </c:pt>
                <c:pt idx="992">
                  <c:v>262664690.28869602</c:v>
                </c:pt>
                <c:pt idx="993">
                  <c:v>262727595.49741837</c:v>
                </c:pt>
                <c:pt idx="994">
                  <c:v>262790348.33229718</c:v>
                </c:pt>
                <c:pt idx="995">
                  <c:v>262852949.16242415</c:v>
                </c:pt>
                <c:pt idx="996">
                  <c:v>262915398.35599685</c:v>
                </c:pt>
                <c:pt idx="997">
                  <c:v>262977696.28032103</c:v>
                </c:pt>
                <c:pt idx="998">
                  <c:v>263039843.3018128</c:v>
                </c:pt>
                <c:pt idx="999">
                  <c:v>263101839.78600055</c:v>
                </c:pt>
                <c:pt idx="1000">
                  <c:v>263163686.0975273</c:v>
                </c:pt>
                <c:pt idx="1001">
                  <c:v>263225382.60015294</c:v>
                </c:pt>
                <c:pt idx="1002">
                  <c:v>263286929.65675607</c:v>
                </c:pt>
                <c:pt idx="1003">
                  <c:v>263348327.62933636</c:v>
                </c:pt>
                <c:pt idx="1004">
                  <c:v>263409576.87901667</c:v>
                </c:pt>
                <c:pt idx="1005">
                  <c:v>263470677.76604509</c:v>
                </c:pt>
                <c:pt idx="1006">
                  <c:v>263531630.6497969</c:v>
                </c:pt>
                <c:pt idx="1007">
                  <c:v>263592435.8887772</c:v>
                </c:pt>
                <c:pt idx="1008">
                  <c:v>263653093.84062245</c:v>
                </c:pt>
                <c:pt idx="1009">
                  <c:v>263713604.86210304</c:v>
                </c:pt>
                <c:pt idx="1010">
                  <c:v>263773969.3091248</c:v>
                </c:pt>
                <c:pt idx="1011">
                  <c:v>263834187.53673181</c:v>
                </c:pt>
                <c:pt idx="1012">
                  <c:v>263894259.89910802</c:v>
                </c:pt>
                <c:pt idx="1013">
                  <c:v>263954186.74957937</c:v>
                </c:pt>
                <c:pt idx="1014">
                  <c:v>264013968.44061604</c:v>
                </c:pt>
                <c:pt idx="1015">
                  <c:v>264073605.32383439</c:v>
                </c:pt>
                <c:pt idx="1016">
                  <c:v>264133097.74999902</c:v>
                </c:pt>
                <c:pt idx="1017">
                  <c:v>264192446.06902504</c:v>
                </c:pt>
                <c:pt idx="1018">
                  <c:v>264251650.62997985</c:v>
                </c:pt>
                <c:pt idx="1019">
                  <c:v>264310711.78108525</c:v>
                </c:pt>
                <c:pt idx="1020">
                  <c:v>264369629.86971968</c:v>
                </c:pt>
                <c:pt idx="1021">
                  <c:v>264428405.24242005</c:v>
                </c:pt>
                <c:pt idx="1022">
                  <c:v>264487038.24488392</c:v>
                </c:pt>
                <c:pt idx="1023">
                  <c:v>264545529.22197145</c:v>
                </c:pt>
                <c:pt idx="1024">
                  <c:v>264603878.51770741</c:v>
                </c:pt>
                <c:pt idx="1025">
                  <c:v>264662086.47528335</c:v>
                </c:pt>
                <c:pt idx="1026">
                  <c:v>264720153.43705937</c:v>
                </c:pt>
                <c:pt idx="1027">
                  <c:v>264778079.74456641</c:v>
                </c:pt>
                <c:pt idx="1028">
                  <c:v>264835865.73850811</c:v>
                </c:pt>
                <c:pt idx="1029">
                  <c:v>264893511.75876278</c:v>
                </c:pt>
                <c:pt idx="1030">
                  <c:v>264951018.14438543</c:v>
                </c:pt>
                <c:pt idx="1031">
                  <c:v>265008385.23360986</c:v>
                </c:pt>
                <c:pt idx="1032">
                  <c:v>265065613.36385056</c:v>
                </c:pt>
                <c:pt idx="1033">
                  <c:v>265122702.87170458</c:v>
                </c:pt>
                <c:pt idx="1034">
                  <c:v>265179654.09295383</c:v>
                </c:pt>
                <c:pt idx="1035">
                  <c:v>265236467.3625668</c:v>
                </c:pt>
                <c:pt idx="1036">
                  <c:v>265293143.01470056</c:v>
                </c:pt>
                <c:pt idx="1037">
                  <c:v>265349681.38270274</c:v>
                </c:pt>
                <c:pt idx="1038">
                  <c:v>265406082.79911351</c:v>
                </c:pt>
                <c:pt idx="1039">
                  <c:v>265462347.59566769</c:v>
                </c:pt>
                <c:pt idx="1040">
                  <c:v>265518476.10329631</c:v>
                </c:pt>
                <c:pt idx="1041">
                  <c:v>265574468.65212893</c:v>
                </c:pt>
                <c:pt idx="1042">
                  <c:v>265630325.5714955</c:v>
                </c:pt>
                <c:pt idx="1043">
                  <c:v>265686047.18992803</c:v>
                </c:pt>
                <c:pt idx="1044">
                  <c:v>265741633.835163</c:v>
                </c:pt>
                <c:pt idx="1045">
                  <c:v>265797085.83414274</c:v>
                </c:pt>
                <c:pt idx="1046">
                  <c:v>265852403.51301792</c:v>
                </c:pt>
                <c:pt idx="1047">
                  <c:v>265907587.19714898</c:v>
                </c:pt>
                <c:pt idx="1048">
                  <c:v>265962637.21110839</c:v>
                </c:pt>
                <c:pt idx="1049">
                  <c:v>266017553.8786822</c:v>
                </c:pt>
                <c:pt idx="1050">
                  <c:v>266072337.52287242</c:v>
                </c:pt>
                <c:pt idx="1051">
                  <c:v>266126988.46589848</c:v>
                </c:pt>
                <c:pt idx="1052">
                  <c:v>266181507.02919939</c:v>
                </c:pt>
                <c:pt idx="1053">
                  <c:v>266235893.53343555</c:v>
                </c:pt>
                <c:pt idx="1054">
                  <c:v>266290148.29849049</c:v>
                </c:pt>
                <c:pt idx="1055">
                  <c:v>266344271.64347315</c:v>
                </c:pt>
                <c:pt idx="1056">
                  <c:v>266398263.88671929</c:v>
                </c:pt>
                <c:pt idx="1057">
                  <c:v>266452125.3457936</c:v>
                </c:pt>
                <c:pt idx="1058">
                  <c:v>266505856.33749163</c:v>
                </c:pt>
                <c:pt idx="1059">
                  <c:v>266559457.17784148</c:v>
                </c:pt>
                <c:pt idx="1060">
                  <c:v>266612928.18210581</c:v>
                </c:pt>
                <c:pt idx="1061">
                  <c:v>266666269.66478357</c:v>
                </c:pt>
                <c:pt idx="1062">
                  <c:v>266719481.93961188</c:v>
                </c:pt>
                <c:pt idx="1063">
                  <c:v>266772565.31956804</c:v>
                </c:pt>
                <c:pt idx="1064">
                  <c:v>266825520.11687109</c:v>
                </c:pt>
                <c:pt idx="1065">
                  <c:v>266878346.64298385</c:v>
                </c:pt>
                <c:pt idx="1066">
                  <c:v>266931045.20861465</c:v>
                </c:pt>
                <c:pt idx="1067">
                  <c:v>266983616.12371925</c:v>
                </c:pt>
                <c:pt idx="1068">
                  <c:v>267036059.69750261</c:v>
                </c:pt>
                <c:pt idx="1069">
                  <c:v>267088376.23842072</c:v>
                </c:pt>
                <c:pt idx="1070">
                  <c:v>267140566.05418223</c:v>
                </c:pt>
                <c:pt idx="1071">
                  <c:v>267192629.45175079</c:v>
                </c:pt>
                <c:pt idx="1072">
                  <c:v>267244566.73734614</c:v>
                </c:pt>
                <c:pt idx="1073">
                  <c:v>267296378.2164464</c:v>
                </c:pt>
                <c:pt idx="1074">
                  <c:v>267348064.1937899</c:v>
                </c:pt>
                <c:pt idx="1075">
                  <c:v>267399624.97337651</c:v>
                </c:pt>
                <c:pt idx="1076">
                  <c:v>267451060.85846993</c:v>
                </c:pt>
                <c:pt idx="1077">
                  <c:v>267502372.15159932</c:v>
                </c:pt>
                <c:pt idx="1078">
                  <c:v>267553559.1545608</c:v>
                </c:pt>
                <c:pt idx="1079">
                  <c:v>267604622.16841969</c:v>
                </c:pt>
                <c:pt idx="1080">
                  <c:v>267655561.49351186</c:v>
                </c:pt>
                <c:pt idx="1081">
                  <c:v>267706377.42944586</c:v>
                </c:pt>
                <c:pt idx="1082">
                  <c:v>267757070.2751044</c:v>
                </c:pt>
                <c:pt idx="1083">
                  <c:v>267807640.32864615</c:v>
                </c:pt>
                <c:pt idx="1084">
                  <c:v>267858087.88750768</c:v>
                </c:pt>
                <c:pt idx="1085">
                  <c:v>267908413.24840513</c:v>
                </c:pt>
                <c:pt idx="1086">
                  <c:v>267958616.70733574</c:v>
                </c:pt>
                <c:pt idx="1087">
                  <c:v>268008698.55957982</c:v>
                </c:pt>
                <c:pt idx="1088">
                  <c:v>268058659.09970251</c:v>
                </c:pt>
                <c:pt idx="1089">
                  <c:v>268108498.62155539</c:v>
                </c:pt>
                <c:pt idx="1090">
                  <c:v>268158217.41827813</c:v>
                </c:pt>
                <c:pt idx="1091">
                  <c:v>268207815.78230056</c:v>
                </c:pt>
                <c:pt idx="1092">
                  <c:v>268257294.00534403</c:v>
                </c:pt>
                <c:pt idx="1093">
                  <c:v>268306652.37842321</c:v>
                </c:pt>
                <c:pt idx="1094">
                  <c:v>268355891.19184801</c:v>
                </c:pt>
                <c:pt idx="1095">
                  <c:v>268405010.73522493</c:v>
                </c:pt>
                <c:pt idx="1096">
                  <c:v>268454011.29745913</c:v>
                </c:pt>
                <c:pt idx="1097">
                  <c:v>268502893.16675603</c:v>
                </c:pt>
                <c:pt idx="1098">
                  <c:v>268551656.63062257</c:v>
                </c:pt>
                <c:pt idx="1099">
                  <c:v>268600301.9758696</c:v>
                </c:pt>
                <c:pt idx="1100">
                  <c:v>268648829.48861319</c:v>
                </c:pt>
                <c:pt idx="1101">
                  <c:v>268697239.45427626</c:v>
                </c:pt>
                <c:pt idx="1102">
                  <c:v>268745532.15759045</c:v>
                </c:pt>
                <c:pt idx="1103">
                  <c:v>268793707.88259763</c:v>
                </c:pt>
                <c:pt idx="1104">
                  <c:v>268841766.91265166</c:v>
                </c:pt>
                <c:pt idx="1105">
                  <c:v>268889709.53042006</c:v>
                </c:pt>
                <c:pt idx="1106">
                  <c:v>268937536.01788557</c:v>
                </c:pt>
                <c:pt idx="1107">
                  <c:v>268985246.65634805</c:v>
                </c:pt>
                <c:pt idx="1108">
                  <c:v>269032841.72642589</c:v>
                </c:pt>
                <c:pt idx="1109">
                  <c:v>269080321.50805771</c:v>
                </c:pt>
                <c:pt idx="1110">
                  <c:v>269127686.28050399</c:v>
                </c:pt>
                <c:pt idx="1111">
                  <c:v>269174936.32234895</c:v>
                </c:pt>
                <c:pt idx="1112">
                  <c:v>269222071.91150182</c:v>
                </c:pt>
                <c:pt idx="1113">
                  <c:v>269269093.32519877</c:v>
                </c:pt>
                <c:pt idx="1114">
                  <c:v>269316000.84000438</c:v>
                </c:pt>
                <c:pt idx="1115">
                  <c:v>269362794.73181331</c:v>
                </c:pt>
                <c:pt idx="1116">
                  <c:v>269409475.27585196</c:v>
                </c:pt>
                <c:pt idx="1117">
                  <c:v>269456042.74668002</c:v>
                </c:pt>
                <c:pt idx="1118">
                  <c:v>269502497.41819209</c:v>
                </c:pt>
                <c:pt idx="1119">
                  <c:v>269548839.56361938</c:v>
                </c:pt>
                <c:pt idx="1120">
                  <c:v>269595069.45553136</c:v>
                </c:pt>
                <c:pt idx="1121">
                  <c:v>269641187.36583698</c:v>
                </c:pt>
                <c:pt idx="1122">
                  <c:v>269687193.56578678</c:v>
                </c:pt>
                <c:pt idx="1123">
                  <c:v>269733088.32597423</c:v>
                </c:pt>
                <c:pt idx="1124">
                  <c:v>269778871.91633725</c:v>
                </c:pt>
                <c:pt idx="1125">
                  <c:v>269824544.60615999</c:v>
                </c:pt>
                <c:pt idx="1126">
                  <c:v>269870106.66407436</c:v>
                </c:pt>
                <c:pt idx="1127">
                  <c:v>269915558.35806131</c:v>
                </c:pt>
                <c:pt idx="1128">
                  <c:v>269960899.95545298</c:v>
                </c:pt>
                <c:pt idx="1129">
                  <c:v>270006131.72293371</c:v>
                </c:pt>
                <c:pt idx="1130">
                  <c:v>270051253.9265421</c:v>
                </c:pt>
                <c:pt idx="1131">
                  <c:v>270096266.83167225</c:v>
                </c:pt>
                <c:pt idx="1132">
                  <c:v>270141170.70307517</c:v>
                </c:pt>
                <c:pt idx="1133">
                  <c:v>270185965.80486089</c:v>
                </c:pt>
                <c:pt idx="1134">
                  <c:v>270230652.40049946</c:v>
                </c:pt>
                <c:pt idx="1135">
                  <c:v>270275230.75282294</c:v>
                </c:pt>
                <c:pt idx="1136">
                  <c:v>270319701.1240266</c:v>
                </c:pt>
                <c:pt idx="1137">
                  <c:v>270364063.77567053</c:v>
                </c:pt>
                <c:pt idx="1138">
                  <c:v>270408318.96868145</c:v>
                </c:pt>
                <c:pt idx="1139">
                  <c:v>270452466.96335399</c:v>
                </c:pt>
                <c:pt idx="1140">
                  <c:v>270496508.01935202</c:v>
                </c:pt>
                <c:pt idx="1141">
                  <c:v>270540442.39571089</c:v>
                </c:pt>
                <c:pt idx="1142">
                  <c:v>270584270.35083795</c:v>
                </c:pt>
                <c:pt idx="1143">
                  <c:v>270627992.14251524</c:v>
                </c:pt>
                <c:pt idx="1144">
                  <c:v>270671608.02789986</c:v>
                </c:pt>
                <c:pt idx="1145">
                  <c:v>270715118.26352614</c:v>
                </c:pt>
                <c:pt idx="1146">
                  <c:v>270758523.10530716</c:v>
                </c:pt>
                <c:pt idx="1147">
                  <c:v>270801822.80853605</c:v>
                </c:pt>
                <c:pt idx="1148">
                  <c:v>270845017.62788737</c:v>
                </c:pt>
                <c:pt idx="1149">
                  <c:v>270888107.81741911</c:v>
                </c:pt>
                <c:pt idx="1150">
                  <c:v>270931093.63057351</c:v>
                </c:pt>
                <c:pt idx="1151">
                  <c:v>270973975.32017916</c:v>
                </c:pt>
                <c:pt idx="1152">
                  <c:v>271016753.13845217</c:v>
                </c:pt>
                <c:pt idx="1153">
                  <c:v>271059427.33699763</c:v>
                </c:pt>
                <c:pt idx="1154">
                  <c:v>271101998.16681123</c:v>
                </c:pt>
                <c:pt idx="1155">
                  <c:v>271144465.8782807</c:v>
                </c:pt>
                <c:pt idx="1156">
                  <c:v>271186830.72118717</c:v>
                </c:pt>
                <c:pt idx="1157">
                  <c:v>271229092.94470698</c:v>
                </c:pt>
                <c:pt idx="1158">
                  <c:v>271271252.79741251</c:v>
                </c:pt>
                <c:pt idx="1159">
                  <c:v>271313310.52727437</c:v>
                </c:pt>
                <c:pt idx="1160">
                  <c:v>271355266.38166231</c:v>
                </c:pt>
                <c:pt idx="1161">
                  <c:v>271397120.60734695</c:v>
                </c:pt>
                <c:pt idx="1162">
                  <c:v>271438873.45050126</c:v>
                </c:pt>
                <c:pt idx="1163">
                  <c:v>271480525.15670174</c:v>
                </c:pt>
                <c:pt idx="1164">
                  <c:v>271522075.97093004</c:v>
                </c:pt>
                <c:pt idx="1165">
                  <c:v>271563526.13757455</c:v>
                </c:pt>
                <c:pt idx="1166">
                  <c:v>271604875.90043163</c:v>
                </c:pt>
                <c:pt idx="1167">
                  <c:v>271646125.50270712</c:v>
                </c:pt>
                <c:pt idx="1168">
                  <c:v>271687275.1870175</c:v>
                </c:pt>
                <c:pt idx="1169">
                  <c:v>271728325.19539195</c:v>
                </c:pt>
                <c:pt idx="1170">
                  <c:v>271769275.7692731</c:v>
                </c:pt>
                <c:pt idx="1171">
                  <c:v>271810127.14951891</c:v>
                </c:pt>
                <c:pt idx="1172">
                  <c:v>271850879.57640374</c:v>
                </c:pt>
                <c:pt idx="1173">
                  <c:v>271891533.28962022</c:v>
                </c:pt>
                <c:pt idx="1174">
                  <c:v>271932088.52828002</c:v>
                </c:pt>
                <c:pt idx="1175">
                  <c:v>271972545.53091592</c:v>
                </c:pt>
                <c:pt idx="1176">
                  <c:v>272012904.5354827</c:v>
                </c:pt>
                <c:pt idx="1177">
                  <c:v>272053165.77935898</c:v>
                </c:pt>
                <c:pt idx="1178">
                  <c:v>272093329.49934804</c:v>
                </c:pt>
                <c:pt idx="1179">
                  <c:v>272133395.9316799</c:v>
                </c:pt>
                <c:pt idx="1180">
                  <c:v>272173365.3120122</c:v>
                </c:pt>
                <c:pt idx="1181">
                  <c:v>272213237.87543166</c:v>
                </c:pt>
                <c:pt idx="1182">
                  <c:v>272253013.8564558</c:v>
                </c:pt>
                <c:pt idx="1183">
                  <c:v>272292693.48903388</c:v>
                </c:pt>
                <c:pt idx="1184">
                  <c:v>272332277.00654852</c:v>
                </c:pt>
                <c:pt idx="1185">
                  <c:v>272371764.64181709</c:v>
                </c:pt>
                <c:pt idx="1186">
                  <c:v>272411156.6270929</c:v>
                </c:pt>
                <c:pt idx="1187">
                  <c:v>272450453.19406676</c:v>
                </c:pt>
                <c:pt idx="1188">
                  <c:v>272489654.57386822</c:v>
                </c:pt>
                <c:pt idx="1189">
                  <c:v>272528760.99706692</c:v>
                </c:pt>
                <c:pt idx="1190">
                  <c:v>272567772.69367421</c:v>
                </c:pt>
                <c:pt idx="1191">
                  <c:v>272606689.89314401</c:v>
                </c:pt>
                <c:pt idx="1192">
                  <c:v>272645512.82437462</c:v>
                </c:pt>
                <c:pt idx="1193">
                  <c:v>272684241.71570987</c:v>
                </c:pt>
                <c:pt idx="1194">
                  <c:v>272722876.79494029</c:v>
                </c:pt>
                <c:pt idx="1195">
                  <c:v>272761418.28930497</c:v>
                </c:pt>
                <c:pt idx="1196">
                  <c:v>272799866.42549229</c:v>
                </c:pt>
                <c:pt idx="1197">
                  <c:v>272838221.4296416</c:v>
                </c:pt>
                <c:pt idx="1198">
                  <c:v>272876483.52734458</c:v>
                </c:pt>
                <c:pt idx="1199">
                  <c:v>272914652.94364631</c:v>
                </c:pt>
                <c:pt idx="1200">
                  <c:v>272952729.90304691</c:v>
                </c:pt>
                <c:pt idx="1201">
                  <c:v>272990714.62950242</c:v>
                </c:pt>
                <c:pt idx="1202">
                  <c:v>273028607.34642684</c:v>
                </c:pt>
                <c:pt idx="1203">
                  <c:v>273066408.27669257</c:v>
                </c:pt>
                <c:pt idx="1204">
                  <c:v>273104117.64263231</c:v>
                </c:pt>
                <c:pt idx="1205">
                  <c:v>273141735.66604036</c:v>
                </c:pt>
                <c:pt idx="1206">
                  <c:v>273179262.56817359</c:v>
                </c:pt>
                <c:pt idx="1207">
                  <c:v>273216698.56975293</c:v>
                </c:pt>
                <c:pt idx="1208">
                  <c:v>273254043.89096475</c:v>
                </c:pt>
                <c:pt idx="1209">
                  <c:v>273291298.75146198</c:v>
                </c:pt>
                <c:pt idx="1210">
                  <c:v>273328463.37036562</c:v>
                </c:pt>
                <c:pt idx="1211">
                  <c:v>273365537.96626562</c:v>
                </c:pt>
                <c:pt idx="1212">
                  <c:v>273402522.75722289</c:v>
                </c:pt>
                <c:pt idx="1213">
                  <c:v>273439417.96076971</c:v>
                </c:pt>
                <c:pt idx="1214">
                  <c:v>273476223.79391164</c:v>
                </c:pt>
                <c:pt idx="1215">
                  <c:v>273512940.47312856</c:v>
                </c:pt>
                <c:pt idx="1216">
                  <c:v>273549568.21437603</c:v>
                </c:pt>
                <c:pt idx="1217">
                  <c:v>273586107.23308635</c:v>
                </c:pt>
                <c:pt idx="1218">
                  <c:v>273622557.74417019</c:v>
                </c:pt>
                <c:pt idx="1219">
                  <c:v>273658919.96201748</c:v>
                </c:pt>
                <c:pt idx="1220">
                  <c:v>273695194.10049897</c:v>
                </c:pt>
                <c:pt idx="1221">
                  <c:v>273731380.37296724</c:v>
                </c:pt>
                <c:pt idx="1222">
                  <c:v>273767478.99225813</c:v>
                </c:pt>
                <c:pt idx="1223">
                  <c:v>273803490.17069185</c:v>
                </c:pt>
                <c:pt idx="1224">
                  <c:v>273839414.12007445</c:v>
                </c:pt>
                <c:pt idx="1225">
                  <c:v>273875251.05169892</c:v>
                </c:pt>
                <c:pt idx="1226">
                  <c:v>273911001.17634618</c:v>
                </c:pt>
                <c:pt idx="1227">
                  <c:v>273946664.70428699</c:v>
                </c:pt>
                <c:pt idx="1228">
                  <c:v>273982241.84528244</c:v>
                </c:pt>
                <c:pt idx="1229">
                  <c:v>274017732.80858576</c:v>
                </c:pt>
                <c:pt idx="1230">
                  <c:v>274053137.80294305</c:v>
                </c:pt>
                <c:pt idx="1231">
                  <c:v>274088457.03659493</c:v>
                </c:pt>
                <c:pt idx="1232">
                  <c:v>274123690.71727777</c:v>
                </c:pt>
                <c:pt idx="1233">
                  <c:v>274158839.0522244</c:v>
                </c:pt>
                <c:pt idx="1234">
                  <c:v>274193902.24816585</c:v>
                </c:pt>
                <c:pt idx="1235">
                  <c:v>274228880.51133239</c:v>
                </c:pt>
                <c:pt idx="1236">
                  <c:v>274263774.04745477</c:v>
                </c:pt>
                <c:pt idx="1237">
                  <c:v>274298583.06176531</c:v>
                </c:pt>
                <c:pt idx="1238">
                  <c:v>274333307.75899935</c:v>
                </c:pt>
                <c:pt idx="1239">
                  <c:v>274367948.34339613</c:v>
                </c:pt>
                <c:pt idx="1240">
                  <c:v>274402505.01870024</c:v>
                </c:pt>
                <c:pt idx="1241">
                  <c:v>274436977.98816276</c:v>
                </c:pt>
                <c:pt idx="1242">
                  <c:v>274471367.45454252</c:v>
                </c:pt>
                <c:pt idx="1243">
                  <c:v>274505673.62010694</c:v>
                </c:pt>
                <c:pt idx="1244">
                  <c:v>274539896.68663383</c:v>
                </c:pt>
                <c:pt idx="1245">
                  <c:v>274574036.85541201</c:v>
                </c:pt>
                <c:pt idx="1246">
                  <c:v>274608094.32724279</c:v>
                </c:pt>
                <c:pt idx="1247">
                  <c:v>274642069.30244112</c:v>
                </c:pt>
                <c:pt idx="1248">
                  <c:v>274675961.98083675</c:v>
                </c:pt>
                <c:pt idx="1249">
                  <c:v>274709772.56177521</c:v>
                </c:pt>
                <c:pt idx="1250">
                  <c:v>274743501.24411935</c:v>
                </c:pt>
                <c:pt idx="1251">
                  <c:v>274777148.22625029</c:v>
                </c:pt>
                <c:pt idx="1252">
                  <c:v>274810713.70606852</c:v>
                </c:pt>
                <c:pt idx="1253">
                  <c:v>274844197.88099527</c:v>
                </c:pt>
                <c:pt idx="1254">
                  <c:v>274877600.94797349</c:v>
                </c:pt>
                <c:pt idx="1255">
                  <c:v>274910923.10346913</c:v>
                </c:pt>
                <c:pt idx="1256">
                  <c:v>274944164.54347217</c:v>
                </c:pt>
                <c:pt idx="1257">
                  <c:v>274977325.46349788</c:v>
                </c:pt>
                <c:pt idx="1258">
                  <c:v>275010406.05858803</c:v>
                </c:pt>
                <c:pt idx="1259">
                  <c:v>275043406.52331185</c:v>
                </c:pt>
                <c:pt idx="1260">
                  <c:v>275076327.05176723</c:v>
                </c:pt>
                <c:pt idx="1261">
                  <c:v>275109167.83758205</c:v>
                </c:pt>
                <c:pt idx="1262">
                  <c:v>275141929.07391495</c:v>
                </c:pt>
                <c:pt idx="1263">
                  <c:v>275174610.95345694</c:v>
                </c:pt>
                <c:pt idx="1264">
                  <c:v>275207213.66843212</c:v>
                </c:pt>
                <c:pt idx="1265">
                  <c:v>275239737.41059893</c:v>
                </c:pt>
                <c:pt idx="1266">
                  <c:v>275272182.37125146</c:v>
                </c:pt>
                <c:pt idx="1267">
                  <c:v>275304548.74122041</c:v>
                </c:pt>
                <c:pt idx="1268">
                  <c:v>275336836.71087402</c:v>
                </c:pt>
                <c:pt idx="1269">
                  <c:v>275369046.47011983</c:v>
                </c:pt>
                <c:pt idx="1270">
                  <c:v>275401178.20840484</c:v>
                </c:pt>
                <c:pt idx="1271">
                  <c:v>275433232.11471766</c:v>
                </c:pt>
                <c:pt idx="1272">
                  <c:v>275465208.37758875</c:v>
                </c:pt>
                <c:pt idx="1273">
                  <c:v>275497107.18509209</c:v>
                </c:pt>
                <c:pt idx="1274">
                  <c:v>275528928.72484601</c:v>
                </c:pt>
                <c:pt idx="1275">
                  <c:v>275560673.18401444</c:v>
                </c:pt>
                <c:pt idx="1276">
                  <c:v>275592340.74930793</c:v>
                </c:pt>
                <c:pt idx="1277">
                  <c:v>275623931.60698467</c:v>
                </c:pt>
                <c:pt idx="1278">
                  <c:v>275655445.94285184</c:v>
                </c:pt>
                <c:pt idx="1279">
                  <c:v>275686883.94226646</c:v>
                </c:pt>
                <c:pt idx="1280">
                  <c:v>275718245.79013652</c:v>
                </c:pt>
                <c:pt idx="1281">
                  <c:v>275749531.67092216</c:v>
                </c:pt>
                <c:pt idx="1282">
                  <c:v>275780741.76863676</c:v>
                </c:pt>
                <c:pt idx="1283">
                  <c:v>275811876.26684785</c:v>
                </c:pt>
                <c:pt idx="1284">
                  <c:v>275842935.34867841</c:v>
                </c:pt>
                <c:pt idx="1285">
                  <c:v>275873919.1968078</c:v>
                </c:pt>
                <c:pt idx="1286">
                  <c:v>275904827.99347293</c:v>
                </c:pt>
                <c:pt idx="1287">
                  <c:v>275935661.92046916</c:v>
                </c:pt>
                <c:pt idx="1288">
                  <c:v>275966421.15915155</c:v>
                </c:pt>
                <c:pt idx="1289">
                  <c:v>275997105.89043599</c:v>
                </c:pt>
                <c:pt idx="1290">
                  <c:v>276027716.29479998</c:v>
                </c:pt>
                <c:pt idx="1291">
                  <c:v>276058252.552284</c:v>
                </c:pt>
                <c:pt idx="1292">
                  <c:v>276088714.84249222</c:v>
                </c:pt>
                <c:pt idx="1293">
                  <c:v>276119103.34459388</c:v>
                </c:pt>
                <c:pt idx="1294">
                  <c:v>276149418.2373243</c:v>
                </c:pt>
                <c:pt idx="1295">
                  <c:v>276179659.69898576</c:v>
                </c:pt>
                <c:pt idx="1296">
                  <c:v>276209827.90744853</c:v>
                </c:pt>
                <c:pt idx="1297">
                  <c:v>276239923.04015231</c:v>
                </c:pt>
                <c:pt idx="1298">
                  <c:v>276269945.2741068</c:v>
                </c:pt>
                <c:pt idx="1299">
                  <c:v>276299894.78589284</c:v>
                </c:pt>
                <c:pt idx="1300">
                  <c:v>276329771.75166386</c:v>
                </c:pt>
                <c:pt idx="1301">
                  <c:v>276359576.34714627</c:v>
                </c:pt>
                <c:pt idx="1302">
                  <c:v>276389308.74764103</c:v>
                </c:pt>
                <c:pt idx="1303">
                  <c:v>276418969.12802428</c:v>
                </c:pt>
                <c:pt idx="1304">
                  <c:v>276448557.66274893</c:v>
                </c:pt>
                <c:pt idx="1305">
                  <c:v>276478074.52584481</c:v>
                </c:pt>
                <c:pt idx="1306">
                  <c:v>276507519.89092058</c:v>
                </c:pt>
                <c:pt idx="1307">
                  <c:v>276536893.93116426</c:v>
                </c:pt>
                <c:pt idx="1308">
                  <c:v>276566196.81934434</c:v>
                </c:pt>
                <c:pt idx="1309">
                  <c:v>276595428.7278108</c:v>
                </c:pt>
                <c:pt idx="1310">
                  <c:v>276624589.82849622</c:v>
                </c:pt>
                <c:pt idx="1311">
                  <c:v>276653680.29291666</c:v>
                </c:pt>
                <c:pt idx="1312">
                  <c:v>276682700.29217267</c:v>
                </c:pt>
                <c:pt idx="1313">
                  <c:v>276711649.99695045</c:v>
                </c:pt>
                <c:pt idx="1314">
                  <c:v>276740529.5775227</c:v>
                </c:pt>
                <c:pt idx="1315">
                  <c:v>276769339.20374966</c:v>
                </c:pt>
                <c:pt idx="1316">
                  <c:v>276798079.04508013</c:v>
                </c:pt>
                <c:pt idx="1317">
                  <c:v>276826749.27055246</c:v>
                </c:pt>
                <c:pt idx="1318">
                  <c:v>276855350.04879552</c:v>
                </c:pt>
                <c:pt idx="1319">
                  <c:v>276883881.54802984</c:v>
                </c:pt>
                <c:pt idx="1320">
                  <c:v>276912343.9360683</c:v>
                </c:pt>
                <c:pt idx="1321">
                  <c:v>276940737.38031733</c:v>
                </c:pt>
                <c:pt idx="1322">
                  <c:v>276969062.04777795</c:v>
                </c:pt>
                <c:pt idx="1323">
                  <c:v>276997318.10504657</c:v>
                </c:pt>
                <c:pt idx="1324">
                  <c:v>277025505.7183162</c:v>
                </c:pt>
                <c:pt idx="1325">
                  <c:v>277053625.05337697</c:v>
                </c:pt>
                <c:pt idx="1326">
                  <c:v>277081676.27561766</c:v>
                </c:pt>
                <c:pt idx="1327">
                  <c:v>277109659.55002654</c:v>
                </c:pt>
                <c:pt idx="1328">
                  <c:v>277137575.04119188</c:v>
                </c:pt>
                <c:pt idx="1329">
                  <c:v>277165422.91330367</c:v>
                </c:pt>
                <c:pt idx="1330">
                  <c:v>277193203.33015382</c:v>
                </c:pt>
                <c:pt idx="1331">
                  <c:v>277220916.45513779</c:v>
                </c:pt>
                <c:pt idx="1332">
                  <c:v>277248562.45125508</c:v>
                </c:pt>
                <c:pt idx="1333">
                  <c:v>277276141.48111039</c:v>
                </c:pt>
                <c:pt idx="1334">
                  <c:v>277303653.70691454</c:v>
                </c:pt>
                <c:pt idx="1335">
                  <c:v>277331099.2904855</c:v>
                </c:pt>
                <c:pt idx="1336">
                  <c:v>277358478.39324921</c:v>
                </c:pt>
                <c:pt idx="1337">
                  <c:v>277385791.17624056</c:v>
                </c:pt>
                <c:pt idx="1338">
                  <c:v>277413037.8001045</c:v>
                </c:pt>
                <c:pt idx="1339">
                  <c:v>277440218.42509669</c:v>
                </c:pt>
                <c:pt idx="1340">
                  <c:v>277467333.21108472</c:v>
                </c:pt>
                <c:pt idx="1341">
                  <c:v>277494382.31754881</c:v>
                </c:pt>
                <c:pt idx="1342">
                  <c:v>277521365.90358311</c:v>
                </c:pt>
                <c:pt idx="1343">
                  <c:v>277548284.12789619</c:v>
                </c:pt>
                <c:pt idx="1344">
                  <c:v>277575137.14881217</c:v>
                </c:pt>
                <c:pt idx="1345">
                  <c:v>277601925.12427187</c:v>
                </c:pt>
                <c:pt idx="1346">
                  <c:v>277628648.21183336</c:v>
                </c:pt>
                <c:pt idx="1347">
                  <c:v>277655306.56867301</c:v>
                </c:pt>
                <c:pt idx="1348">
                  <c:v>277681900.35158676</c:v>
                </c:pt>
                <c:pt idx="1349">
                  <c:v>277708429.71699035</c:v>
                </c:pt>
                <c:pt idx="1350">
                  <c:v>277734894.82092094</c:v>
                </c:pt>
                <c:pt idx="1351">
                  <c:v>277761295.81903762</c:v>
                </c:pt>
                <c:pt idx="1352">
                  <c:v>277787632.86662239</c:v>
                </c:pt>
                <c:pt idx="1353">
                  <c:v>277813906.11858118</c:v>
                </c:pt>
                <c:pt idx="1354">
                  <c:v>277840115.72944474</c:v>
                </c:pt>
                <c:pt idx="1355">
                  <c:v>277866261.8533693</c:v>
                </c:pt>
                <c:pt idx="1356">
                  <c:v>277892344.64413786</c:v>
                </c:pt>
                <c:pt idx="1357">
                  <c:v>277918364.25516099</c:v>
                </c:pt>
                <c:pt idx="1358">
                  <c:v>277944320.83947736</c:v>
                </c:pt>
                <c:pt idx="1359">
                  <c:v>277970214.54975522</c:v>
                </c:pt>
                <c:pt idx="1360">
                  <c:v>277996045.53829283</c:v>
                </c:pt>
                <c:pt idx="1361">
                  <c:v>278021813.95701975</c:v>
                </c:pt>
                <c:pt idx="1362">
                  <c:v>278047519.9574973</c:v>
                </c:pt>
                <c:pt idx="1363">
                  <c:v>278073163.69091982</c:v>
                </c:pt>
                <c:pt idx="1364">
                  <c:v>278098745.30811536</c:v>
                </c:pt>
                <c:pt idx="1365">
                  <c:v>278124264.95954657</c:v>
                </c:pt>
                <c:pt idx="1366">
                  <c:v>278149722.79531175</c:v>
                </c:pt>
                <c:pt idx="1367">
                  <c:v>278175118.96514559</c:v>
                </c:pt>
                <c:pt idx="1368">
                  <c:v>278200453.61842</c:v>
                </c:pt>
                <c:pt idx="1369">
                  <c:v>278225726.90414518</c:v>
                </c:pt>
                <c:pt idx="1370">
                  <c:v>278250938.97097033</c:v>
                </c:pt>
                <c:pt idx="1371">
                  <c:v>278276089.9671846</c:v>
                </c:pt>
                <c:pt idx="1372">
                  <c:v>278301180.04071784</c:v>
                </c:pt>
                <c:pt idx="1373">
                  <c:v>278326209.33914179</c:v>
                </c:pt>
                <c:pt idx="1374">
                  <c:v>278351178.0096705</c:v>
                </c:pt>
                <c:pt idx="1375">
                  <c:v>278376086.19916159</c:v>
                </c:pt>
                <c:pt idx="1376">
                  <c:v>278400934.0541169</c:v>
                </c:pt>
                <c:pt idx="1377">
                  <c:v>278425721.7206834</c:v>
                </c:pt>
                <c:pt idx="1378">
                  <c:v>278450449.3446539</c:v>
                </c:pt>
                <c:pt idx="1379">
                  <c:v>278475117.07146835</c:v>
                </c:pt>
                <c:pt idx="1380">
                  <c:v>278499725.04621422</c:v>
                </c:pt>
                <c:pt idx="1381">
                  <c:v>278524273.41362756</c:v>
                </c:pt>
                <c:pt idx="1382">
                  <c:v>278548762.3180939</c:v>
                </c:pt>
                <c:pt idx="1383">
                  <c:v>278573191.90364885</c:v>
                </c:pt>
                <c:pt idx="1384">
                  <c:v>278597562.31397945</c:v>
                </c:pt>
                <c:pt idx="1385">
                  <c:v>278621873.69242424</c:v>
                </c:pt>
                <c:pt idx="1386">
                  <c:v>278646126.18197495</c:v>
                </c:pt>
                <c:pt idx="1387">
                  <c:v>278670319.92527676</c:v>
                </c:pt>
                <c:pt idx="1388">
                  <c:v>278694455.06462938</c:v>
                </c:pt>
                <c:pt idx="1389">
                  <c:v>278718531.74198782</c:v>
                </c:pt>
                <c:pt idx="1390">
                  <c:v>278742550.09896326</c:v>
                </c:pt>
                <c:pt idx="1391">
                  <c:v>278766510.27682364</c:v>
                </c:pt>
                <c:pt idx="1392">
                  <c:v>278790412.41649514</c:v>
                </c:pt>
                <c:pt idx="1393">
                  <c:v>278814256.65856218</c:v>
                </c:pt>
                <c:pt idx="1394">
                  <c:v>278838043.14326882</c:v>
                </c:pt>
                <c:pt idx="1395">
                  <c:v>278861772.01051944</c:v>
                </c:pt>
                <c:pt idx="1396">
                  <c:v>278885443.39987946</c:v>
                </c:pt>
                <c:pt idx="1397">
                  <c:v>278909057.45057625</c:v>
                </c:pt>
                <c:pt idx="1398">
                  <c:v>278932614.3014999</c:v>
                </c:pt>
                <c:pt idx="1399">
                  <c:v>278956114.09120417</c:v>
                </c:pt>
                <c:pt idx="1400">
                  <c:v>278979556.95790714</c:v>
                </c:pt>
                <c:pt idx="1401">
                  <c:v>279002943.03949201</c:v>
                </c:pt>
                <c:pt idx="1402">
                  <c:v>279026272.47350818</c:v>
                </c:pt>
                <c:pt idx="1403">
                  <c:v>279049545.39717162</c:v>
                </c:pt>
                <c:pt idx="1404">
                  <c:v>279072761.94736618</c:v>
                </c:pt>
                <c:pt idx="1405">
                  <c:v>279095922.26064402</c:v>
                </c:pt>
                <c:pt idx="1406">
                  <c:v>279119026.47322643</c:v>
                </c:pt>
                <c:pt idx="1407">
                  <c:v>279142074.72100496</c:v>
                </c:pt>
                <c:pt idx="1408">
                  <c:v>279165067.1395418</c:v>
                </c:pt>
                <c:pt idx="1409">
                  <c:v>279188003.86407083</c:v>
                </c:pt>
                <c:pt idx="1410">
                  <c:v>279210885.02949834</c:v>
                </c:pt>
                <c:pt idx="1411">
                  <c:v>279233710.77040398</c:v>
                </c:pt>
                <c:pt idx="1412">
                  <c:v>279256481.2210412</c:v>
                </c:pt>
                <c:pt idx="1413">
                  <c:v>279279196.51533842</c:v>
                </c:pt>
                <c:pt idx="1414">
                  <c:v>279301856.78689951</c:v>
                </c:pt>
                <c:pt idx="1415">
                  <c:v>279324462.1690048</c:v>
                </c:pt>
                <c:pt idx="1416">
                  <c:v>279347012.79461181</c:v>
                </c:pt>
                <c:pt idx="1417">
                  <c:v>279369508.79635584</c:v>
                </c:pt>
                <c:pt idx="1418">
                  <c:v>279391950.3065511</c:v>
                </c:pt>
                <c:pt idx="1419">
                  <c:v>279414337.45719129</c:v>
                </c:pt>
                <c:pt idx="1420">
                  <c:v>279436670.37995011</c:v>
                </c:pt>
                <c:pt idx="1421">
                  <c:v>279458949.20618272</c:v>
                </c:pt>
                <c:pt idx="1422">
                  <c:v>279481174.0669257</c:v>
                </c:pt>
                <c:pt idx="1423">
                  <c:v>279503345.09289861</c:v>
                </c:pt>
                <c:pt idx="1424">
                  <c:v>279525462.41450405</c:v>
                </c:pt>
                <c:pt idx="1425">
                  <c:v>279547526.16182894</c:v>
                </c:pt>
                <c:pt idx="1426">
                  <c:v>279569536.46464503</c:v>
                </c:pt>
                <c:pt idx="1427">
                  <c:v>279591493.45240968</c:v>
                </c:pt>
                <c:pt idx="1428">
                  <c:v>279613397.25426668</c:v>
                </c:pt>
                <c:pt idx="1429">
                  <c:v>279635247.9990471</c:v>
                </c:pt>
                <c:pt idx="1430">
                  <c:v>279657045.81526995</c:v>
                </c:pt>
                <c:pt idx="1431">
                  <c:v>279678790.83114278</c:v>
                </c:pt>
                <c:pt idx="1432">
                  <c:v>279700483.17456263</c:v>
                </c:pt>
                <c:pt idx="1433">
                  <c:v>279722122.97311682</c:v>
                </c:pt>
                <c:pt idx="1434">
                  <c:v>279743710.35408354</c:v>
                </c:pt>
                <c:pt idx="1435">
                  <c:v>279765245.4444328</c:v>
                </c:pt>
                <c:pt idx="1436">
                  <c:v>279786728.37082678</c:v>
                </c:pt>
                <c:pt idx="1437">
                  <c:v>279808159.2596212</c:v>
                </c:pt>
                <c:pt idx="1438">
                  <c:v>279829538.23686558</c:v>
                </c:pt>
                <c:pt idx="1439">
                  <c:v>279850865.4283039</c:v>
                </c:pt>
                <c:pt idx="1440">
                  <c:v>279872140.95937586</c:v>
                </c:pt>
                <c:pt idx="1441">
                  <c:v>279893364.95521706</c:v>
                </c:pt>
                <c:pt idx="1442">
                  <c:v>279914537.54066026</c:v>
                </c:pt>
                <c:pt idx="1443">
                  <c:v>279935658.84023559</c:v>
                </c:pt>
                <c:pt idx="1444">
                  <c:v>279956728.97817165</c:v>
                </c:pt>
                <c:pt idx="1445">
                  <c:v>279977748.07839614</c:v>
                </c:pt>
                <c:pt idx="1446">
                  <c:v>279998716.26453644</c:v>
                </c:pt>
                <c:pt idx="1447">
                  <c:v>280019633.65992069</c:v>
                </c:pt>
                <c:pt idx="1448">
                  <c:v>280040500.38757807</c:v>
                </c:pt>
                <c:pt idx="1449">
                  <c:v>280061316.5702399</c:v>
                </c:pt>
                <c:pt idx="1450">
                  <c:v>280082082.33034021</c:v>
                </c:pt>
                <c:pt idx="1451">
                  <c:v>280102797.79001635</c:v>
                </c:pt>
                <c:pt idx="1452">
                  <c:v>280123463.07110983</c:v>
                </c:pt>
                <c:pt idx="1453">
                  <c:v>280144078.29516721</c:v>
                </c:pt>
                <c:pt idx="1454">
                  <c:v>280164643.58344048</c:v>
                </c:pt>
                <c:pt idx="1455">
                  <c:v>280185159.05688787</c:v>
                </c:pt>
                <c:pt idx="1456">
                  <c:v>280205624.83617467</c:v>
                </c:pt>
                <c:pt idx="1457">
                  <c:v>280226041.04167396</c:v>
                </c:pt>
                <c:pt idx="1458">
                  <c:v>280246407.79346722</c:v>
                </c:pt>
                <c:pt idx="1459">
                  <c:v>280266725.21134496</c:v>
                </c:pt>
                <c:pt idx="1460">
                  <c:v>280286993.41480762</c:v>
                </c:pt>
                <c:pt idx="1461">
                  <c:v>280307212.5230661</c:v>
                </c:pt>
                <c:pt idx="1462">
                  <c:v>280327382.65504277</c:v>
                </c:pt>
                <c:pt idx="1463">
                  <c:v>280347503.92937154</c:v>
                </c:pt>
                <c:pt idx="1464">
                  <c:v>280367576.46439922</c:v>
                </c:pt>
                <c:pt idx="1465">
                  <c:v>280387600.37818599</c:v>
                </c:pt>
                <c:pt idx="1466">
                  <c:v>280407575.78850591</c:v>
                </c:pt>
                <c:pt idx="1467">
                  <c:v>280427502.81284773</c:v>
                </c:pt>
                <c:pt idx="1468">
                  <c:v>280447381.56841582</c:v>
                </c:pt>
                <c:pt idx="1469">
                  <c:v>280467212.17213053</c:v>
                </c:pt>
                <c:pt idx="1470">
                  <c:v>280486994.7406289</c:v>
                </c:pt>
                <c:pt idx="1471">
                  <c:v>280506729.39026558</c:v>
                </c:pt>
                <c:pt idx="1472">
                  <c:v>280526416.2371133</c:v>
                </c:pt>
                <c:pt idx="1473">
                  <c:v>280546055.39696366</c:v>
                </c:pt>
                <c:pt idx="1474">
                  <c:v>280565646.98532778</c:v>
                </c:pt>
                <c:pt idx="1475">
                  <c:v>280585191.11743701</c:v>
                </c:pt>
                <c:pt idx="1476">
                  <c:v>280604687.9082436</c:v>
                </c:pt>
                <c:pt idx="1477">
                  <c:v>280624137.47242111</c:v>
                </c:pt>
                <c:pt idx="1478">
                  <c:v>280643539.92436576</c:v>
                </c:pt>
                <c:pt idx="1479">
                  <c:v>280662895.37819624</c:v>
                </c:pt>
                <c:pt idx="1480">
                  <c:v>280682203.94775516</c:v>
                </c:pt>
                <c:pt idx="1481">
                  <c:v>280701465.74660903</c:v>
                </c:pt>
                <c:pt idx="1482">
                  <c:v>280720680.8880496</c:v>
                </c:pt>
                <c:pt idx="1483">
                  <c:v>280739849.48509401</c:v>
                </c:pt>
                <c:pt idx="1484">
                  <c:v>280758971.65048569</c:v>
                </c:pt>
                <c:pt idx="1485">
                  <c:v>280778047.49669498</c:v>
                </c:pt>
                <c:pt idx="1486">
                  <c:v>280797077.13591969</c:v>
                </c:pt>
                <c:pt idx="1487">
                  <c:v>280816060.68008608</c:v>
                </c:pt>
                <c:pt idx="1488">
                  <c:v>280834998.24084902</c:v>
                </c:pt>
                <c:pt idx="1489">
                  <c:v>280853889.92959315</c:v>
                </c:pt>
                <c:pt idx="1490">
                  <c:v>280872735.85743308</c:v>
                </c:pt>
                <c:pt idx="1491">
                  <c:v>280891536.13521457</c:v>
                </c:pt>
                <c:pt idx="1492">
                  <c:v>280910290.87351459</c:v>
                </c:pt>
                <c:pt idx="1493">
                  <c:v>280929000.1826424</c:v>
                </c:pt>
                <c:pt idx="1494">
                  <c:v>280947664.17264003</c:v>
                </c:pt>
                <c:pt idx="1495">
                  <c:v>280966282.95328301</c:v>
                </c:pt>
                <c:pt idx="1496">
                  <c:v>280984856.63408095</c:v>
                </c:pt>
                <c:pt idx="1497">
                  <c:v>281003385.32427806</c:v>
                </c:pt>
                <c:pt idx="1498">
                  <c:v>281021869.13285416</c:v>
                </c:pt>
                <c:pt idx="1499">
                  <c:v>281040308.16852492</c:v>
                </c:pt>
                <c:pt idx="1500">
                  <c:v>281058702.53974265</c:v>
                </c:pt>
                <c:pt idx="1501">
                  <c:v>281077052.35469717</c:v>
                </c:pt>
                <c:pt idx="1502">
                  <c:v>281095357.72131592</c:v>
                </c:pt>
                <c:pt idx="1503">
                  <c:v>281113618.74726528</c:v>
                </c:pt>
                <c:pt idx="1504">
                  <c:v>281131835.53995049</c:v>
                </c:pt>
                <c:pt idx="1505">
                  <c:v>281150008.2065168</c:v>
                </c:pt>
                <c:pt idx="1506">
                  <c:v>281168136.85384995</c:v>
                </c:pt>
                <c:pt idx="1507">
                  <c:v>281186221.58857667</c:v>
                </c:pt>
                <c:pt idx="1508">
                  <c:v>281204262.51706547</c:v>
                </c:pt>
                <c:pt idx="1509">
                  <c:v>281222259.74542725</c:v>
                </c:pt>
                <c:pt idx="1510">
                  <c:v>281240213.37951571</c:v>
                </c:pt>
                <c:pt idx="1511">
                  <c:v>281258123.52492833</c:v>
                </c:pt>
                <c:pt idx="1512">
                  <c:v>281275990.28700674</c:v>
                </c:pt>
                <c:pt idx="1513">
                  <c:v>281293813.77083737</c:v>
                </c:pt>
                <c:pt idx="1514">
                  <c:v>281311594.0812521</c:v>
                </c:pt>
                <c:pt idx="1515">
                  <c:v>281329331.32282901</c:v>
                </c:pt>
                <c:pt idx="1516">
                  <c:v>281347025.59989262</c:v>
                </c:pt>
                <c:pt idx="1517">
                  <c:v>281364677.01651496</c:v>
                </c:pt>
                <c:pt idx="1518">
                  <c:v>281382285.67651588</c:v>
                </c:pt>
                <c:pt idx="1519">
                  <c:v>281399851.68346375</c:v>
                </c:pt>
                <c:pt idx="1520">
                  <c:v>281417375.1406762</c:v>
                </c:pt>
                <c:pt idx="1521">
                  <c:v>281434856.15122026</c:v>
                </c:pt>
                <c:pt idx="1522">
                  <c:v>281452294.81791365</c:v>
                </c:pt>
                <c:pt idx="1523">
                  <c:v>281469691.24332494</c:v>
                </c:pt>
                <c:pt idx="1524">
                  <c:v>281487045.52977413</c:v>
                </c:pt>
                <c:pt idx="1525">
                  <c:v>281504357.77933353</c:v>
                </c:pt>
                <c:pt idx="1526">
                  <c:v>281521628.09382808</c:v>
                </c:pt>
                <c:pt idx="1527">
                  <c:v>281538856.57483619</c:v>
                </c:pt>
                <c:pt idx="1528">
                  <c:v>281556043.32369012</c:v>
                </c:pt>
                <c:pt idx="1529">
                  <c:v>281573188.44147664</c:v>
                </c:pt>
                <c:pt idx="1530">
                  <c:v>281590292.02903783</c:v>
                </c:pt>
                <c:pt idx="1531">
                  <c:v>281607354.18697137</c:v>
                </c:pt>
                <c:pt idx="1532">
                  <c:v>281624375.01563126</c:v>
                </c:pt>
                <c:pt idx="1533">
                  <c:v>281641354.61512852</c:v>
                </c:pt>
                <c:pt idx="1534">
                  <c:v>281658293.0853315</c:v>
                </c:pt>
                <c:pt idx="1535">
                  <c:v>281675190.52586693</c:v>
                </c:pt>
                <c:pt idx="1536">
                  <c:v>281692047.03611982</c:v>
                </c:pt>
                <c:pt idx="1537">
                  <c:v>281708862.71523482</c:v>
                </c:pt>
                <c:pt idx="1538">
                  <c:v>281725637.66211611</c:v>
                </c:pt>
                <c:pt idx="1539">
                  <c:v>281742371.97542858</c:v>
                </c:pt>
                <c:pt idx="1540">
                  <c:v>281759065.75359797</c:v>
                </c:pt>
                <c:pt idx="1541">
                  <c:v>281775719.0948115</c:v>
                </c:pt>
                <c:pt idx="1542">
                  <c:v>281792332.09701884</c:v>
                </c:pt>
                <c:pt idx="1543">
                  <c:v>281808904.85793215</c:v>
                </c:pt>
                <c:pt idx="1544">
                  <c:v>281825437.47502697</c:v>
                </c:pt>
                <c:pt idx="1545">
                  <c:v>281841930.04554284</c:v>
                </c:pt>
                <c:pt idx="1546">
                  <c:v>281858382.66648358</c:v>
                </c:pt>
                <c:pt idx="1547">
                  <c:v>281874795.43461823</c:v>
                </c:pt>
                <c:pt idx="1548">
                  <c:v>281891168.44648123</c:v>
                </c:pt>
                <c:pt idx="1549">
                  <c:v>281907501.79837334</c:v>
                </c:pt>
                <c:pt idx="1550">
                  <c:v>281923795.58636194</c:v>
                </c:pt>
                <c:pt idx="1551">
                  <c:v>281940049.90628183</c:v>
                </c:pt>
                <c:pt idx="1552">
                  <c:v>281956264.85373563</c:v>
                </c:pt>
                <c:pt idx="1553">
                  <c:v>281972440.52409428</c:v>
                </c:pt>
                <c:pt idx="1554">
                  <c:v>281988577.01249784</c:v>
                </c:pt>
                <c:pt idx="1555">
                  <c:v>282004674.41385585</c:v>
                </c:pt>
                <c:pt idx="1556">
                  <c:v>282020732.8228479</c:v>
                </c:pt>
                <c:pt idx="1557">
                  <c:v>282036752.33392441</c:v>
                </c:pt>
                <c:pt idx="1558">
                  <c:v>282052733.04130679</c:v>
                </c:pt>
                <c:pt idx="1559">
                  <c:v>282068675.03898853</c:v>
                </c:pt>
                <c:pt idx="1560">
                  <c:v>282084578.42073506</c:v>
                </c:pt>
                <c:pt idx="1561">
                  <c:v>282100443.28008491</c:v>
                </c:pt>
                <c:pt idx="1562">
                  <c:v>282116269.71035004</c:v>
                </c:pt>
                <c:pt idx="1563">
                  <c:v>282132057.80461627</c:v>
                </c:pt>
                <c:pt idx="1564">
                  <c:v>282147807.65574414</c:v>
                </c:pt>
                <c:pt idx="1565">
                  <c:v>282163519.35636908</c:v>
                </c:pt>
                <c:pt idx="1566">
                  <c:v>282179192.99890208</c:v>
                </c:pt>
                <c:pt idx="1567">
                  <c:v>282194828.67553043</c:v>
                </c:pt>
                <c:pt idx="1568">
                  <c:v>282210426.47821814</c:v>
                </c:pt>
                <c:pt idx="1569">
                  <c:v>282225986.4987064</c:v>
                </c:pt>
                <c:pt idx="1570">
                  <c:v>282241508.82851398</c:v>
                </c:pt>
                <c:pt idx="1571">
                  <c:v>282256993.55893838</c:v>
                </c:pt>
                <c:pt idx="1572">
                  <c:v>282272440.78105557</c:v>
                </c:pt>
                <c:pt idx="1573">
                  <c:v>282287850.58572108</c:v>
                </c:pt>
                <c:pt idx="1574">
                  <c:v>282303223.06357044</c:v>
                </c:pt>
                <c:pt idx="1575">
                  <c:v>282318558.30501944</c:v>
                </c:pt>
                <c:pt idx="1576">
                  <c:v>282333856.40026498</c:v>
                </c:pt>
                <c:pt idx="1577">
                  <c:v>282349117.43928552</c:v>
                </c:pt>
                <c:pt idx="1578">
                  <c:v>282364341.51184142</c:v>
                </c:pt>
                <c:pt idx="1579">
                  <c:v>282379528.70747572</c:v>
                </c:pt>
                <c:pt idx="1580">
                  <c:v>282394679.11551458</c:v>
                </c:pt>
                <c:pt idx="1581">
                  <c:v>282409792.8250677</c:v>
                </c:pt>
                <c:pt idx="1582">
                  <c:v>282424869.92502904</c:v>
                </c:pt>
                <c:pt idx="1583">
                  <c:v>282439910.50407708</c:v>
                </c:pt>
                <c:pt idx="1584">
                  <c:v>282454914.65067559</c:v>
                </c:pt>
                <c:pt idx="1585">
                  <c:v>282469882.45307422</c:v>
                </c:pt>
                <c:pt idx="1586">
                  <c:v>282484813.99930859</c:v>
                </c:pt>
                <c:pt idx="1587">
                  <c:v>282499709.37720108</c:v>
                </c:pt>
                <c:pt idx="1588">
                  <c:v>282514568.67436159</c:v>
                </c:pt>
                <c:pt idx="1589">
                  <c:v>282529391.97818756</c:v>
                </c:pt>
                <c:pt idx="1590">
                  <c:v>282544179.37586486</c:v>
                </c:pt>
                <c:pt idx="1591">
                  <c:v>282558930.95436805</c:v>
                </c:pt>
                <c:pt idx="1592">
                  <c:v>282573646.80046123</c:v>
                </c:pt>
                <c:pt idx="1593">
                  <c:v>282588327.00069809</c:v>
                </c:pt>
                <c:pt idx="1594">
                  <c:v>282602971.64142275</c:v>
                </c:pt>
                <c:pt idx="1595">
                  <c:v>282617580.8087703</c:v>
                </c:pt>
                <c:pt idx="1596">
                  <c:v>282632154.58866704</c:v>
                </c:pt>
                <c:pt idx="1597">
                  <c:v>282646693.06683117</c:v>
                </c:pt>
                <c:pt idx="1598">
                  <c:v>282661196.32877326</c:v>
                </c:pt>
                <c:pt idx="1599">
                  <c:v>282675664.45979673</c:v>
                </c:pt>
                <c:pt idx="1600">
                  <c:v>282690097.54499853</c:v>
                </c:pt>
                <c:pt idx="1601">
                  <c:v>282704495.6692692</c:v>
                </c:pt>
                <c:pt idx="1602">
                  <c:v>282718858.91729391</c:v>
                </c:pt>
                <c:pt idx="1603">
                  <c:v>282733187.37355244</c:v>
                </c:pt>
                <c:pt idx="1604">
                  <c:v>282747481.12232029</c:v>
                </c:pt>
                <c:pt idx="1605">
                  <c:v>282761740.24766845</c:v>
                </c:pt>
                <c:pt idx="1606">
                  <c:v>282775964.8334645</c:v>
                </c:pt>
                <c:pt idx="1607">
                  <c:v>282790154.96337283</c:v>
                </c:pt>
                <c:pt idx="1608">
                  <c:v>282804310.72085512</c:v>
                </c:pt>
                <c:pt idx="1609">
                  <c:v>282818432.1891709</c:v>
                </c:pt>
                <c:pt idx="1610">
                  <c:v>282832519.45137805</c:v>
                </c:pt>
                <c:pt idx="1611">
                  <c:v>282846572.59033322</c:v>
                </c:pt>
                <c:pt idx="1612">
                  <c:v>282860591.68869239</c:v>
                </c:pt>
                <c:pt idx="1613">
                  <c:v>282874576.8289113</c:v>
                </c:pt>
                <c:pt idx="1614">
                  <c:v>282888528.09324604</c:v>
                </c:pt>
                <c:pt idx="1615">
                  <c:v>282902445.56375331</c:v>
                </c:pt>
                <c:pt idx="1616">
                  <c:v>282916329.3222912</c:v>
                </c:pt>
                <c:pt idx="1617">
                  <c:v>282930179.45051932</c:v>
                </c:pt>
                <c:pt idx="1618">
                  <c:v>282943996.02989966</c:v>
                </c:pt>
                <c:pt idx="1619">
                  <c:v>282957779.14169681</c:v>
                </c:pt>
                <c:pt idx="1620">
                  <c:v>282971528.86697859</c:v>
                </c:pt>
                <c:pt idx="1621">
                  <c:v>282985245.28661638</c:v>
                </c:pt>
                <c:pt idx="1622">
                  <c:v>282998928.48128563</c:v>
                </c:pt>
                <c:pt idx="1623">
                  <c:v>283012578.53146648</c:v>
                </c:pt>
                <c:pt idx="1624">
                  <c:v>283026195.5174439</c:v>
                </c:pt>
                <c:pt idx="1625">
                  <c:v>283039779.51930875</c:v>
                </c:pt>
                <c:pt idx="1626">
                  <c:v>283053330.61695766</c:v>
                </c:pt>
                <c:pt idx="1627">
                  <c:v>283066848.89009356</c:v>
                </c:pt>
                <c:pt idx="1628">
                  <c:v>283080334.41822678</c:v>
                </c:pt>
                <c:pt idx="1629">
                  <c:v>283093787.28067464</c:v>
                </c:pt>
                <c:pt idx="1630">
                  <c:v>283107207.55656254</c:v>
                </c:pt>
                <c:pt idx="1631">
                  <c:v>283120595.32482409</c:v>
                </c:pt>
                <c:pt idx="1632">
                  <c:v>283133950.6642018</c:v>
                </c:pt>
                <c:pt idx="1633">
                  <c:v>283147273.65324742</c:v>
                </c:pt>
                <c:pt idx="1634">
                  <c:v>283160564.37032241</c:v>
                </c:pt>
                <c:pt idx="1635">
                  <c:v>283173822.89359844</c:v>
                </c:pt>
                <c:pt idx="1636">
                  <c:v>283187049.30105776</c:v>
                </c:pt>
                <c:pt idx="1637">
                  <c:v>283200243.6704939</c:v>
                </c:pt>
                <c:pt idx="1638">
                  <c:v>283213406.07951164</c:v>
                </c:pt>
                <c:pt idx="1639">
                  <c:v>283226536.60552812</c:v>
                </c:pt>
                <c:pt idx="1640">
                  <c:v>283239635.32577276</c:v>
                </c:pt>
                <c:pt idx="1641">
                  <c:v>283252702.31728792</c:v>
                </c:pt>
                <c:pt idx="1642">
                  <c:v>283265737.65692937</c:v>
                </c:pt>
                <c:pt idx="1643">
                  <c:v>283278741.42136681</c:v>
                </c:pt>
                <c:pt idx="1644">
                  <c:v>283291713.68708402</c:v>
                </c:pt>
                <c:pt idx="1645">
                  <c:v>283304654.53037971</c:v>
                </c:pt>
                <c:pt idx="1646">
                  <c:v>283317564.02736765</c:v>
                </c:pt>
                <c:pt idx="1647">
                  <c:v>283330442.25397724</c:v>
                </c:pt>
                <c:pt idx="1648">
                  <c:v>283343289.28595406</c:v>
                </c:pt>
                <c:pt idx="1649">
                  <c:v>283356105.19886017</c:v>
                </c:pt>
                <c:pt idx="1650">
                  <c:v>283368890.06807446</c:v>
                </c:pt>
                <c:pt idx="1651">
                  <c:v>283381643.96879351</c:v>
                </c:pt>
                <c:pt idx="1652">
                  <c:v>283394366.97603154</c:v>
                </c:pt>
                <c:pt idx="1653">
                  <c:v>283407059.16462106</c:v>
                </c:pt>
                <c:pt idx="1654">
                  <c:v>283419720.60921347</c:v>
                </c:pt>
                <c:pt idx="1655">
                  <c:v>283432351.38427913</c:v>
                </c:pt>
                <c:pt idx="1656">
                  <c:v>283444951.56410831</c:v>
                </c:pt>
                <c:pt idx="1657">
                  <c:v>283457521.22281092</c:v>
                </c:pt>
                <c:pt idx="1658">
                  <c:v>283470060.43431783</c:v>
                </c:pt>
                <c:pt idx="1659">
                  <c:v>283482569.27238035</c:v>
                </c:pt>
                <c:pt idx="1660">
                  <c:v>283495047.81057149</c:v>
                </c:pt>
                <c:pt idx="1661">
                  <c:v>283507496.12228596</c:v>
                </c:pt>
                <c:pt idx="1662">
                  <c:v>283519914.28074062</c:v>
                </c:pt>
                <c:pt idx="1663">
                  <c:v>283532302.35897505</c:v>
                </c:pt>
                <c:pt idx="1664">
                  <c:v>283544660.42985183</c:v>
                </c:pt>
                <c:pt idx="1665">
                  <c:v>283556988.56605721</c:v>
                </c:pt>
                <c:pt idx="1666">
                  <c:v>283569286.84010106</c:v>
                </c:pt>
                <c:pt idx="1667">
                  <c:v>283581555.32431793</c:v>
                </c:pt>
                <c:pt idx="1668">
                  <c:v>283593794.09086704</c:v>
                </c:pt>
                <c:pt idx="1669">
                  <c:v>283606003.21173275</c:v>
                </c:pt>
                <c:pt idx="1670">
                  <c:v>283618182.75872523</c:v>
                </c:pt>
                <c:pt idx="1671">
                  <c:v>283630332.80348051</c:v>
                </c:pt>
                <c:pt idx="1672">
                  <c:v>283642453.41746122</c:v>
                </c:pt>
                <c:pt idx="1673">
                  <c:v>283654544.67195678</c:v>
                </c:pt>
                <c:pt idx="1674">
                  <c:v>283666606.63808411</c:v>
                </c:pt>
                <c:pt idx="1675">
                  <c:v>283678639.38678759</c:v>
                </c:pt>
                <c:pt idx="1676">
                  <c:v>283690642.9888401</c:v>
                </c:pt>
                <c:pt idx="1677">
                  <c:v>283702617.51484281</c:v>
                </c:pt>
                <c:pt idx="1678">
                  <c:v>283714563.03522599</c:v>
                </c:pt>
                <c:pt idx="1679">
                  <c:v>283726479.62024921</c:v>
                </c:pt>
                <c:pt idx="1680">
                  <c:v>283738367.340002</c:v>
                </c:pt>
                <c:pt idx="1681">
                  <c:v>283750226.26440412</c:v>
                </c:pt>
                <c:pt idx="1682">
                  <c:v>283762056.4632057</c:v>
                </c:pt>
                <c:pt idx="1683">
                  <c:v>283773858.00598824</c:v>
                </c:pt>
                <c:pt idx="1684">
                  <c:v>283785630.96216452</c:v>
                </c:pt>
                <c:pt idx="1685">
                  <c:v>283797375.40097922</c:v>
                </c:pt>
                <c:pt idx="1686">
                  <c:v>283809091.39150929</c:v>
                </c:pt>
                <c:pt idx="1687">
                  <c:v>283820779.00266439</c:v>
                </c:pt>
                <c:pt idx="1688">
                  <c:v>283832438.30318719</c:v>
                </c:pt>
                <c:pt idx="1689">
                  <c:v>283844069.3616538</c:v>
                </c:pt>
                <c:pt idx="1690">
                  <c:v>283855672.2464745</c:v>
                </c:pt>
                <c:pt idx="1691">
                  <c:v>283867247.02589351</c:v>
                </c:pt>
                <c:pt idx="1692">
                  <c:v>283878793.76798999</c:v>
                </c:pt>
                <c:pt idx="1693">
                  <c:v>283890312.54067808</c:v>
                </c:pt>
                <c:pt idx="1694">
                  <c:v>283901803.41170734</c:v>
                </c:pt>
                <c:pt idx="1695">
                  <c:v>283913266.44866347</c:v>
                </c:pt>
                <c:pt idx="1696">
                  <c:v>283924701.71896827</c:v>
                </c:pt>
                <c:pt idx="1697">
                  <c:v>283936109.28988016</c:v>
                </c:pt>
                <c:pt idx="1698">
                  <c:v>283947489.22849482</c:v>
                </c:pt>
                <c:pt idx="1699">
                  <c:v>283958841.60174537</c:v>
                </c:pt>
                <c:pt idx="1700">
                  <c:v>283970166.47640264</c:v>
                </c:pt>
                <c:pt idx="1701">
                  <c:v>283981463.91907597</c:v>
                </c:pt>
                <c:pt idx="1702">
                  <c:v>283992733.99621308</c:v>
                </c:pt>
                <c:pt idx="1703">
                  <c:v>284003976.77410108</c:v>
                </c:pt>
                <c:pt idx="1704">
                  <c:v>284015192.31886607</c:v>
                </c:pt>
                <c:pt idx="1705">
                  <c:v>284026380.69647449</c:v>
                </c:pt>
                <c:pt idx="1706">
                  <c:v>284037541.97273254</c:v>
                </c:pt>
                <c:pt idx="1707">
                  <c:v>284048676.21328723</c:v>
                </c:pt>
                <c:pt idx="1708">
                  <c:v>284059783.48362648</c:v>
                </c:pt>
                <c:pt idx="1709">
                  <c:v>284070863.84907979</c:v>
                </c:pt>
                <c:pt idx="1710">
                  <c:v>284081917.37481809</c:v>
                </c:pt>
                <c:pt idx="1711">
                  <c:v>284092944.12585461</c:v>
                </c:pt>
                <c:pt idx="1712">
                  <c:v>284103944.16704518</c:v>
                </c:pt>
                <c:pt idx="1713">
                  <c:v>284114917.56308836</c:v>
                </c:pt>
                <c:pt idx="1714">
                  <c:v>284125864.37852615</c:v>
                </c:pt>
                <c:pt idx="1715">
                  <c:v>284136784.67774415</c:v>
                </c:pt>
                <c:pt idx="1716">
                  <c:v>284147678.5249719</c:v>
                </c:pt>
                <c:pt idx="1717">
                  <c:v>284158545.98428351</c:v>
                </c:pt>
                <c:pt idx="1718">
                  <c:v>284169387.11959785</c:v>
                </c:pt>
                <c:pt idx="1719">
                  <c:v>284180201.99467885</c:v>
                </c:pt>
                <c:pt idx="1720">
                  <c:v>284190990.67313612</c:v>
                </c:pt>
                <c:pt idx="1721">
                  <c:v>284201753.21842521</c:v>
                </c:pt>
                <c:pt idx="1722">
                  <c:v>284212489.69384778</c:v>
                </c:pt>
                <c:pt idx="1723">
                  <c:v>284223200.16255236</c:v>
                </c:pt>
                <c:pt idx="1724">
                  <c:v>284233884.68753433</c:v>
                </c:pt>
                <c:pt idx="1725">
                  <c:v>284244543.33163667</c:v>
                </c:pt>
                <c:pt idx="1726">
                  <c:v>284255176.15754998</c:v>
                </c:pt>
                <c:pt idx="1727">
                  <c:v>284265783.22781307</c:v>
                </c:pt>
                <c:pt idx="1728">
                  <c:v>284276364.60481328</c:v>
                </c:pt>
                <c:pt idx="1729">
                  <c:v>284286920.35078675</c:v>
                </c:pt>
                <c:pt idx="1730">
                  <c:v>284297450.5278191</c:v>
                </c:pt>
                <c:pt idx="1731">
                  <c:v>284307955.19784522</c:v>
                </c:pt>
                <c:pt idx="1732">
                  <c:v>284318434.4226501</c:v>
                </c:pt>
                <c:pt idx="1733">
                  <c:v>284328888.26386935</c:v>
                </c:pt>
                <c:pt idx="1734">
                  <c:v>284339316.78298885</c:v>
                </c:pt>
                <c:pt idx="1735">
                  <c:v>284349720.04134583</c:v>
                </c:pt>
                <c:pt idx="1736">
                  <c:v>284360098.10012883</c:v>
                </c:pt>
                <c:pt idx="1737">
                  <c:v>284370451.02037817</c:v>
                </c:pt>
                <c:pt idx="1738">
                  <c:v>284380778.86298639</c:v>
                </c:pt>
                <c:pt idx="1739">
                  <c:v>284391081.68869841</c:v>
                </c:pt>
                <c:pt idx="1740">
                  <c:v>284401359.5581122</c:v>
                </c:pt>
                <c:pt idx="1741">
                  <c:v>284411612.53167874</c:v>
                </c:pt>
                <c:pt idx="1742">
                  <c:v>284421840.66970271</c:v>
                </c:pt>
                <c:pt idx="1743">
                  <c:v>284432044.03234267</c:v>
                </c:pt>
                <c:pt idx="1744">
                  <c:v>284442222.67961144</c:v>
                </c:pt>
                <c:pt idx="1745">
                  <c:v>284452376.67137647</c:v>
                </c:pt>
                <c:pt idx="1746">
                  <c:v>284462506.06736034</c:v>
                </c:pt>
                <c:pt idx="1747">
                  <c:v>284472610.92714071</c:v>
                </c:pt>
                <c:pt idx="1748">
                  <c:v>284482691.31015116</c:v>
                </c:pt>
                <c:pt idx="1749">
                  <c:v>284492747.27568114</c:v>
                </c:pt>
                <c:pt idx="1750">
                  <c:v>284502778.88287657</c:v>
                </c:pt>
                <c:pt idx="1751">
                  <c:v>284512786.19074017</c:v>
                </c:pt>
                <c:pt idx="1752">
                  <c:v>284522769.2581315</c:v>
                </c:pt>
                <c:pt idx="1753">
                  <c:v>284532728.14376783</c:v>
                </c:pt>
                <c:pt idx="1754">
                  <c:v>284542662.90622401</c:v>
                </c:pt>
                <c:pt idx="1755">
                  <c:v>284552573.60393304</c:v>
                </c:pt>
                <c:pt idx="1756">
                  <c:v>284562460.29518652</c:v>
                </c:pt>
                <c:pt idx="1757">
                  <c:v>284572323.03813457</c:v>
                </c:pt>
                <c:pt idx="1758">
                  <c:v>284582161.89078677</c:v>
                </c:pt>
                <c:pt idx="1759">
                  <c:v>284591976.91101193</c:v>
                </c:pt>
                <c:pt idx="1760">
                  <c:v>284601768.15653884</c:v>
                </c:pt>
                <c:pt idx="1761">
                  <c:v>284611535.68495643</c:v>
                </c:pt>
                <c:pt idx="1762">
                  <c:v>284621279.5537141</c:v>
                </c:pt>
                <c:pt idx="1763">
                  <c:v>284630999.82012206</c:v>
                </c:pt>
                <c:pt idx="1764">
                  <c:v>284640696.54135174</c:v>
                </c:pt>
                <c:pt idx="1765">
                  <c:v>284650369.77443612</c:v>
                </c:pt>
                <c:pt idx="1766">
                  <c:v>284660019.57626992</c:v>
                </c:pt>
                <c:pt idx="1767">
                  <c:v>284669646.00361031</c:v>
                </c:pt>
                <c:pt idx="1768">
                  <c:v>284679249.11307657</c:v>
                </c:pt>
                <c:pt idx="1769">
                  <c:v>284688828.96115118</c:v>
                </c:pt>
                <c:pt idx="1770">
                  <c:v>284698385.60417962</c:v>
                </c:pt>
                <c:pt idx="1771">
                  <c:v>284707919.09837097</c:v>
                </c:pt>
                <c:pt idx="1772">
                  <c:v>284717429.49979812</c:v>
                </c:pt>
                <c:pt idx="1773">
                  <c:v>284726916.86439812</c:v>
                </c:pt>
                <c:pt idx="1774">
                  <c:v>284736381.24797261</c:v>
                </c:pt>
                <c:pt idx="1775">
                  <c:v>284745822.7061879</c:v>
                </c:pt>
                <c:pt idx="1776">
                  <c:v>284755241.29457563</c:v>
                </c:pt>
                <c:pt idx="1777">
                  <c:v>284764637.06853282</c:v>
                </c:pt>
                <c:pt idx="1778">
                  <c:v>284774010.08332247</c:v>
                </c:pt>
                <c:pt idx="1779">
                  <c:v>284783360.39407337</c:v>
                </c:pt>
                <c:pt idx="1780">
                  <c:v>284792688.05578119</c:v>
                </c:pt>
                <c:pt idx="1781">
                  <c:v>284801993.12330812</c:v>
                </c:pt>
                <c:pt idx="1782">
                  <c:v>284811275.65138346</c:v>
                </c:pt>
                <c:pt idx="1783">
                  <c:v>284820535.69460404</c:v>
                </c:pt>
                <c:pt idx="1784">
                  <c:v>284829773.3074345</c:v>
                </c:pt>
                <c:pt idx="1785">
                  <c:v>284838988.54420733</c:v>
                </c:pt>
                <c:pt idx="1786">
                  <c:v>284848181.45912361</c:v>
                </c:pt>
                <c:pt idx="1787">
                  <c:v>284857352.10625309</c:v>
                </c:pt>
                <c:pt idx="1788">
                  <c:v>284866500.53953445</c:v>
                </c:pt>
                <c:pt idx="1789">
                  <c:v>284875626.81277579</c:v>
                </c:pt>
                <c:pt idx="1790">
                  <c:v>284884730.97965485</c:v>
                </c:pt>
                <c:pt idx="1791">
                  <c:v>284893813.09371948</c:v>
                </c:pt>
                <c:pt idx="1792">
                  <c:v>284902873.20838761</c:v>
                </c:pt>
                <c:pt idx="1793">
                  <c:v>284911911.37694788</c:v>
                </c:pt>
                <c:pt idx="1794">
                  <c:v>284920927.65255988</c:v>
                </c:pt>
                <c:pt idx="1795">
                  <c:v>284929922.08825433</c:v>
                </c:pt>
                <c:pt idx="1796">
                  <c:v>284938894.73693365</c:v>
                </c:pt>
                <c:pt idx="1797">
                  <c:v>284947845.65137196</c:v>
                </c:pt>
                <c:pt idx="1798">
                  <c:v>284956774.88421565</c:v>
                </c:pt>
                <c:pt idx="1799">
                  <c:v>284965682.48798347</c:v>
                </c:pt>
                <c:pt idx="1800">
                  <c:v>284974568.51506716</c:v>
                </c:pt>
                <c:pt idx="1801">
                  <c:v>284983433.01773131</c:v>
                </c:pt>
                <c:pt idx="1802">
                  <c:v>284992276.04811412</c:v>
                </c:pt>
                <c:pt idx="1803">
                  <c:v>285001097.65822738</c:v>
                </c:pt>
                <c:pt idx="1804">
                  <c:v>285009897.89995682</c:v>
                </c:pt>
                <c:pt idx="1805">
                  <c:v>285018676.82506275</c:v>
                </c:pt>
                <c:pt idx="1806">
                  <c:v>285027434.48517978</c:v>
                </c:pt>
                <c:pt idx="1807">
                  <c:v>285036170.93181777</c:v>
                </c:pt>
                <c:pt idx="1808">
                  <c:v>285044886.21636152</c:v>
                </c:pt>
                <c:pt idx="1809">
                  <c:v>285053580.39007151</c:v>
                </c:pt>
                <c:pt idx="1810">
                  <c:v>285062253.50408405</c:v>
                </c:pt>
                <c:pt idx="1811">
                  <c:v>285070905.60941154</c:v>
                </c:pt>
                <c:pt idx="1812">
                  <c:v>285079536.75694287</c:v>
                </c:pt>
                <c:pt idx="1813">
                  <c:v>285088146.9974435</c:v>
                </c:pt>
                <c:pt idx="1814">
                  <c:v>285096736.38155621</c:v>
                </c:pt>
                <c:pt idx="1815">
                  <c:v>285105304.95980102</c:v>
                </c:pt>
                <c:pt idx="1816">
                  <c:v>285113852.78257519</c:v>
                </c:pt>
                <c:pt idx="1817">
                  <c:v>285122379.90015447</c:v>
                </c:pt>
                <c:pt idx="1818">
                  <c:v>285130886.36269259</c:v>
                </c:pt>
                <c:pt idx="1819">
                  <c:v>285139372.2202217</c:v>
                </c:pt>
                <c:pt idx="1820">
                  <c:v>285147837.5226528</c:v>
                </c:pt>
                <c:pt idx="1821">
                  <c:v>285156282.31977612</c:v>
                </c:pt>
                <c:pt idx="1822">
                  <c:v>285164706.66126114</c:v>
                </c:pt>
                <c:pt idx="1823">
                  <c:v>285173110.59665704</c:v>
                </c:pt>
                <c:pt idx="1824">
                  <c:v>285181494.17539316</c:v>
                </c:pt>
                <c:pt idx="1825">
                  <c:v>285189857.44677889</c:v>
                </c:pt>
                <c:pt idx="1826">
                  <c:v>285198200.46000427</c:v>
                </c:pt>
                <c:pt idx="1827">
                  <c:v>285206523.26414013</c:v>
                </c:pt>
                <c:pt idx="1828">
                  <c:v>285214825.90813857</c:v>
                </c:pt>
                <c:pt idx="1829">
                  <c:v>285223108.44083297</c:v>
                </c:pt>
                <c:pt idx="1830">
                  <c:v>285231370.9109385</c:v>
                </c:pt>
                <c:pt idx="1831">
                  <c:v>285239613.36705226</c:v>
                </c:pt>
                <c:pt idx="1832">
                  <c:v>285247835.8576538</c:v>
                </c:pt>
                <c:pt idx="1833">
                  <c:v>285256038.43110496</c:v>
                </c:pt>
                <c:pt idx="1834">
                  <c:v>285264221.13565069</c:v>
                </c:pt>
                <c:pt idx="1835">
                  <c:v>285272384.01941901</c:v>
                </c:pt>
                <c:pt idx="1836">
                  <c:v>285280527.13042128</c:v>
                </c:pt>
                <c:pt idx="1837">
                  <c:v>285288650.51655275</c:v>
                </c:pt>
                <c:pt idx="1838">
                  <c:v>285296754.22559232</c:v>
                </c:pt>
                <c:pt idx="1839">
                  <c:v>285304838.30520344</c:v>
                </c:pt>
                <c:pt idx="1840">
                  <c:v>285312902.80293399</c:v>
                </c:pt>
                <c:pt idx="1841">
                  <c:v>285320947.76621681</c:v>
                </c:pt>
                <c:pt idx="1842">
                  <c:v>285328973.24236971</c:v>
                </c:pt>
                <c:pt idx="1843">
                  <c:v>285336979.27859581</c:v>
                </c:pt>
                <c:pt idx="1844">
                  <c:v>285344965.92198414</c:v>
                </c:pt>
                <c:pt idx="1845">
                  <c:v>285352933.21950948</c:v>
                </c:pt>
                <c:pt idx="1846">
                  <c:v>285360881.21803284</c:v>
                </c:pt>
                <c:pt idx="1847">
                  <c:v>285368809.96430176</c:v>
                </c:pt>
                <c:pt idx="1848">
                  <c:v>285376719.50495058</c:v>
                </c:pt>
                <c:pt idx="1849">
                  <c:v>285384609.88650054</c:v>
                </c:pt>
                <c:pt idx="1850">
                  <c:v>285392481.1553604</c:v>
                </c:pt>
                <c:pt idx="1851">
                  <c:v>285400333.35782629</c:v>
                </c:pt>
                <c:pt idx="1852">
                  <c:v>285408166.54008234</c:v>
                </c:pt>
                <c:pt idx="1853">
                  <c:v>285415980.74820077</c:v>
                </c:pt>
                <c:pt idx="1854">
                  <c:v>285423776.02814221</c:v>
                </c:pt>
                <c:pt idx="1855">
                  <c:v>285431552.42575592</c:v>
                </c:pt>
                <c:pt idx="1856">
                  <c:v>285439309.98678017</c:v>
                </c:pt>
                <c:pt idx="1857">
                  <c:v>285447048.75684237</c:v>
                </c:pt>
                <c:pt idx="1858">
                  <c:v>285454768.78145945</c:v>
                </c:pt>
                <c:pt idx="1859">
                  <c:v>285462470.10603803</c:v>
                </c:pt>
                <c:pt idx="1860">
                  <c:v>285470152.77587479</c:v>
                </c:pt>
                <c:pt idx="1861">
                  <c:v>285477816.83615673</c:v>
                </c:pt>
                <c:pt idx="1862">
                  <c:v>285485462.33196139</c:v>
                </c:pt>
                <c:pt idx="1863">
                  <c:v>285493089.30825692</c:v>
                </c:pt>
                <c:pt idx="1864">
                  <c:v>285500697.80990285</c:v>
                </c:pt>
                <c:pt idx="1865">
                  <c:v>285508287.88164979</c:v>
                </c:pt>
                <c:pt idx="1866">
                  <c:v>285515859.56814015</c:v>
                </c:pt>
                <c:pt idx="1867">
                  <c:v>285523412.91390806</c:v>
                </c:pt>
                <c:pt idx="1868">
                  <c:v>285530947.96337986</c:v>
                </c:pt>
                <c:pt idx="1869">
                  <c:v>285538464.76087427</c:v>
                </c:pt>
                <c:pt idx="1870">
                  <c:v>285545963.35060263</c:v>
                </c:pt>
                <c:pt idx="1871">
                  <c:v>285553443.77666909</c:v>
                </c:pt>
                <c:pt idx="1872">
                  <c:v>285560906.08307117</c:v>
                </c:pt>
                <c:pt idx="1873">
                  <c:v>285568350.31369972</c:v>
                </c:pt>
                <c:pt idx="1874">
                  <c:v>285575776.51233923</c:v>
                </c:pt>
                <c:pt idx="1875">
                  <c:v>285583184.72266823</c:v>
                </c:pt>
                <c:pt idx="1876">
                  <c:v>285590574.98825932</c:v>
                </c:pt>
                <c:pt idx="1877">
                  <c:v>285597947.35257965</c:v>
                </c:pt>
                <c:pt idx="1878">
                  <c:v>285605301.85899109</c:v>
                </c:pt>
                <c:pt idx="1879">
                  <c:v>285612638.55075037</c:v>
                </c:pt>
                <c:pt idx="1880">
                  <c:v>285619957.47100967</c:v>
                </c:pt>
                <c:pt idx="1881">
                  <c:v>285627258.66281635</c:v>
                </c:pt>
                <c:pt idx="1882">
                  <c:v>285634542.16911364</c:v>
                </c:pt>
                <c:pt idx="1883">
                  <c:v>285641808.03274077</c:v>
                </c:pt>
                <c:pt idx="1884">
                  <c:v>285649056.29643315</c:v>
                </c:pt>
                <c:pt idx="1885">
                  <c:v>285656287.0028227</c:v>
                </c:pt>
                <c:pt idx="1886">
                  <c:v>285663500.19443816</c:v>
                </c:pt>
                <c:pt idx="1887">
                  <c:v>285670695.91370505</c:v>
                </c:pt>
                <c:pt idx="1888">
                  <c:v>285677874.20294642</c:v>
                </c:pt>
                <c:pt idx="1889">
                  <c:v>285685035.10438234</c:v>
                </c:pt>
                <c:pt idx="1890">
                  <c:v>285692178.66013104</c:v>
                </c:pt>
                <c:pt idx="1891">
                  <c:v>285699304.91220862</c:v>
                </c:pt>
                <c:pt idx="1892">
                  <c:v>285706413.90252936</c:v>
                </c:pt>
                <c:pt idx="1893">
                  <c:v>285713505.67290598</c:v>
                </c:pt>
                <c:pt idx="1894">
                  <c:v>285720580.26504993</c:v>
                </c:pt>
                <c:pt idx="1895">
                  <c:v>285727637.7205717</c:v>
                </c:pt>
                <c:pt idx="1896">
                  <c:v>285734678.0809809</c:v>
                </c:pt>
                <c:pt idx="1897">
                  <c:v>285741701.38768667</c:v>
                </c:pt>
                <c:pt idx="1898">
                  <c:v>285748707.68199772</c:v>
                </c:pt>
                <c:pt idx="1899">
                  <c:v>285755697.0051229</c:v>
                </c:pt>
                <c:pt idx="1900">
                  <c:v>285762669.39817101</c:v>
                </c:pt>
                <c:pt idx="1901">
                  <c:v>285769624.90215153</c:v>
                </c:pt>
                <c:pt idx="1902">
                  <c:v>285776563.55797422</c:v>
                </c:pt>
                <c:pt idx="1903">
                  <c:v>285783485.40645033</c:v>
                </c:pt>
                <c:pt idx="1904">
                  <c:v>285790390.48829156</c:v>
                </c:pt>
                <c:pt idx="1905">
                  <c:v>285797278.84411162</c:v>
                </c:pt>
                <c:pt idx="1906">
                  <c:v>285804150.51442534</c:v>
                </c:pt>
                <c:pt idx="1907">
                  <c:v>285811005.53964984</c:v>
                </c:pt>
                <c:pt idx="1908">
                  <c:v>285817843.96010405</c:v>
                </c:pt>
                <c:pt idx="1909">
                  <c:v>285824665.81600928</c:v>
                </c:pt>
                <c:pt idx="1910">
                  <c:v>285831471.14748949</c:v>
                </c:pt>
                <c:pt idx="1911">
                  <c:v>285838259.99457145</c:v>
                </c:pt>
                <c:pt idx="1912">
                  <c:v>285845032.39718491</c:v>
                </c:pt>
                <c:pt idx="1913">
                  <c:v>285851788.39516294</c:v>
                </c:pt>
                <c:pt idx="1914">
                  <c:v>285858528.02824211</c:v>
                </c:pt>
                <c:pt idx="1915">
                  <c:v>285865251.33606267</c:v>
                </c:pt>
                <c:pt idx="1916">
                  <c:v>285871958.35816908</c:v>
                </c:pt>
                <c:pt idx="1917">
                  <c:v>285878649.13400972</c:v>
                </c:pt>
                <c:pt idx="1918">
                  <c:v>285885323.70293754</c:v>
                </c:pt>
                <c:pt idx="1919">
                  <c:v>285891982.10421032</c:v>
                </c:pt>
                <c:pt idx="1920">
                  <c:v>285898624.37699038</c:v>
                </c:pt>
                <c:pt idx="1921">
                  <c:v>285905250.56034559</c:v>
                </c:pt>
                <c:pt idx="1922">
                  <c:v>285911860.69324893</c:v>
                </c:pt>
                <c:pt idx="1923">
                  <c:v>285918454.81457895</c:v>
                </c:pt>
                <c:pt idx="1924">
                  <c:v>285925032.96312022</c:v>
                </c:pt>
                <c:pt idx="1925">
                  <c:v>285931595.17756319</c:v>
                </c:pt>
                <c:pt idx="1926">
                  <c:v>285938141.49650478</c:v>
                </c:pt>
                <c:pt idx="1927">
                  <c:v>285944671.95844823</c:v>
                </c:pt>
                <c:pt idx="1928">
                  <c:v>285951186.60180354</c:v>
                </c:pt>
                <c:pt idx="1929">
                  <c:v>285957685.4648878</c:v>
                </c:pt>
                <c:pt idx="1930">
                  <c:v>285964168.58592504</c:v>
                </c:pt>
                <c:pt idx="1931">
                  <c:v>285970636.00304705</c:v>
                </c:pt>
                <c:pt idx="1932">
                  <c:v>285977087.75429296</c:v>
                </c:pt>
                <c:pt idx="1933">
                  <c:v>285983523.87760985</c:v>
                </c:pt>
                <c:pt idx="1934">
                  <c:v>285989944.41085297</c:v>
                </c:pt>
                <c:pt idx="1935">
                  <c:v>285996349.39178574</c:v>
                </c:pt>
                <c:pt idx="1936">
                  <c:v>286002738.85808021</c:v>
                </c:pt>
                <c:pt idx="1937">
                  <c:v>286009112.84731704</c:v>
                </c:pt>
                <c:pt idx="1938">
                  <c:v>286015471.39698607</c:v>
                </c:pt>
                <c:pt idx="1939">
                  <c:v>286021814.54448611</c:v>
                </c:pt>
                <c:pt idx="1940">
                  <c:v>286028142.32712555</c:v>
                </c:pt>
                <c:pt idx="1941">
                  <c:v>286034454.78212231</c:v>
                </c:pt>
                <c:pt idx="1942">
                  <c:v>286040751.94660425</c:v>
                </c:pt>
                <c:pt idx="1943">
                  <c:v>286047033.85760909</c:v>
                </c:pt>
                <c:pt idx="1944">
                  <c:v>286053300.55208504</c:v>
                </c:pt>
                <c:pt idx="1945">
                  <c:v>286059552.06689084</c:v>
                </c:pt>
                <c:pt idx="1946">
                  <c:v>286065788.43879575</c:v>
                </c:pt>
                <c:pt idx="1947">
                  <c:v>286072009.70448011</c:v>
                </c:pt>
                <c:pt idx="1948">
                  <c:v>286078215.9005354</c:v>
                </c:pt>
                <c:pt idx="1949">
                  <c:v>286084407.06346434</c:v>
                </c:pt>
                <c:pt idx="1950">
                  <c:v>286090583.22968149</c:v>
                </c:pt>
                <c:pt idx="1951">
                  <c:v>286096744.43551284</c:v>
                </c:pt>
                <c:pt idx="1952">
                  <c:v>286102890.71719676</c:v>
                </c:pt>
                <c:pt idx="1953">
                  <c:v>286109022.11088359</c:v>
                </c:pt>
                <c:pt idx="1954">
                  <c:v>286115138.65263617</c:v>
                </c:pt>
                <c:pt idx="1955">
                  <c:v>286121240.37843001</c:v>
                </c:pt>
                <c:pt idx="1956">
                  <c:v>286127327.3241536</c:v>
                </c:pt>
                <c:pt idx="1957">
                  <c:v>286133399.52560812</c:v>
                </c:pt>
                <c:pt idx="1958">
                  <c:v>286139457.01850843</c:v>
                </c:pt>
                <c:pt idx="1959">
                  <c:v>286145499.83848274</c:v>
                </c:pt>
                <c:pt idx="1960">
                  <c:v>286151528.02107286</c:v>
                </c:pt>
                <c:pt idx="1961">
                  <c:v>286157541.60173464</c:v>
                </c:pt>
                <c:pt idx="1962">
                  <c:v>286163540.61583805</c:v>
                </c:pt>
                <c:pt idx="1963">
                  <c:v>286169525.09866714</c:v>
                </c:pt>
                <c:pt idx="1964">
                  <c:v>286175495.08542085</c:v>
                </c:pt>
                <c:pt idx="1965">
                  <c:v>286181450.61121267</c:v>
                </c:pt>
                <c:pt idx="1966">
                  <c:v>286187391.71107101</c:v>
                </c:pt>
                <c:pt idx="1967">
                  <c:v>286193318.41993952</c:v>
                </c:pt>
                <c:pt idx="1968">
                  <c:v>286199230.77267712</c:v>
                </c:pt>
                <c:pt idx="1969">
                  <c:v>286205128.80405837</c:v>
                </c:pt>
                <c:pt idx="1970">
                  <c:v>286211012.54877359</c:v>
                </c:pt>
                <c:pt idx="1971">
                  <c:v>286216882.04142898</c:v>
                </c:pt>
                <c:pt idx="1972">
                  <c:v>286222737.31654698</c:v>
                </c:pt>
                <c:pt idx="1973">
                  <c:v>286228578.40856642</c:v>
                </c:pt>
                <c:pt idx="1974">
                  <c:v>286234405.35184276</c:v>
                </c:pt>
                <c:pt idx="1975">
                  <c:v>286240218.18064809</c:v>
                </c:pt>
                <c:pt idx="1976">
                  <c:v>286246016.92917156</c:v>
                </c:pt>
                <c:pt idx="1977">
                  <c:v>286251801.63151962</c:v>
                </c:pt>
                <c:pt idx="1978">
                  <c:v>286257572.32171589</c:v>
                </c:pt>
                <c:pt idx="1979">
                  <c:v>286263329.03370178</c:v>
                </c:pt>
                <c:pt idx="1980">
                  <c:v>286269071.80133629</c:v>
                </c:pt>
                <c:pt idx="1981">
                  <c:v>286274800.65839654</c:v>
                </c:pt>
                <c:pt idx="1982">
                  <c:v>286280515.63857782</c:v>
                </c:pt>
                <c:pt idx="1983">
                  <c:v>286286216.77549374</c:v>
                </c:pt>
                <c:pt idx="1984">
                  <c:v>286291904.10267651</c:v>
                </c:pt>
                <c:pt idx="1985">
                  <c:v>286297577.65357721</c:v>
                </c:pt>
                <c:pt idx="1986">
                  <c:v>286303237.46156573</c:v>
                </c:pt>
                <c:pt idx="1987">
                  <c:v>286308883.55993122</c:v>
                </c:pt>
                <c:pt idx="1988">
                  <c:v>286314515.98188221</c:v>
                </c:pt>
                <c:pt idx="1989">
                  <c:v>286320134.7605468</c:v>
                </c:pt>
                <c:pt idx="1990">
                  <c:v>286325739.92897272</c:v>
                </c:pt>
                <c:pt idx="1991">
                  <c:v>286331331.52012789</c:v>
                </c:pt>
                <c:pt idx="1992">
                  <c:v>286336909.56690001</c:v>
                </c:pt>
                <c:pt idx="1993">
                  <c:v>286342474.10209751</c:v>
                </c:pt>
                <c:pt idx="1994">
                  <c:v>286348025.15844911</c:v>
                </c:pt>
                <c:pt idx="1995">
                  <c:v>286353562.76860428</c:v>
                </c:pt>
                <c:pt idx="1996">
                  <c:v>286359086.96513337</c:v>
                </c:pt>
                <c:pt idx="1997">
                  <c:v>286364597.78052807</c:v>
                </c:pt>
                <c:pt idx="1998">
                  <c:v>286370095.24720103</c:v>
                </c:pt>
                <c:pt idx="1999">
                  <c:v>286375579.39748669</c:v>
                </c:pt>
                <c:pt idx="2000">
                  <c:v>286381050.26364094</c:v>
                </c:pt>
                <c:pt idx="2001">
                  <c:v>286386507.87784159</c:v>
                </c:pt>
                <c:pt idx="2002">
                  <c:v>286391952.27218866</c:v>
                </c:pt>
                <c:pt idx="2003">
                  <c:v>286397383.47870427</c:v>
                </c:pt>
                <c:pt idx="2004">
                  <c:v>286402801.52933294</c:v>
                </c:pt>
                <c:pt idx="2005">
                  <c:v>286408206.45594192</c:v>
                </c:pt>
                <c:pt idx="2006">
                  <c:v>286413598.29032117</c:v>
                </c:pt>
                <c:pt idx="2007">
                  <c:v>286418977.06418383</c:v>
                </c:pt>
                <c:pt idx="2008">
                  <c:v>286424342.80916589</c:v>
                </c:pt>
                <c:pt idx="2009">
                  <c:v>286429695.55682707</c:v>
                </c:pt>
                <c:pt idx="2010">
                  <c:v>286435035.33865041</c:v>
                </c:pt>
                <c:pt idx="2011">
                  <c:v>286440362.18604279</c:v>
                </c:pt>
                <c:pt idx="2012">
                  <c:v>286445676.13033497</c:v>
                </c:pt>
                <c:pt idx="2013">
                  <c:v>286450977.2027818</c:v>
                </c:pt>
                <c:pt idx="2014">
                  <c:v>286456265.4345625</c:v>
                </c:pt>
                <c:pt idx="2015">
                  <c:v>286461540.85678077</c:v>
                </c:pt>
                <c:pt idx="2016">
                  <c:v>286466803.5004648</c:v>
                </c:pt>
                <c:pt idx="2017">
                  <c:v>286472053.39656782</c:v>
                </c:pt>
                <c:pt idx="2018">
                  <c:v>286477290.57596803</c:v>
                </c:pt>
                <c:pt idx="2019">
                  <c:v>286482515.06946868</c:v>
                </c:pt>
                <c:pt idx="2020">
                  <c:v>286487726.90779871</c:v>
                </c:pt>
                <c:pt idx="2021">
                  <c:v>286492926.12161225</c:v>
                </c:pt>
                <c:pt idx="2022">
                  <c:v>286498112.74148953</c:v>
                </c:pt>
                <c:pt idx="2023">
                  <c:v>286503286.7979365</c:v>
                </c:pt>
                <c:pt idx="2024">
                  <c:v>286508448.32138532</c:v>
                </c:pt>
                <c:pt idx="2025">
                  <c:v>286513597.34219426</c:v>
                </c:pt>
                <c:pt idx="2026">
                  <c:v>286518733.89064831</c:v>
                </c:pt>
                <c:pt idx="2027">
                  <c:v>286523857.99695891</c:v>
                </c:pt>
                <c:pt idx="2028">
                  <c:v>286528969.69126433</c:v>
                </c:pt>
                <c:pt idx="2029">
                  <c:v>286534069.00362998</c:v>
                </c:pt>
                <c:pt idx="2030">
                  <c:v>286539155.96404833</c:v>
                </c:pt>
                <c:pt idx="2031">
                  <c:v>286544230.60243917</c:v>
                </c:pt>
                <c:pt idx="2032">
                  <c:v>286549292.94864988</c:v>
                </c:pt>
                <c:pt idx="2033">
                  <c:v>286554343.0324555</c:v>
                </c:pt>
                <c:pt idx="2034">
                  <c:v>286559380.88355905</c:v>
                </c:pt>
                <c:pt idx="2035">
                  <c:v>286564406.53159153</c:v>
                </c:pt>
                <c:pt idx="2036">
                  <c:v>286569420.00611204</c:v>
                </c:pt>
                <c:pt idx="2037">
                  <c:v>286574421.33660829</c:v>
                </c:pt>
                <c:pt idx="2038">
                  <c:v>286579410.55249649</c:v>
                </c:pt>
                <c:pt idx="2039">
                  <c:v>286584387.68312144</c:v>
                </c:pt>
                <c:pt idx="2040">
                  <c:v>286589352.75775719</c:v>
                </c:pt>
                <c:pt idx="2041">
                  <c:v>286594305.80560654</c:v>
                </c:pt>
                <c:pt idx="2042">
                  <c:v>286599246.85580176</c:v>
                </c:pt>
                <c:pt idx="2043">
                  <c:v>286604175.93740451</c:v>
                </c:pt>
                <c:pt idx="2044">
                  <c:v>286609093.07940596</c:v>
                </c:pt>
                <c:pt idx="2045">
                  <c:v>286613998.31072718</c:v>
                </c:pt>
                <c:pt idx="2046">
                  <c:v>286618891.66021913</c:v>
                </c:pt>
                <c:pt idx="2047">
                  <c:v>286623773.15666294</c:v>
                </c:pt>
                <c:pt idx="2048">
                  <c:v>286628642.82876986</c:v>
                </c:pt>
                <c:pt idx="2049">
                  <c:v>286633500.70518184</c:v>
                </c:pt>
                <c:pt idx="2050">
                  <c:v>286638346.81447124</c:v>
                </c:pt>
                <c:pt idx="2051">
                  <c:v>286643181.18514138</c:v>
                </c:pt>
                <c:pt idx="2052">
                  <c:v>286648003.84562635</c:v>
                </c:pt>
                <c:pt idx="2053">
                  <c:v>286652814.82429147</c:v>
                </c:pt>
                <c:pt idx="2054">
                  <c:v>286657614.14943343</c:v>
                </c:pt>
                <c:pt idx="2055">
                  <c:v>286662401.84928018</c:v>
                </c:pt>
                <c:pt idx="2056">
                  <c:v>286667177.9519915</c:v>
                </c:pt>
                <c:pt idx="2057">
                  <c:v>286671942.48565876</c:v>
                </c:pt>
                <c:pt idx="2058">
                  <c:v>286676695.47830558</c:v>
                </c:pt>
                <c:pt idx="2059">
                  <c:v>286681436.95788729</c:v>
                </c:pt>
                <c:pt idx="2060">
                  <c:v>286686166.95229179</c:v>
                </c:pt>
                <c:pt idx="2061">
                  <c:v>286690885.48933947</c:v>
                </c:pt>
                <c:pt idx="2062">
                  <c:v>286695592.5967831</c:v>
                </c:pt>
                <c:pt idx="2063">
                  <c:v>286700288.30230838</c:v>
                </c:pt>
                <c:pt idx="2064">
                  <c:v>286704972.6335339</c:v>
                </c:pt>
                <c:pt idx="2065">
                  <c:v>286709645.61801142</c:v>
                </c:pt>
                <c:pt idx="2066">
                  <c:v>286714307.28322589</c:v>
                </c:pt>
                <c:pt idx="2067">
                  <c:v>286718957.65659571</c:v>
                </c:pt>
                <c:pt idx="2068">
                  <c:v>286723596.76547277</c:v>
                </c:pt>
                <c:pt idx="2069">
                  <c:v>286728224.6371429</c:v>
                </c:pt>
                <c:pt idx="2070">
                  <c:v>286732841.29882568</c:v>
                </c:pt>
                <c:pt idx="2071">
                  <c:v>286737446.77767479</c:v>
                </c:pt>
                <c:pt idx="2072">
                  <c:v>286742041.10077816</c:v>
                </c:pt>
                <c:pt idx="2073">
                  <c:v>286746624.29515815</c:v>
                </c:pt>
                <c:pt idx="2074">
                  <c:v>286751196.38777155</c:v>
                </c:pt>
                <c:pt idx="2075">
                  <c:v>286755757.40550989</c:v>
                </c:pt>
                <c:pt idx="2076">
                  <c:v>286760307.37519968</c:v>
                </c:pt>
                <c:pt idx="2077">
                  <c:v>286764846.32360232</c:v>
                </c:pt>
                <c:pt idx="2078">
                  <c:v>286769374.27741438</c:v>
                </c:pt>
                <c:pt idx="2079">
                  <c:v>286773891.26326776</c:v>
                </c:pt>
                <c:pt idx="2080">
                  <c:v>286778397.30773008</c:v>
                </c:pt>
                <c:pt idx="2081">
                  <c:v>286782892.43730426</c:v>
                </c:pt>
                <c:pt idx="2082">
                  <c:v>286787376.67842925</c:v>
                </c:pt>
                <c:pt idx="2083">
                  <c:v>286791850.05747986</c:v>
                </c:pt>
                <c:pt idx="2084">
                  <c:v>286796312.60076696</c:v>
                </c:pt>
                <c:pt idx="2085">
                  <c:v>286800764.33453798</c:v>
                </c:pt>
                <c:pt idx="2086">
                  <c:v>286805205.28497636</c:v>
                </c:pt>
                <c:pt idx="2087">
                  <c:v>286809635.47820246</c:v>
                </c:pt>
                <c:pt idx="2088">
                  <c:v>286814054.94027311</c:v>
                </c:pt>
                <c:pt idx="2089">
                  <c:v>286818463.6971823</c:v>
                </c:pt>
                <c:pt idx="2090">
                  <c:v>286822861.77486074</c:v>
                </c:pt>
                <c:pt idx="2091">
                  <c:v>286827249.19917655</c:v>
                </c:pt>
                <c:pt idx="2092">
                  <c:v>286831625.9959352</c:v>
                </c:pt>
                <c:pt idx="2093">
                  <c:v>286835992.19087934</c:v>
                </c:pt>
                <c:pt idx="2094">
                  <c:v>286840347.80968982</c:v>
                </c:pt>
                <c:pt idx="2095">
                  <c:v>286844692.8779847</c:v>
                </c:pt>
                <c:pt idx="2096">
                  <c:v>286849027.42132044</c:v>
                </c:pt>
                <c:pt idx="2097">
                  <c:v>286853351.46519125</c:v>
                </c:pt>
                <c:pt idx="2098">
                  <c:v>286857665.03502989</c:v>
                </c:pt>
                <c:pt idx="2099">
                  <c:v>286861968.15620726</c:v>
                </c:pt>
                <c:pt idx="2100">
                  <c:v>286866260.85403299</c:v>
                </c:pt>
                <c:pt idx="2101">
                  <c:v>286870543.15375525</c:v>
                </c:pt>
                <c:pt idx="2102">
                  <c:v>286874815.08056116</c:v>
                </c:pt>
                <c:pt idx="2103">
                  <c:v>286879076.65957683</c:v>
                </c:pt>
                <c:pt idx="2104">
                  <c:v>286883327.91586739</c:v>
                </c:pt>
                <c:pt idx="2105">
                  <c:v>286887568.87443745</c:v>
                </c:pt>
                <c:pt idx="2106">
                  <c:v>286891799.56023085</c:v>
                </c:pt>
                <c:pt idx="2107">
                  <c:v>286896019.99813116</c:v>
                </c:pt>
                <c:pt idx="2108">
                  <c:v>286900230.21296161</c:v>
                </c:pt>
                <c:pt idx="2109">
                  <c:v>286904430.22948527</c:v>
                </c:pt>
                <c:pt idx="2110">
                  <c:v>286908620.07240534</c:v>
                </c:pt>
                <c:pt idx="2111">
                  <c:v>286912799.76636499</c:v>
                </c:pt>
                <c:pt idx="2112">
                  <c:v>286916969.33594787</c:v>
                </c:pt>
                <c:pt idx="2113">
                  <c:v>286921128.80567807</c:v>
                </c:pt>
                <c:pt idx="2114">
                  <c:v>286925278.20002019</c:v>
                </c:pt>
                <c:pt idx="2115">
                  <c:v>286929417.5433796</c:v>
                </c:pt>
                <c:pt idx="2116">
                  <c:v>286933546.86010259</c:v>
                </c:pt>
                <c:pt idx="2117">
                  <c:v>286937666.17447644</c:v>
                </c:pt>
                <c:pt idx="2118">
                  <c:v>286941775.51072961</c:v>
                </c:pt>
                <c:pt idx="2119">
                  <c:v>286945874.8930319</c:v>
                </c:pt>
                <c:pt idx="2120">
                  <c:v>286949964.34549451</c:v>
                </c:pt>
                <c:pt idx="2121">
                  <c:v>286954043.89217019</c:v>
                </c:pt>
                <c:pt idx="2122">
                  <c:v>286958113.55705363</c:v>
                </c:pt>
                <c:pt idx="2123">
                  <c:v>286962173.3640812</c:v>
                </c:pt>
                <c:pt idx="2124">
                  <c:v>286966223.33713144</c:v>
                </c:pt>
                <c:pt idx="2125">
                  <c:v>286970263.50002486</c:v>
                </c:pt>
                <c:pt idx="2126">
                  <c:v>286974293.87652439</c:v>
                </c:pt>
                <c:pt idx="2127">
                  <c:v>286978314.4903354</c:v>
                </c:pt>
                <c:pt idx="2128">
                  <c:v>286982325.36510587</c:v>
                </c:pt>
                <c:pt idx="2129">
                  <c:v>286986326.52442646</c:v>
                </c:pt>
                <c:pt idx="2130">
                  <c:v>286990317.99183059</c:v>
                </c:pt>
                <c:pt idx="2131">
                  <c:v>286994299.79079485</c:v>
                </c:pt>
                <c:pt idx="2132">
                  <c:v>286998271.94473886</c:v>
                </c:pt>
                <c:pt idx="2133">
                  <c:v>287002234.47702551</c:v>
                </c:pt>
                <c:pt idx="2134">
                  <c:v>287006187.41096115</c:v>
                </c:pt>
                <c:pt idx="2135">
                  <c:v>287010130.7697956</c:v>
                </c:pt>
                <c:pt idx="2136">
                  <c:v>287014064.57672244</c:v>
                </c:pt>
                <c:pt idx="2137">
                  <c:v>287017988.85487908</c:v>
                </c:pt>
                <c:pt idx="2138">
                  <c:v>287021903.62734675</c:v>
                </c:pt>
                <c:pt idx="2139">
                  <c:v>287025808.91715097</c:v>
                </c:pt>
                <c:pt idx="2140">
                  <c:v>287029704.74726123</c:v>
                </c:pt>
                <c:pt idx="2141">
                  <c:v>287033591.14059168</c:v>
                </c:pt>
                <c:pt idx="2142">
                  <c:v>287037468.12000072</c:v>
                </c:pt>
                <c:pt idx="2143">
                  <c:v>287041335.70829153</c:v>
                </c:pt>
                <c:pt idx="2144">
                  <c:v>287045193.92821199</c:v>
                </c:pt>
                <c:pt idx="2145">
                  <c:v>287049042.80245483</c:v>
                </c:pt>
                <c:pt idx="2146">
                  <c:v>287052882.3536579</c:v>
                </c:pt>
                <c:pt idx="2147">
                  <c:v>287056712.60440427</c:v>
                </c:pt>
                <c:pt idx="2148">
                  <c:v>287060533.57722211</c:v>
                </c:pt>
                <c:pt idx="2149">
                  <c:v>287064345.29458523</c:v>
                </c:pt>
                <c:pt idx="2150">
                  <c:v>287068147.77891278</c:v>
                </c:pt>
                <c:pt idx="2151">
                  <c:v>287071941.05256987</c:v>
                </c:pt>
                <c:pt idx="2152">
                  <c:v>287075725.13786715</c:v>
                </c:pt>
                <c:pt idx="2153">
                  <c:v>287079500.05706149</c:v>
                </c:pt>
                <c:pt idx="2154">
                  <c:v>287083265.83235574</c:v>
                </c:pt>
                <c:pt idx="2155">
                  <c:v>287087022.48589879</c:v>
                </c:pt>
                <c:pt idx="2156">
                  <c:v>287090770.03978628</c:v>
                </c:pt>
                <c:pt idx="2157">
                  <c:v>287094508.51605999</c:v>
                </c:pt>
                <c:pt idx="2158">
                  <c:v>287098237.93670833</c:v>
                </c:pt>
                <c:pt idx="2159">
                  <c:v>287101958.32366669</c:v>
                </c:pt>
                <c:pt idx="2160">
                  <c:v>287105669.69881713</c:v>
                </c:pt>
                <c:pt idx="2161">
                  <c:v>287109372.08398861</c:v>
                </c:pt>
                <c:pt idx="2162">
                  <c:v>287113065.50095749</c:v>
                </c:pt>
                <c:pt idx="2163">
                  <c:v>287116749.97144723</c:v>
                </c:pt>
                <c:pt idx="2164">
                  <c:v>287120425.51712865</c:v>
                </c:pt>
                <c:pt idx="2165">
                  <c:v>287124092.15962005</c:v>
                </c:pt>
                <c:pt idx="2166">
                  <c:v>287127749.92048758</c:v>
                </c:pt>
                <c:pt idx="2167">
                  <c:v>287131398.82124484</c:v>
                </c:pt>
                <c:pt idx="2168">
                  <c:v>287135038.88335359</c:v>
                </c:pt>
                <c:pt idx="2169">
                  <c:v>287138670.12822336</c:v>
                </c:pt>
                <c:pt idx="2170">
                  <c:v>287142292.57721198</c:v>
                </c:pt>
                <c:pt idx="2171">
                  <c:v>287145906.25162566</c:v>
                </c:pt>
                <c:pt idx="2172">
                  <c:v>287149511.17271864</c:v>
                </c:pt>
                <c:pt idx="2173">
                  <c:v>287153107.36169404</c:v>
                </c:pt>
                <c:pt idx="2174">
                  <c:v>287156694.83970338</c:v>
                </c:pt>
                <c:pt idx="2175">
                  <c:v>287160273.62784708</c:v>
                </c:pt>
                <c:pt idx="2176">
                  <c:v>287163843.74717438</c:v>
                </c:pt>
                <c:pt idx="2177">
                  <c:v>287167405.21868354</c:v>
                </c:pt>
                <c:pt idx="2178">
                  <c:v>287170958.06332201</c:v>
                </c:pt>
                <c:pt idx="2179">
                  <c:v>287174502.30198646</c:v>
                </c:pt>
                <c:pt idx="2180">
                  <c:v>287178037.95552289</c:v>
                </c:pt>
                <c:pt idx="2181">
                  <c:v>287181565.04472691</c:v>
                </c:pt>
                <c:pt idx="2182">
                  <c:v>287185083.59034365</c:v>
                </c:pt>
                <c:pt idx="2183">
                  <c:v>287188593.61306822</c:v>
                </c:pt>
                <c:pt idx="2184">
                  <c:v>287192095.1335451</c:v>
                </c:pt>
                <c:pt idx="2185">
                  <c:v>287195588.17236948</c:v>
                </c:pt>
                <c:pt idx="2186">
                  <c:v>287199072.75008595</c:v>
                </c:pt>
                <c:pt idx="2187">
                  <c:v>287202548.88718981</c:v>
                </c:pt>
                <c:pt idx="2188">
                  <c:v>287206016.60412651</c:v>
                </c:pt>
                <c:pt idx="2189">
                  <c:v>287209475.92129207</c:v>
                </c:pt>
                <c:pt idx="2190">
                  <c:v>287212926.85903311</c:v>
                </c:pt>
                <c:pt idx="2191">
                  <c:v>287216369.43764675</c:v>
                </c:pt>
                <c:pt idx="2192">
                  <c:v>287219803.67738128</c:v>
                </c:pt>
                <c:pt idx="2193">
                  <c:v>287223229.5984357</c:v>
                </c:pt>
                <c:pt idx="2194">
                  <c:v>287226647.22096014</c:v>
                </c:pt>
                <c:pt idx="2195">
                  <c:v>287230056.56505603</c:v>
                </c:pt>
                <c:pt idx="2196">
                  <c:v>287233457.65077591</c:v>
                </c:pt>
                <c:pt idx="2197">
                  <c:v>287236850.49812388</c:v>
                </c:pt>
                <c:pt idx="2198">
                  <c:v>287240235.12705553</c:v>
                </c:pt>
                <c:pt idx="2199">
                  <c:v>287243611.55747831</c:v>
                </c:pt>
                <c:pt idx="2200">
                  <c:v>287246979.80925113</c:v>
                </c:pt>
                <c:pt idx="2201">
                  <c:v>287250339.90218496</c:v>
                </c:pt>
                <c:pt idx="2202">
                  <c:v>287253691.85604274</c:v>
                </c:pt>
                <c:pt idx="2203">
                  <c:v>287257035.69053966</c:v>
                </c:pt>
                <c:pt idx="2204">
                  <c:v>287260371.42534304</c:v>
                </c:pt>
                <c:pt idx="2205">
                  <c:v>287263699.08007246</c:v>
                </c:pt>
                <c:pt idx="2206">
                  <c:v>287267018.67430025</c:v>
                </c:pt>
                <c:pt idx="2207">
                  <c:v>287270330.22755116</c:v>
                </c:pt>
                <c:pt idx="2208">
                  <c:v>287273633.75930256</c:v>
                </c:pt>
                <c:pt idx="2209">
                  <c:v>287276929.28898478</c:v>
                </c:pt>
                <c:pt idx="2210">
                  <c:v>287280216.83598119</c:v>
                </c:pt>
                <c:pt idx="2211">
                  <c:v>287283496.41962785</c:v>
                </c:pt>
                <c:pt idx="2212">
                  <c:v>287286768.05921435</c:v>
                </c:pt>
                <c:pt idx="2213">
                  <c:v>287290031.77398336</c:v>
                </c:pt>
                <c:pt idx="2214">
                  <c:v>287293287.58313096</c:v>
                </c:pt>
                <c:pt idx="2215">
                  <c:v>287296535.5058068</c:v>
                </c:pt>
                <c:pt idx="2216">
                  <c:v>287299775.56111407</c:v>
                </c:pt>
                <c:pt idx="2217">
                  <c:v>287303007.76810974</c:v>
                </c:pt>
                <c:pt idx="2218">
                  <c:v>287306232.14580452</c:v>
                </c:pt>
                <c:pt idx="2219">
                  <c:v>287309448.71316326</c:v>
                </c:pt>
                <c:pt idx="2220">
                  <c:v>287312657.48910469</c:v>
                </c:pt>
                <c:pt idx="2221">
                  <c:v>287315858.49250174</c:v>
                </c:pt>
                <c:pt idx="2222">
                  <c:v>287319051.74218184</c:v>
                </c:pt>
                <c:pt idx="2223">
                  <c:v>287322237.25692636</c:v>
                </c:pt>
                <c:pt idx="2224">
                  <c:v>287325415.05547172</c:v>
                </c:pt>
                <c:pt idx="2225">
                  <c:v>287328585.15650862</c:v>
                </c:pt>
                <c:pt idx="2226">
                  <c:v>287331747.57868242</c:v>
                </c:pt>
                <c:pt idx="2227">
                  <c:v>287334902.34059364</c:v>
                </c:pt>
                <c:pt idx="2228">
                  <c:v>287338049.46079743</c:v>
                </c:pt>
                <c:pt idx="2229">
                  <c:v>287341188.9578042</c:v>
                </c:pt>
                <c:pt idx="2230">
                  <c:v>287344320.85007936</c:v>
                </c:pt>
                <c:pt idx="2231">
                  <c:v>287347445.15604383</c:v>
                </c:pt>
                <c:pt idx="2232">
                  <c:v>287350561.89407355</c:v>
                </c:pt>
                <c:pt idx="2233">
                  <c:v>287353671.08250034</c:v>
                </c:pt>
                <c:pt idx="2234">
                  <c:v>287356772.73961133</c:v>
                </c:pt>
                <c:pt idx="2235">
                  <c:v>287359866.88364947</c:v>
                </c:pt>
                <c:pt idx="2236">
                  <c:v>287362953.53281355</c:v>
                </c:pt>
                <c:pt idx="2237">
                  <c:v>287366032.70525813</c:v>
                </c:pt>
                <c:pt idx="2238">
                  <c:v>287369104.41909403</c:v>
                </c:pt>
                <c:pt idx="2239">
                  <c:v>287372168.69238794</c:v>
                </c:pt>
                <c:pt idx="2240">
                  <c:v>287375225.543163</c:v>
                </c:pt>
                <c:pt idx="2241">
                  <c:v>287378274.9893986</c:v>
                </c:pt>
                <c:pt idx="2242">
                  <c:v>287381317.04903048</c:v>
                </c:pt>
                <c:pt idx="2243">
                  <c:v>287384351.73995119</c:v>
                </c:pt>
                <c:pt idx="2244">
                  <c:v>287387379.0800097</c:v>
                </c:pt>
                <c:pt idx="2245">
                  <c:v>287390399.08701187</c:v>
                </c:pt>
                <c:pt idx="2246">
                  <c:v>287393411.77872038</c:v>
                </c:pt>
                <c:pt idx="2247">
                  <c:v>287396417.1728549</c:v>
                </c:pt>
                <c:pt idx="2248">
                  <c:v>287399415.28709215</c:v>
                </c:pt>
                <c:pt idx="2249">
                  <c:v>287402406.1390661</c:v>
                </c:pt>
                <c:pt idx="2250">
                  <c:v>287405389.74636799</c:v>
                </c:pt>
                <c:pt idx="2251">
                  <c:v>287408366.12654638</c:v>
                </c:pt>
                <c:pt idx="2252">
                  <c:v>287411335.29710728</c:v>
                </c:pt>
                <c:pt idx="2253">
                  <c:v>287414297.27551448</c:v>
                </c:pt>
                <c:pt idx="2254">
                  <c:v>287417252.07918942</c:v>
                </c:pt>
                <c:pt idx="2255">
                  <c:v>287420199.72551119</c:v>
                </c:pt>
                <c:pt idx="2256">
                  <c:v>287423140.23181695</c:v>
                </c:pt>
                <c:pt idx="2257">
                  <c:v>287426073.61540169</c:v>
                </c:pt>
                <c:pt idx="2258">
                  <c:v>287428999.89351881</c:v>
                </c:pt>
                <c:pt idx="2259">
                  <c:v>287431919.08337951</c:v>
                </c:pt>
                <c:pt idx="2260">
                  <c:v>287434831.20215362</c:v>
                </c:pt>
                <c:pt idx="2261">
                  <c:v>287437736.26696926</c:v>
                </c:pt>
                <c:pt idx="2262">
                  <c:v>287440634.29491305</c:v>
                </c:pt>
                <c:pt idx="2263">
                  <c:v>287443525.30303025</c:v>
                </c:pt>
                <c:pt idx="2264">
                  <c:v>287446409.30832481</c:v>
                </c:pt>
                <c:pt idx="2265">
                  <c:v>287449286.32775962</c:v>
                </c:pt>
                <c:pt idx="2266">
                  <c:v>287452156.37825614</c:v>
                </c:pt>
                <c:pt idx="2267">
                  <c:v>287455019.4766953</c:v>
                </c:pt>
                <c:pt idx="2268">
                  <c:v>287457875.63991678</c:v>
                </c:pt>
                <c:pt idx="2269">
                  <c:v>287460724.88471967</c:v>
                </c:pt>
                <c:pt idx="2270">
                  <c:v>287463567.22786224</c:v>
                </c:pt>
                <c:pt idx="2271">
                  <c:v>287466402.68606222</c:v>
                </c:pt>
                <c:pt idx="2272">
                  <c:v>287469231.27599686</c:v>
                </c:pt>
                <c:pt idx="2273">
                  <c:v>287472053.01430303</c:v>
                </c:pt>
                <c:pt idx="2274">
                  <c:v>287474867.91757727</c:v>
                </c:pt>
                <c:pt idx="2275">
                  <c:v>287477676.00237596</c:v>
                </c:pt>
                <c:pt idx="2276">
                  <c:v>287480477.2852152</c:v>
                </c:pt>
                <c:pt idx="2277">
                  <c:v>287483271.78257132</c:v>
                </c:pt>
                <c:pt idx="2278">
                  <c:v>287486059.51088059</c:v>
                </c:pt>
                <c:pt idx="2279">
                  <c:v>287488840.4865396</c:v>
                </c:pt>
                <c:pt idx="2280">
                  <c:v>287491614.72590506</c:v>
                </c:pt>
                <c:pt idx="2281">
                  <c:v>287494382.24529421</c:v>
                </c:pt>
                <c:pt idx="2282">
                  <c:v>287497143.06098461</c:v>
                </c:pt>
                <c:pt idx="2283">
                  <c:v>287499897.18921453</c:v>
                </c:pt>
                <c:pt idx="2284">
                  <c:v>287502644.64618284</c:v>
                </c:pt>
                <c:pt idx="2285">
                  <c:v>287505385.44804919</c:v>
                </c:pt>
                <c:pt idx="2286">
                  <c:v>287508119.61093408</c:v>
                </c:pt>
                <c:pt idx="2287">
                  <c:v>287510847.15091896</c:v>
                </c:pt>
                <c:pt idx="2288">
                  <c:v>287513568.0840463</c:v>
                </c:pt>
                <c:pt idx="2289">
                  <c:v>287516282.42631984</c:v>
                </c:pt>
                <c:pt idx="2290">
                  <c:v>287518990.19370425</c:v>
                </c:pt>
                <c:pt idx="2291">
                  <c:v>287521691.40212595</c:v>
                </c:pt>
                <c:pt idx="2292">
                  <c:v>287524386.06747252</c:v>
                </c:pt>
                <c:pt idx="2293">
                  <c:v>287527074.20559293</c:v>
                </c:pt>
                <c:pt idx="2294">
                  <c:v>287529755.83229822</c:v>
                </c:pt>
                <c:pt idx="2295">
                  <c:v>287532430.96336049</c:v>
                </c:pt>
                <c:pt idx="2296">
                  <c:v>287535099.61451429</c:v>
                </c:pt>
                <c:pt idx="2297">
                  <c:v>287537761.80145568</c:v>
                </c:pt>
                <c:pt idx="2298">
                  <c:v>287540417.53984267</c:v>
                </c:pt>
                <c:pt idx="2299">
                  <c:v>287543066.84529549</c:v>
                </c:pt>
                <c:pt idx="2300">
                  <c:v>287545709.73339659</c:v>
                </c:pt>
                <c:pt idx="2301">
                  <c:v>287548346.21969044</c:v>
                </c:pt>
                <c:pt idx="2302">
                  <c:v>287550976.31968403</c:v>
                </c:pt>
                <c:pt idx="2303">
                  <c:v>287553600.04884678</c:v>
                </c:pt>
                <c:pt idx="2304">
                  <c:v>287556217.42261058</c:v>
                </c:pt>
                <c:pt idx="2305">
                  <c:v>287558828.45637</c:v>
                </c:pt>
                <c:pt idx="2306">
                  <c:v>287561433.16548222</c:v>
                </c:pt>
                <c:pt idx="2307">
                  <c:v>287564031.56526738</c:v>
                </c:pt>
                <c:pt idx="2308">
                  <c:v>287566623.67100835</c:v>
                </c:pt>
                <c:pt idx="2309">
                  <c:v>287569209.49795103</c:v>
                </c:pt>
                <c:pt idx="2310">
                  <c:v>287571789.06130451</c:v>
                </c:pt>
                <c:pt idx="2311">
                  <c:v>287574362.37624085</c:v>
                </c:pt>
                <c:pt idx="2312">
                  <c:v>287576929.4578954</c:v>
                </c:pt>
                <c:pt idx="2313">
                  <c:v>287579490.32136703</c:v>
                </c:pt>
                <c:pt idx="2314">
                  <c:v>287582044.98171788</c:v>
                </c:pt>
                <c:pt idx="2315">
                  <c:v>287584593.45397353</c:v>
                </c:pt>
                <c:pt idx="2316">
                  <c:v>287587135.7531234</c:v>
                </c:pt>
                <c:pt idx="2317">
                  <c:v>287589671.89412028</c:v>
                </c:pt>
                <c:pt idx="2318">
                  <c:v>287592201.89188105</c:v>
                </c:pt>
                <c:pt idx="2319">
                  <c:v>287594725.76128632</c:v>
                </c:pt>
                <c:pt idx="2320">
                  <c:v>287597243.51718062</c:v>
                </c:pt>
                <c:pt idx="2321">
                  <c:v>287599755.17437261</c:v>
                </c:pt>
                <c:pt idx="2322">
                  <c:v>287602260.74763507</c:v>
                </c:pt>
                <c:pt idx="2323">
                  <c:v>287604760.25170487</c:v>
                </c:pt>
                <c:pt idx="2324">
                  <c:v>287607253.70128334</c:v>
                </c:pt>
                <c:pt idx="2325">
                  <c:v>287609741.11103606</c:v>
                </c:pt>
                <c:pt idx="2326">
                  <c:v>287612222.49559325</c:v>
                </c:pt>
                <c:pt idx="2327">
                  <c:v>287614697.86954957</c:v>
                </c:pt>
                <c:pt idx="2328">
                  <c:v>287617167.24746442</c:v>
                </c:pt>
                <c:pt idx="2329">
                  <c:v>287619630.64386171</c:v>
                </c:pt>
                <c:pt idx="2330">
                  <c:v>287622088.0732305</c:v>
                </c:pt>
                <c:pt idx="2331">
                  <c:v>287624539.55002451</c:v>
                </c:pt>
                <c:pt idx="2332">
                  <c:v>287626985.08866256</c:v>
                </c:pt>
                <c:pt idx="2333">
                  <c:v>287629424.70352846</c:v>
                </c:pt>
                <c:pt idx="2334">
                  <c:v>287631858.40897125</c:v>
                </c:pt>
                <c:pt idx="2335">
                  <c:v>287634286.21930522</c:v>
                </c:pt>
                <c:pt idx="2336">
                  <c:v>287636708.14880991</c:v>
                </c:pt>
                <c:pt idx="2337">
                  <c:v>287639124.21173036</c:v>
                </c:pt>
                <c:pt idx="2338">
                  <c:v>287641534.42227703</c:v>
                </c:pt>
                <c:pt idx="2339">
                  <c:v>287643938.794626</c:v>
                </c:pt>
                <c:pt idx="2340">
                  <c:v>287646337.34291899</c:v>
                </c:pt>
                <c:pt idx="2341">
                  <c:v>287648730.08126354</c:v>
                </c:pt>
                <c:pt idx="2342">
                  <c:v>287651117.02373284</c:v>
                </c:pt>
                <c:pt idx="2343">
                  <c:v>287653498.18436629</c:v>
                </c:pt>
                <c:pt idx="2344">
                  <c:v>287655873.57716882</c:v>
                </c:pt>
                <c:pt idx="2345">
                  <c:v>287658243.21611196</c:v>
                </c:pt>
                <c:pt idx="2346">
                  <c:v>287660607.11513311</c:v>
                </c:pt>
                <c:pt idx="2347">
                  <c:v>287662965.28813583</c:v>
                </c:pt>
                <c:pt idx="2348">
                  <c:v>287665317.74899024</c:v>
                </c:pt>
                <c:pt idx="2349">
                  <c:v>287667664.51153272</c:v>
                </c:pt>
                <c:pt idx="2350">
                  <c:v>287670005.58956611</c:v>
                </c:pt>
                <c:pt idx="2351">
                  <c:v>287672340.99685991</c:v>
                </c:pt>
                <c:pt idx="2352">
                  <c:v>287674670.74715024</c:v>
                </c:pt>
                <c:pt idx="2353">
                  <c:v>287676994.85413986</c:v>
                </c:pt>
                <c:pt idx="2354">
                  <c:v>287679313.33149844</c:v>
                </c:pt>
                <c:pt idx="2355">
                  <c:v>287681626.19286263</c:v>
                </c:pt>
                <c:pt idx="2356">
                  <c:v>287683933.45183575</c:v>
                </c:pt>
                <c:pt idx="2357">
                  <c:v>287686235.12198836</c:v>
                </c:pt>
                <c:pt idx="2358">
                  <c:v>287688531.21685827</c:v>
                </c:pt>
                <c:pt idx="2359">
                  <c:v>287690821.74995017</c:v>
                </c:pt>
                <c:pt idx="2360">
                  <c:v>287693106.73473638</c:v>
                </c:pt>
                <c:pt idx="2361">
                  <c:v>287695386.18465638</c:v>
                </c:pt>
                <c:pt idx="2362">
                  <c:v>287697660.11311716</c:v>
                </c:pt>
                <c:pt idx="2363">
                  <c:v>287699928.53349316</c:v>
                </c:pt>
                <c:pt idx="2364">
                  <c:v>287702191.45912659</c:v>
                </c:pt>
                <c:pt idx="2365">
                  <c:v>287704448.90332717</c:v>
                </c:pt>
                <c:pt idx="2366">
                  <c:v>287706700.87937242</c:v>
                </c:pt>
                <c:pt idx="2367">
                  <c:v>287708947.40050787</c:v>
                </c:pt>
                <c:pt idx="2368">
                  <c:v>287711188.47994667</c:v>
                </c:pt>
                <c:pt idx="2369">
                  <c:v>287713424.13087016</c:v>
                </c:pt>
                <c:pt idx="2370">
                  <c:v>287715654.36642772</c:v>
                </c:pt>
                <c:pt idx="2371">
                  <c:v>287717879.19973695</c:v>
                </c:pt>
                <c:pt idx="2372">
                  <c:v>287720098.64388341</c:v>
                </c:pt>
                <c:pt idx="2373">
                  <c:v>287722312.71192133</c:v>
                </c:pt>
                <c:pt idx="2374">
                  <c:v>287724521.41687298</c:v>
                </c:pt>
                <c:pt idx="2375">
                  <c:v>287726724.77172935</c:v>
                </c:pt>
                <c:pt idx="2376">
                  <c:v>287728922.78944981</c:v>
                </c:pt>
                <c:pt idx="2377">
                  <c:v>287731115.48296237</c:v>
                </c:pt>
                <c:pt idx="2378">
                  <c:v>287733302.86516374</c:v>
                </c:pt>
                <c:pt idx="2379">
                  <c:v>287735484.94891942</c:v>
                </c:pt>
                <c:pt idx="2380">
                  <c:v>287737661.7470637</c:v>
                </c:pt>
                <c:pt idx="2381">
                  <c:v>287739833.27239978</c:v>
                </c:pt>
                <c:pt idx="2382">
                  <c:v>287741999.53769988</c:v>
                </c:pt>
                <c:pt idx="2383">
                  <c:v>287744160.55570525</c:v>
                </c:pt>
                <c:pt idx="2384">
                  <c:v>287746316.33912635</c:v>
                </c:pt>
                <c:pt idx="2385">
                  <c:v>287748466.90064263</c:v>
                </c:pt>
                <c:pt idx="2386">
                  <c:v>287750612.25290316</c:v>
                </c:pt>
                <c:pt idx="2387">
                  <c:v>287752752.40852612</c:v>
                </c:pt>
                <c:pt idx="2388">
                  <c:v>287754887.3800993</c:v>
                </c:pt>
                <c:pt idx="2389">
                  <c:v>287757017.18017977</c:v>
                </c:pt>
                <c:pt idx="2390">
                  <c:v>287759141.82129437</c:v>
                </c:pt>
                <c:pt idx="2391">
                  <c:v>287761261.31593961</c:v>
                </c:pt>
                <c:pt idx="2392">
                  <c:v>287763375.67658156</c:v>
                </c:pt>
                <c:pt idx="2393">
                  <c:v>287765484.91565621</c:v>
                </c:pt>
                <c:pt idx="2394">
                  <c:v>287767589.04556954</c:v>
                </c:pt>
                <c:pt idx="2395">
                  <c:v>287769688.0786972</c:v>
                </c:pt>
                <c:pt idx="2396">
                  <c:v>287771782.02738512</c:v>
                </c:pt>
                <c:pt idx="2397">
                  <c:v>287773870.9039492</c:v>
                </c:pt>
                <c:pt idx="2398">
                  <c:v>287775954.72067547</c:v>
                </c:pt>
                <c:pt idx="2399">
                  <c:v>287778033.4898203</c:v>
                </c:pt>
                <c:pt idx="2400">
                  <c:v>287780107.2236104</c:v>
                </c:pt>
                <c:pt idx="2401">
                  <c:v>287782175.93424267</c:v>
                </c:pt>
                <c:pt idx="2402">
                  <c:v>287784239.63388467</c:v>
                </c:pt>
                <c:pt idx="2403">
                  <c:v>287786298.33467436</c:v>
                </c:pt>
                <c:pt idx="2404">
                  <c:v>287788352.04872042</c:v>
                </c:pt>
                <c:pt idx="2405">
                  <c:v>287790400.78810203</c:v>
                </c:pt>
                <c:pt idx="2406">
                  <c:v>287792444.56486928</c:v>
                </c:pt>
                <c:pt idx="2407">
                  <c:v>287794483.39104295</c:v>
                </c:pt>
                <c:pt idx="2408">
                  <c:v>287796517.27861482</c:v>
                </c:pt>
                <c:pt idx="2409">
                  <c:v>287798546.23954737</c:v>
                </c:pt>
                <c:pt idx="2410">
                  <c:v>287800570.28577453</c:v>
                </c:pt>
                <c:pt idx="2411">
                  <c:v>287802589.42920089</c:v>
                </c:pt>
                <c:pt idx="2412">
                  <c:v>287804603.68170255</c:v>
                </c:pt>
                <c:pt idx="2413">
                  <c:v>287806613.05512655</c:v>
                </c:pt>
                <c:pt idx="2414">
                  <c:v>287808617.5612914</c:v>
                </c:pt>
                <c:pt idx="2415">
                  <c:v>287810617.21198696</c:v>
                </c:pt>
                <c:pt idx="2416">
                  <c:v>287812612.01897454</c:v>
                </c:pt>
                <c:pt idx="2417">
                  <c:v>287814601.99398702</c:v>
                </c:pt>
                <c:pt idx="2418">
                  <c:v>287816587.14872861</c:v>
                </c:pt>
                <c:pt idx="2419">
                  <c:v>287818567.49487543</c:v>
                </c:pt>
                <c:pt idx="2420">
                  <c:v>287820543.04407519</c:v>
                </c:pt>
                <c:pt idx="2421">
                  <c:v>287822513.80794746</c:v>
                </c:pt>
                <c:pt idx="2422">
                  <c:v>287824479.79808366</c:v>
                </c:pt>
                <c:pt idx="2423">
                  <c:v>287826441.02604705</c:v>
                </c:pt>
                <c:pt idx="2424">
                  <c:v>287828397.50337297</c:v>
                </c:pt>
                <c:pt idx="2425">
                  <c:v>287830349.2415688</c:v>
                </c:pt>
                <c:pt idx="2426">
                  <c:v>287832296.25211394</c:v>
                </c:pt>
                <c:pt idx="2427">
                  <c:v>287834238.54646015</c:v>
                </c:pt>
                <c:pt idx="2428">
                  <c:v>287836176.13603127</c:v>
                </c:pt>
                <c:pt idx="2429">
                  <c:v>287838109.0322237</c:v>
                </c:pt>
                <c:pt idx="2430">
                  <c:v>287840037.24640602</c:v>
                </c:pt>
                <c:pt idx="2431">
                  <c:v>287841960.78991932</c:v>
                </c:pt>
                <c:pt idx="2432">
                  <c:v>287843879.67407739</c:v>
                </c:pt>
                <c:pt idx="2433">
                  <c:v>287845793.91016638</c:v>
                </c:pt>
                <c:pt idx="2434">
                  <c:v>287847703.50944519</c:v>
                </c:pt>
                <c:pt idx="2435">
                  <c:v>287849608.48314548</c:v>
                </c:pt>
                <c:pt idx="2436">
                  <c:v>287851508.84247172</c:v>
                </c:pt>
                <c:pt idx="2437">
                  <c:v>287853404.59860122</c:v>
                </c:pt>
                <c:pt idx="2438">
                  <c:v>287855295.76268411</c:v>
                </c:pt>
                <c:pt idx="2439">
                  <c:v>287857182.34584361</c:v>
                </c:pt>
                <c:pt idx="2440">
                  <c:v>287859064.35917604</c:v>
                </c:pt>
                <c:pt idx="2441">
                  <c:v>287860941.81375074</c:v>
                </c:pt>
                <c:pt idx="2442">
                  <c:v>287862814.72061038</c:v>
                </c:pt>
                <c:pt idx="2443">
                  <c:v>287864683.09077066</c:v>
                </c:pt>
                <c:pt idx="2444">
                  <c:v>287866546.93522084</c:v>
                </c:pt>
                <c:pt idx="2445">
                  <c:v>287868406.26492327</c:v>
                </c:pt>
                <c:pt idx="2446">
                  <c:v>287870261.09081405</c:v>
                </c:pt>
                <c:pt idx="2447">
                  <c:v>287872111.42380267</c:v>
                </c:pt>
                <c:pt idx="2448">
                  <c:v>287873957.27477217</c:v>
                </c:pt>
                <c:pt idx="2449">
                  <c:v>287875798.65457922</c:v>
                </c:pt>
                <c:pt idx="2450">
                  <c:v>287877635.57405418</c:v>
                </c:pt>
                <c:pt idx="2451">
                  <c:v>287879468.04400128</c:v>
                </c:pt>
                <c:pt idx="2452">
                  <c:v>287881296.07519847</c:v>
                </c:pt>
                <c:pt idx="2453">
                  <c:v>287883119.67839772</c:v>
                </c:pt>
                <c:pt idx="2454">
                  <c:v>287884938.86432469</c:v>
                </c:pt>
                <c:pt idx="2455">
                  <c:v>287886753.64367932</c:v>
                </c:pt>
                <c:pt idx="2456">
                  <c:v>287888564.02713561</c:v>
                </c:pt>
                <c:pt idx="2457">
                  <c:v>287890370.02534163</c:v>
                </c:pt>
                <c:pt idx="2458">
                  <c:v>287892171.64891964</c:v>
                </c:pt>
                <c:pt idx="2459">
                  <c:v>287893968.9084661</c:v>
                </c:pt>
                <c:pt idx="2460">
                  <c:v>287895761.81455213</c:v>
                </c:pt>
                <c:pt idx="2461">
                  <c:v>287897550.3777228</c:v>
                </c:pt>
                <c:pt idx="2462">
                  <c:v>287899334.60849804</c:v>
                </c:pt>
                <c:pt idx="2463">
                  <c:v>287901114.51737189</c:v>
                </c:pt>
                <c:pt idx="2464">
                  <c:v>287902890.11481339</c:v>
                </c:pt>
                <c:pt idx="2465">
                  <c:v>287904661.41126597</c:v>
                </c:pt>
                <c:pt idx="2466">
                  <c:v>287906428.41714776</c:v>
                </c:pt>
                <c:pt idx="2467">
                  <c:v>287908191.14285177</c:v>
                </c:pt>
                <c:pt idx="2468">
                  <c:v>287909949.59874576</c:v>
                </c:pt>
                <c:pt idx="2469">
                  <c:v>287911703.79517245</c:v>
                </c:pt>
                <c:pt idx="2470">
                  <c:v>287913453.74244928</c:v>
                </c:pt>
                <c:pt idx="2471">
                  <c:v>287915199.45086908</c:v>
                </c:pt>
                <c:pt idx="2472">
                  <c:v>287916940.93069935</c:v>
                </c:pt>
                <c:pt idx="2473">
                  <c:v>287918678.19218308</c:v>
                </c:pt>
                <c:pt idx="2474">
                  <c:v>287920411.24553812</c:v>
                </c:pt>
                <c:pt idx="2475">
                  <c:v>287922140.10095781</c:v>
                </c:pt>
                <c:pt idx="2476">
                  <c:v>287923864.76861066</c:v>
                </c:pt>
                <c:pt idx="2477">
                  <c:v>287925585.25864065</c:v>
                </c:pt>
                <c:pt idx="2478">
                  <c:v>287927301.58116716</c:v>
                </c:pt>
                <c:pt idx="2479">
                  <c:v>287929013.74628496</c:v>
                </c:pt>
                <c:pt idx="2480">
                  <c:v>287930721.76406449</c:v>
                </c:pt>
                <c:pt idx="2481">
                  <c:v>287932425.64455175</c:v>
                </c:pt>
                <c:pt idx="2482">
                  <c:v>287934125.39776844</c:v>
                </c:pt>
                <c:pt idx="2483">
                  <c:v>287935821.03371185</c:v>
                </c:pt>
                <c:pt idx="2484">
                  <c:v>287937512.56235528</c:v>
                </c:pt>
                <c:pt idx="2485">
                  <c:v>287939199.99364769</c:v>
                </c:pt>
                <c:pt idx="2486">
                  <c:v>287940883.33751398</c:v>
                </c:pt>
                <c:pt idx="2487">
                  <c:v>287942562.60385507</c:v>
                </c:pt>
                <c:pt idx="2488">
                  <c:v>287944237.80254781</c:v>
                </c:pt>
                <c:pt idx="2489">
                  <c:v>287945908.94344527</c:v>
                </c:pt>
                <c:pt idx="2490">
                  <c:v>287947576.03637642</c:v>
                </c:pt>
                <c:pt idx="2491">
                  <c:v>287949239.09114665</c:v>
                </c:pt>
                <c:pt idx="2492">
                  <c:v>287950898.1175375</c:v>
                </c:pt>
                <c:pt idx="2493">
                  <c:v>287952553.12530673</c:v>
                </c:pt>
                <c:pt idx="2494">
                  <c:v>287954204.12418866</c:v>
                </c:pt>
                <c:pt idx="2495">
                  <c:v>287955851.12389386</c:v>
                </c:pt>
                <c:pt idx="2496">
                  <c:v>287957494.1341095</c:v>
                </c:pt>
                <c:pt idx="2497">
                  <c:v>287959133.16449916</c:v>
                </c:pt>
                <c:pt idx="2498">
                  <c:v>287960768.22470313</c:v>
                </c:pt>
                <c:pt idx="2499">
                  <c:v>287962399.32433832</c:v>
                </c:pt>
                <c:pt idx="2500">
                  <c:v>287964026.47299826</c:v>
                </c:pt>
                <c:pt idx="2501">
                  <c:v>287965649.68025333</c:v>
                </c:pt>
                <c:pt idx="2502">
                  <c:v>287967268.95565075</c:v>
                </c:pt>
                <c:pt idx="2503">
                  <c:v>287968884.30871457</c:v>
                </c:pt>
                <c:pt idx="2504">
                  <c:v>287970495.74894565</c:v>
                </c:pt>
                <c:pt idx="2505">
                  <c:v>287972103.28582209</c:v>
                </c:pt>
                <c:pt idx="2506">
                  <c:v>287973706.92879879</c:v>
                </c:pt>
                <c:pt idx="2507">
                  <c:v>287975306.68730795</c:v>
                </c:pt>
                <c:pt idx="2508">
                  <c:v>287976902.57075882</c:v>
                </c:pt>
                <c:pt idx="2509">
                  <c:v>287978494.58853775</c:v>
                </c:pt>
                <c:pt idx="2510">
                  <c:v>287980082.75000864</c:v>
                </c:pt>
                <c:pt idx="2511">
                  <c:v>287981667.06451243</c:v>
                </c:pt>
                <c:pt idx="2512">
                  <c:v>287983247.54136747</c:v>
                </c:pt>
                <c:pt idx="2513">
                  <c:v>287984824.18986976</c:v>
                </c:pt>
                <c:pt idx="2514">
                  <c:v>287986397.01929253</c:v>
                </c:pt>
                <c:pt idx="2515">
                  <c:v>287987966.03888667</c:v>
                </c:pt>
                <c:pt idx="2516">
                  <c:v>287989531.25788069</c:v>
                </c:pt>
                <c:pt idx="2517">
                  <c:v>287991092.68548065</c:v>
                </c:pt>
                <c:pt idx="2518">
                  <c:v>287992650.33087039</c:v>
                </c:pt>
                <c:pt idx="2519">
                  <c:v>287994204.20321137</c:v>
                </c:pt>
                <c:pt idx="2520">
                  <c:v>287995754.31164318</c:v>
                </c:pt>
                <c:pt idx="2521">
                  <c:v>287997300.66528279</c:v>
                </c:pt>
                <c:pt idx="2522">
                  <c:v>287998843.27322549</c:v>
                </c:pt>
                <c:pt idx="2523">
                  <c:v>288000382.14454436</c:v>
                </c:pt>
                <c:pt idx="2524">
                  <c:v>288001917.28829056</c:v>
                </c:pt>
                <c:pt idx="2525">
                  <c:v>288003448.71349329</c:v>
                </c:pt>
                <c:pt idx="2526">
                  <c:v>288004976.42915988</c:v>
                </c:pt>
                <c:pt idx="2527">
                  <c:v>288006500.44427598</c:v>
                </c:pt>
                <c:pt idx="2528">
                  <c:v>288008020.7678051</c:v>
                </c:pt>
                <c:pt idx="2529">
                  <c:v>288009537.4086895</c:v>
                </c:pt>
                <c:pt idx="2530">
                  <c:v>288011050.37584943</c:v>
                </c:pt>
                <c:pt idx="2531">
                  <c:v>288012559.67818373</c:v>
                </c:pt>
                <c:pt idx="2532">
                  <c:v>288014065.32456964</c:v>
                </c:pt>
                <c:pt idx="2533">
                  <c:v>288015567.32386291</c:v>
                </c:pt>
                <c:pt idx="2534">
                  <c:v>288017065.68489772</c:v>
                </c:pt>
                <c:pt idx="2535">
                  <c:v>288018560.41648698</c:v>
                </c:pt>
                <c:pt idx="2536">
                  <c:v>288020051.52742219</c:v>
                </c:pt>
                <c:pt idx="2537">
                  <c:v>288021539.02647364</c:v>
                </c:pt>
                <c:pt idx="2538">
                  <c:v>288023022.92239028</c:v>
                </c:pt>
                <c:pt idx="2539">
                  <c:v>288024503.2238999</c:v>
                </c:pt>
                <c:pt idx="2540">
                  <c:v>288025979.93970907</c:v>
                </c:pt>
                <c:pt idx="2541">
                  <c:v>288027453.07850343</c:v>
                </c:pt>
                <c:pt idx="2542">
                  <c:v>288028922.64894754</c:v>
                </c:pt>
                <c:pt idx="2543">
                  <c:v>288030388.6596849</c:v>
                </c:pt>
                <c:pt idx="2544">
                  <c:v>288031851.11933804</c:v>
                </c:pt>
                <c:pt idx="2545">
                  <c:v>288033310.0365088</c:v>
                </c:pt>
                <c:pt idx="2546">
                  <c:v>288034765.41977793</c:v>
                </c:pt>
                <c:pt idx="2547">
                  <c:v>288036217.27770555</c:v>
                </c:pt>
                <c:pt idx="2548">
                  <c:v>288037665.61883104</c:v>
                </c:pt>
                <c:pt idx="2549">
                  <c:v>288039110.45167303</c:v>
                </c:pt>
                <c:pt idx="2550">
                  <c:v>288040551.78472966</c:v>
                </c:pt>
                <c:pt idx="2551">
                  <c:v>288041989.62647825</c:v>
                </c:pt>
                <c:pt idx="2552">
                  <c:v>288043423.98537576</c:v>
                </c:pt>
                <c:pt idx="2553">
                  <c:v>288044854.86985862</c:v>
                </c:pt>
                <c:pt idx="2554">
                  <c:v>288046282.28834289</c:v>
                </c:pt>
                <c:pt idx="2555">
                  <c:v>288047706.24922413</c:v>
                </c:pt>
                <c:pt idx="2556">
                  <c:v>288049126.76087749</c:v>
                </c:pt>
                <c:pt idx="2557">
                  <c:v>288050543.83165818</c:v>
                </c:pt>
                <c:pt idx="2558">
                  <c:v>288051957.46990079</c:v>
                </c:pt>
                <c:pt idx="2559">
                  <c:v>288053367.68391997</c:v>
                </c:pt>
                <c:pt idx="2560">
                  <c:v>288054774.48201007</c:v>
                </c:pt>
                <c:pt idx="2561">
                  <c:v>288056177.8724454</c:v>
                </c:pt>
                <c:pt idx="2562">
                  <c:v>288057577.86348027</c:v>
                </c:pt>
                <c:pt idx="2563">
                  <c:v>288058974.4633491</c:v>
                </c:pt>
                <c:pt idx="2564">
                  <c:v>288060367.68026602</c:v>
                </c:pt>
                <c:pt idx="2565">
                  <c:v>288061757.52242559</c:v>
                </c:pt>
                <c:pt idx="2566">
                  <c:v>288063143.99800241</c:v>
                </c:pt>
                <c:pt idx="2567">
                  <c:v>288064527.11515123</c:v>
                </c:pt>
                <c:pt idx="2568">
                  <c:v>288065906.88200718</c:v>
                </c:pt>
                <c:pt idx="2569">
                  <c:v>288067283.30668551</c:v>
                </c:pt>
                <c:pt idx="2570">
                  <c:v>288068656.39728189</c:v>
                </c:pt>
                <c:pt idx="2571">
                  <c:v>288070026.16187245</c:v>
                </c:pt>
                <c:pt idx="2572">
                  <c:v>288071392.60851371</c:v>
                </c:pt>
                <c:pt idx="2573">
                  <c:v>288072755.74524254</c:v>
                </c:pt>
                <c:pt idx="2574">
                  <c:v>288074115.58007663</c:v>
                </c:pt>
                <c:pt idx="2575">
                  <c:v>288075472.12101394</c:v>
                </c:pt>
                <c:pt idx="2576">
                  <c:v>288076825.37603337</c:v>
                </c:pt>
                <c:pt idx="2577">
                  <c:v>288078175.35309416</c:v>
                </c:pt>
                <c:pt idx="2578">
                  <c:v>288079522.0601365</c:v>
                </c:pt>
                <c:pt idx="2579">
                  <c:v>288080865.5050813</c:v>
                </c:pt>
                <c:pt idx="2580">
                  <c:v>288082205.69583017</c:v>
                </c:pt>
                <c:pt idx="2581">
                  <c:v>288083542.64026582</c:v>
                </c:pt>
                <c:pt idx="2582">
                  <c:v>288084876.34625161</c:v>
                </c:pt>
                <c:pt idx="2583">
                  <c:v>288086206.82163197</c:v>
                </c:pt>
                <c:pt idx="2584">
                  <c:v>288087534.0742324</c:v>
                </c:pt>
                <c:pt idx="2585">
                  <c:v>288088858.11185932</c:v>
                </c:pt>
                <c:pt idx="2586">
                  <c:v>288090178.94230026</c:v>
                </c:pt>
                <c:pt idx="2587">
                  <c:v>288091496.57332391</c:v>
                </c:pt>
                <c:pt idx="2588">
                  <c:v>288092811.01268017</c:v>
                </c:pt>
                <c:pt idx="2589">
                  <c:v>288094122.26810014</c:v>
                </c:pt>
                <c:pt idx="2590">
                  <c:v>288095430.34729624</c:v>
                </c:pt>
                <c:pt idx="2591">
                  <c:v>288096735.25796205</c:v>
                </c:pt>
                <c:pt idx="2592">
                  <c:v>288098037.00777274</c:v>
                </c:pt>
                <c:pt idx="2593">
                  <c:v>288099335.60438478</c:v>
                </c:pt>
                <c:pt idx="2594">
                  <c:v>288100631.05543602</c:v>
                </c:pt>
                <c:pt idx="2595">
                  <c:v>288101923.36854583</c:v>
                </c:pt>
                <c:pt idx="2596">
                  <c:v>288103212.55131537</c:v>
                </c:pt>
                <c:pt idx="2597">
                  <c:v>288104498.61132699</c:v>
                </c:pt>
                <c:pt idx="2598">
                  <c:v>288105781.55614495</c:v>
                </c:pt>
                <c:pt idx="2599">
                  <c:v>288107061.3933152</c:v>
                </c:pt>
                <c:pt idx="2600">
                  <c:v>288108338.13036513</c:v>
                </c:pt>
                <c:pt idx="2601">
                  <c:v>288109611.77480435</c:v>
                </c:pt>
                <c:pt idx="2602">
                  <c:v>288110882.33412373</c:v>
                </c:pt>
                <c:pt idx="2603">
                  <c:v>288112149.81579649</c:v>
                </c:pt>
                <c:pt idx="2604">
                  <c:v>288113414.22727746</c:v>
                </c:pt>
                <c:pt idx="2605">
                  <c:v>288114675.57600355</c:v>
                </c:pt>
                <c:pt idx="2606">
                  <c:v>288115933.86939359</c:v>
                </c:pt>
                <c:pt idx="2607">
                  <c:v>288117189.11484838</c:v>
                </c:pt>
                <c:pt idx="2608">
                  <c:v>288118441.31975091</c:v>
                </c:pt>
                <c:pt idx="2609">
                  <c:v>288119690.49146622</c:v>
                </c:pt>
                <c:pt idx="2610">
                  <c:v>288120936.63734156</c:v>
                </c:pt>
                <c:pt idx="2611">
                  <c:v>288122179.76470643</c:v>
                </c:pt>
                <c:pt idx="2612">
                  <c:v>288123419.88087231</c:v>
                </c:pt>
                <c:pt idx="2613">
                  <c:v>288124656.99313325</c:v>
                </c:pt>
                <c:pt idx="2614">
                  <c:v>288125891.1087656</c:v>
                </c:pt>
                <c:pt idx="2615">
                  <c:v>288127122.23502797</c:v>
                </c:pt>
                <c:pt idx="2616">
                  <c:v>288128350.37916142</c:v>
                </c:pt>
                <c:pt idx="2617">
                  <c:v>288129575.54838955</c:v>
                </c:pt>
                <c:pt idx="2618">
                  <c:v>288130797.7499184</c:v>
                </c:pt>
                <c:pt idx="2619">
                  <c:v>288132016.99093646</c:v>
                </c:pt>
                <c:pt idx="2620">
                  <c:v>288133233.278615</c:v>
                </c:pt>
                <c:pt idx="2621">
                  <c:v>288134446.62010789</c:v>
                </c:pt>
                <c:pt idx="2622">
                  <c:v>288135657.02255142</c:v>
                </c:pt>
                <c:pt idx="2623">
                  <c:v>288136864.49306494</c:v>
                </c:pt>
                <c:pt idx="2624">
                  <c:v>288138069.03875035</c:v>
                </c:pt>
                <c:pt idx="2625">
                  <c:v>288139270.66669238</c:v>
                </c:pt>
                <c:pt idx="2626">
                  <c:v>288140469.38395864</c:v>
                </c:pt>
                <c:pt idx="2627">
                  <c:v>288141665.19759947</c:v>
                </c:pt>
                <c:pt idx="2628">
                  <c:v>288142858.11464846</c:v>
                </c:pt>
                <c:pt idx="2629">
                  <c:v>288144048.14212179</c:v>
                </c:pt>
                <c:pt idx="2630">
                  <c:v>288145235.28701895</c:v>
                </c:pt>
                <c:pt idx="2631">
                  <c:v>288146419.55632222</c:v>
                </c:pt>
                <c:pt idx="2632">
                  <c:v>288147600.95699722</c:v>
                </c:pt>
                <c:pt idx="2633">
                  <c:v>288148779.49599236</c:v>
                </c:pt>
                <c:pt idx="2634">
                  <c:v>288149955.18023962</c:v>
                </c:pt>
                <c:pt idx="2635">
                  <c:v>288151128.0166539</c:v>
                </c:pt>
                <c:pt idx="2636">
                  <c:v>288152298.01213342</c:v>
                </c:pt>
                <c:pt idx="2637">
                  <c:v>288153465.17355973</c:v>
                </c:pt>
                <c:pt idx="2638">
                  <c:v>288154629.50779772</c:v>
                </c:pt>
                <c:pt idx="2639">
                  <c:v>288155791.02169561</c:v>
                </c:pt>
                <c:pt idx="2640">
                  <c:v>288156949.722085</c:v>
                </c:pt>
                <c:pt idx="2641">
                  <c:v>288158105.61578107</c:v>
                </c:pt>
                <c:pt idx="2642">
                  <c:v>288159258.70958233</c:v>
                </c:pt>
                <c:pt idx="2643">
                  <c:v>288160409.01027095</c:v>
                </c:pt>
                <c:pt idx="2644">
                  <c:v>288161556.52461267</c:v>
                </c:pt>
                <c:pt idx="2645">
                  <c:v>288162701.25935662</c:v>
                </c:pt>
                <c:pt idx="2646">
                  <c:v>288163843.22123599</c:v>
                </c:pt>
                <c:pt idx="2647">
                  <c:v>288164982.41696721</c:v>
                </c:pt>
                <c:pt idx="2648">
                  <c:v>288166118.8532508</c:v>
                </c:pt>
                <c:pt idx="2649">
                  <c:v>288167252.53677082</c:v>
                </c:pt>
                <c:pt idx="2650">
                  <c:v>288168383.47419536</c:v>
                </c:pt>
                <c:pt idx="2651">
                  <c:v>288169511.672176</c:v>
                </c:pt>
                <c:pt idx="2652">
                  <c:v>288170637.13734865</c:v>
                </c:pt>
                <c:pt idx="2653">
                  <c:v>288171759.87633282</c:v>
                </c:pt>
                <c:pt idx="2654">
                  <c:v>288172879.8957321</c:v>
                </c:pt>
                <c:pt idx="2655">
                  <c:v>288173997.20213407</c:v>
                </c:pt>
                <c:pt idx="2656">
                  <c:v>288175111.80211043</c:v>
                </c:pt>
                <c:pt idx="2657">
                  <c:v>288176223.70221686</c:v>
                </c:pt>
                <c:pt idx="2658">
                  <c:v>288177332.90899312</c:v>
                </c:pt>
                <c:pt idx="2659">
                  <c:v>288178439.4289633</c:v>
                </c:pt>
                <c:pt idx="2660">
                  <c:v>288179543.26863557</c:v>
                </c:pt>
                <c:pt idx="2661">
                  <c:v>288180644.43450224</c:v>
                </c:pt>
                <c:pt idx="2662">
                  <c:v>288181742.93304014</c:v>
                </c:pt>
                <c:pt idx="2663">
                  <c:v>288182838.77071023</c:v>
                </c:pt>
                <c:pt idx="2664">
                  <c:v>288183931.95395792</c:v>
                </c:pt>
                <c:pt idx="2665">
                  <c:v>288185022.48921293</c:v>
                </c:pt>
                <c:pt idx="2666">
                  <c:v>288186110.38288939</c:v>
                </c:pt>
                <c:pt idx="2667">
                  <c:v>288187195.64138597</c:v>
                </c:pt>
                <c:pt idx="2668">
                  <c:v>288188278.2710858</c:v>
                </c:pt>
                <c:pt idx="2669">
                  <c:v>288189358.27835655</c:v>
                </c:pt>
                <c:pt idx="2670">
                  <c:v>288190435.66955042</c:v>
                </c:pt>
                <c:pt idx="2671">
                  <c:v>288191510.45100439</c:v>
                </c:pt>
                <c:pt idx="2672">
                  <c:v>288192582.62903988</c:v>
                </c:pt>
                <c:pt idx="2673">
                  <c:v>288193652.20996314</c:v>
                </c:pt>
                <c:pt idx="2674">
                  <c:v>288194719.20006508</c:v>
                </c:pt>
                <c:pt idx="2675">
                  <c:v>288195783.60562134</c:v>
                </c:pt>
                <c:pt idx="2676">
                  <c:v>288196845.43289244</c:v>
                </c:pt>
                <c:pt idx="2677">
                  <c:v>288197904.68812376</c:v>
                </c:pt>
                <c:pt idx="2678">
                  <c:v>288198961.37754542</c:v>
                </c:pt>
                <c:pt idx="2679">
                  <c:v>288200015.50737256</c:v>
                </c:pt>
                <c:pt idx="2680">
                  <c:v>288201067.0838052</c:v>
                </c:pt>
                <c:pt idx="2681">
                  <c:v>288202116.11302835</c:v>
                </c:pt>
                <c:pt idx="2682">
                  <c:v>288203162.60121208</c:v>
                </c:pt>
                <c:pt idx="2683">
                  <c:v>288204206.55451155</c:v>
                </c:pt>
                <c:pt idx="2684">
                  <c:v>288205247.97906691</c:v>
                </c:pt>
                <c:pt idx="2685">
                  <c:v>288206286.88100344</c:v>
                </c:pt>
                <c:pt idx="2686">
                  <c:v>288207323.26643163</c:v>
                </c:pt>
                <c:pt idx="2687">
                  <c:v>288208357.14144719</c:v>
                </c:pt>
                <c:pt idx="2688">
                  <c:v>288209388.51213104</c:v>
                </c:pt>
                <c:pt idx="2689">
                  <c:v>288210417.38454932</c:v>
                </c:pt>
                <c:pt idx="2690">
                  <c:v>288211443.76475358</c:v>
                </c:pt>
                <c:pt idx="2691">
                  <c:v>288212467.65878063</c:v>
                </c:pt>
                <c:pt idx="2692">
                  <c:v>288213489.07265264</c:v>
                </c:pt>
                <c:pt idx="2693">
                  <c:v>288214508.01237726</c:v>
                </c:pt>
                <c:pt idx="2694">
                  <c:v>288215524.48394763</c:v>
                </c:pt>
                <c:pt idx="2695">
                  <c:v>288216538.49334216</c:v>
                </c:pt>
                <c:pt idx="2696">
                  <c:v>288217550.04652506</c:v>
                </c:pt>
                <c:pt idx="2697">
                  <c:v>288218559.14944589</c:v>
                </c:pt>
                <c:pt idx="2698">
                  <c:v>288219565.8080399</c:v>
                </c:pt>
                <c:pt idx="2699">
                  <c:v>288220570.02822787</c:v>
                </c:pt>
                <c:pt idx="2700">
                  <c:v>288221571.8159163</c:v>
                </c:pt>
                <c:pt idx="2701">
                  <c:v>288222571.17699742</c:v>
                </c:pt>
                <c:pt idx="2702">
                  <c:v>288223568.11734915</c:v>
                </c:pt>
                <c:pt idx="2703">
                  <c:v>288224562.64283508</c:v>
                </c:pt>
                <c:pt idx="2704">
                  <c:v>288225554.75930482</c:v>
                </c:pt>
                <c:pt idx="2705">
                  <c:v>288226544.47259355</c:v>
                </c:pt>
                <c:pt idx="2706">
                  <c:v>288227531.7885226</c:v>
                </c:pt>
                <c:pt idx="2707">
                  <c:v>288228516.71289885</c:v>
                </c:pt>
                <c:pt idx="2708">
                  <c:v>288229499.25151539</c:v>
                </c:pt>
                <c:pt idx="2709">
                  <c:v>288230479.41015112</c:v>
                </c:pt>
                <c:pt idx="2710">
                  <c:v>288231457.19457114</c:v>
                </c:pt>
                <c:pt idx="2711">
                  <c:v>288232432.61052644</c:v>
                </c:pt>
                <c:pt idx="2712">
                  <c:v>288233405.66375399</c:v>
                </c:pt>
                <c:pt idx="2713">
                  <c:v>288234376.35997707</c:v>
                </c:pt>
                <c:pt idx="2714">
                  <c:v>288235344.70490497</c:v>
                </c:pt>
                <c:pt idx="2715">
                  <c:v>288236310.70423317</c:v>
                </c:pt>
                <c:pt idx="2716">
                  <c:v>288237274.36364335</c:v>
                </c:pt>
                <c:pt idx="2717">
                  <c:v>288238235.68880343</c:v>
                </c:pt>
                <c:pt idx="2718">
                  <c:v>288239194.68536764</c:v>
                </c:pt>
                <c:pt idx="2719">
                  <c:v>288240151.35897654</c:v>
                </c:pt>
                <c:pt idx="2720">
                  <c:v>288241105.71525687</c:v>
                </c:pt>
                <c:pt idx="2721">
                  <c:v>288242057.75982189</c:v>
                </c:pt>
                <c:pt idx="2722">
                  <c:v>288243007.49827117</c:v>
                </c:pt>
                <c:pt idx="2723">
                  <c:v>288243954.9361909</c:v>
                </c:pt>
                <c:pt idx="2724">
                  <c:v>288244900.07915336</c:v>
                </c:pt>
                <c:pt idx="2725">
                  <c:v>288245842.9327178</c:v>
                </c:pt>
                <c:pt idx="2726">
                  <c:v>288246783.50242966</c:v>
                </c:pt>
                <c:pt idx="2727">
                  <c:v>288247721.7938211</c:v>
                </c:pt>
                <c:pt idx="2728">
                  <c:v>288248657.81241083</c:v>
                </c:pt>
                <c:pt idx="2729">
                  <c:v>288249591.56370425</c:v>
                </c:pt>
                <c:pt idx="2730">
                  <c:v>288250523.05319333</c:v>
                </c:pt>
                <c:pt idx="2731">
                  <c:v>288251452.28635675</c:v>
                </c:pt>
                <c:pt idx="2732">
                  <c:v>288252379.26866001</c:v>
                </c:pt>
                <c:pt idx="2733">
                  <c:v>288253304.00555533</c:v>
                </c:pt>
                <c:pt idx="2734">
                  <c:v>288254226.5024817</c:v>
                </c:pt>
                <c:pt idx="2735">
                  <c:v>288255146.76486492</c:v>
                </c:pt>
                <c:pt idx="2736">
                  <c:v>288256064.7981177</c:v>
                </c:pt>
                <c:pt idx="2737">
                  <c:v>288256980.60763955</c:v>
                </c:pt>
                <c:pt idx="2738">
                  <c:v>288257894.19881707</c:v>
                </c:pt>
                <c:pt idx="2739">
                  <c:v>288258805.57702363</c:v>
                </c:pt>
                <c:pt idx="2740">
                  <c:v>288259714.74761963</c:v>
                </c:pt>
                <c:pt idx="2741">
                  <c:v>288260621.71595263</c:v>
                </c:pt>
                <c:pt idx="2742">
                  <c:v>288261526.48735702</c:v>
                </c:pt>
                <c:pt idx="2743">
                  <c:v>288262429.06715441</c:v>
                </c:pt>
                <c:pt idx="2744">
                  <c:v>288263329.46065348</c:v>
                </c:pt>
                <c:pt idx="2745">
                  <c:v>288264227.67314994</c:v>
                </c:pt>
                <c:pt idx="2746">
                  <c:v>288265123.70992696</c:v>
                </c:pt>
                <c:pt idx="2747">
                  <c:v>288266017.57625467</c:v>
                </c:pt>
                <c:pt idx="2748">
                  <c:v>288266909.27739054</c:v>
                </c:pt>
                <c:pt idx="2749">
                  <c:v>288267798.81857914</c:v>
                </c:pt>
                <c:pt idx="2750">
                  <c:v>288268686.2050525</c:v>
                </c:pt>
                <c:pt idx="2751">
                  <c:v>288269571.44203001</c:v>
                </c:pt>
                <c:pt idx="2752">
                  <c:v>288270454.53471828</c:v>
                </c:pt>
                <c:pt idx="2753">
                  <c:v>288271335.48831141</c:v>
                </c:pt>
                <c:pt idx="2754">
                  <c:v>288272214.30799085</c:v>
                </c:pt>
                <c:pt idx="2755">
                  <c:v>288273090.99892563</c:v>
                </c:pt>
                <c:pt idx="2756">
                  <c:v>288273965.56627196</c:v>
                </c:pt>
                <c:pt idx="2757">
                  <c:v>288274838.01517397</c:v>
                </c:pt>
                <c:pt idx="2758">
                  <c:v>288275708.35076302</c:v>
                </c:pt>
                <c:pt idx="2759">
                  <c:v>288276576.57815814</c:v>
                </c:pt>
                <c:pt idx="2760">
                  <c:v>288277442.70246589</c:v>
                </c:pt>
                <c:pt idx="2761">
                  <c:v>288278306.72878063</c:v>
                </c:pt>
                <c:pt idx="2762">
                  <c:v>288279168.6621843</c:v>
                </c:pt>
                <c:pt idx="2763">
                  <c:v>288280028.50774646</c:v>
                </c:pt>
                <c:pt idx="2764">
                  <c:v>288280886.27052444</c:v>
                </c:pt>
                <c:pt idx="2765">
                  <c:v>288281741.95556331</c:v>
                </c:pt>
                <c:pt idx="2766">
                  <c:v>288282595.56789595</c:v>
                </c:pt>
                <c:pt idx="2767">
                  <c:v>288283447.11254305</c:v>
                </c:pt>
                <c:pt idx="2768">
                  <c:v>288284296.59451306</c:v>
                </c:pt>
                <c:pt idx="2769">
                  <c:v>288285144.01880246</c:v>
                </c:pt>
                <c:pt idx="2770">
                  <c:v>288285989.39039534</c:v>
                </c:pt>
                <c:pt idx="2771">
                  <c:v>288286832.71426404</c:v>
                </c:pt>
                <c:pt idx="2772">
                  <c:v>288287673.99536878</c:v>
                </c:pt>
                <c:pt idx="2773">
                  <c:v>288288513.23865753</c:v>
                </c:pt>
                <c:pt idx="2774">
                  <c:v>288289350.44906652</c:v>
                </c:pt>
                <c:pt idx="2775">
                  <c:v>288290185.63151991</c:v>
                </c:pt>
                <c:pt idx="2776">
                  <c:v>288291018.79093003</c:v>
                </c:pt>
                <c:pt idx="2777">
                  <c:v>288291849.93219727</c:v>
                </c:pt>
                <c:pt idx="2778">
                  <c:v>288292679.06021017</c:v>
                </c:pt>
                <c:pt idx="2779">
                  <c:v>288293506.17984515</c:v>
                </c:pt>
                <c:pt idx="2780">
                  <c:v>288294331.29596728</c:v>
                </c:pt>
                <c:pt idx="2781">
                  <c:v>288295154.41342956</c:v>
                </c:pt>
                <c:pt idx="2782">
                  <c:v>288295975.53707331</c:v>
                </c:pt>
                <c:pt idx="2783">
                  <c:v>288296794.67172813</c:v>
                </c:pt>
                <c:pt idx="2784">
                  <c:v>288297611.8222118</c:v>
                </c:pt>
                <c:pt idx="2785">
                  <c:v>288298426.99333066</c:v>
                </c:pt>
                <c:pt idx="2786">
                  <c:v>288299240.18987924</c:v>
                </c:pt>
                <c:pt idx="2787">
                  <c:v>288300051.41664046</c:v>
                </c:pt>
                <c:pt idx="2788">
                  <c:v>288300860.67838567</c:v>
                </c:pt>
                <c:pt idx="2789">
                  <c:v>288301667.97987479</c:v>
                </c:pt>
                <c:pt idx="2790">
                  <c:v>288302473.32585603</c:v>
                </c:pt>
                <c:pt idx="2791">
                  <c:v>288303276.72106612</c:v>
                </c:pt>
                <c:pt idx="2792">
                  <c:v>288304078.17023051</c:v>
                </c:pt>
                <c:pt idx="2793">
                  <c:v>288304877.67806292</c:v>
                </c:pt>
                <c:pt idx="2794">
                  <c:v>288305675.24926585</c:v>
                </c:pt>
                <c:pt idx="2795">
                  <c:v>288306470.88853043</c:v>
                </c:pt>
                <c:pt idx="2796">
                  <c:v>288307264.60053623</c:v>
                </c:pt>
                <c:pt idx="2797">
                  <c:v>288308056.38995171</c:v>
                </c:pt>
                <c:pt idx="2798">
                  <c:v>288308846.26143378</c:v>
                </c:pt>
                <c:pt idx="2799">
                  <c:v>288309634.21962827</c:v>
                </c:pt>
                <c:pt idx="2800">
                  <c:v>288310420.26916975</c:v>
                </c:pt>
                <c:pt idx="2801">
                  <c:v>288311204.41468149</c:v>
                </c:pt>
                <c:pt idx="2802">
                  <c:v>288311986.66077548</c:v>
                </c:pt>
                <c:pt idx="2803">
                  <c:v>288312767.01205277</c:v>
                </c:pt>
                <c:pt idx="2804">
                  <c:v>288313545.47310311</c:v>
                </c:pt>
                <c:pt idx="2805">
                  <c:v>288314322.04850501</c:v>
                </c:pt>
                <c:pt idx="2806">
                  <c:v>288315096.74282616</c:v>
                </c:pt>
                <c:pt idx="2807">
                  <c:v>288315869.56062305</c:v>
                </c:pt>
                <c:pt idx="2808">
                  <c:v>288316640.50644112</c:v>
                </c:pt>
                <c:pt idx="2809">
                  <c:v>288317409.58481485</c:v>
                </c:pt>
                <c:pt idx="2810">
                  <c:v>288318176.8002677</c:v>
                </c:pt>
                <c:pt idx="2811">
                  <c:v>288318942.1573121</c:v>
                </c:pt>
                <c:pt idx="2812">
                  <c:v>288319705.66044974</c:v>
                </c:pt>
                <c:pt idx="2813">
                  <c:v>288320467.31417125</c:v>
                </c:pt>
                <c:pt idx="2814">
                  <c:v>288321227.1229564</c:v>
                </c:pt>
                <c:pt idx="2815">
                  <c:v>288321985.09127414</c:v>
                </c:pt>
                <c:pt idx="2816">
                  <c:v>288322741.22358268</c:v>
                </c:pt>
                <c:pt idx="2817">
                  <c:v>288323495.5243293</c:v>
                </c:pt>
                <c:pt idx="2818">
                  <c:v>288324247.99795049</c:v>
                </c:pt>
                <c:pt idx="2819">
                  <c:v>288324998.64887208</c:v>
                </c:pt>
                <c:pt idx="2820">
                  <c:v>288325747.48150921</c:v>
                </c:pt>
                <c:pt idx="2821">
                  <c:v>288326494.50026619</c:v>
                </c:pt>
                <c:pt idx="2822">
                  <c:v>288327239.70953679</c:v>
                </c:pt>
                <c:pt idx="2823">
                  <c:v>288327983.11370409</c:v>
                </c:pt>
                <c:pt idx="2824">
                  <c:v>288328724.7171405</c:v>
                </c:pt>
                <c:pt idx="2825">
                  <c:v>288329464.52420795</c:v>
                </c:pt>
                <c:pt idx="2826">
                  <c:v>288330202.53925765</c:v>
                </c:pt>
                <c:pt idx="2827">
                  <c:v>288330938.76663053</c:v>
                </c:pt>
                <c:pt idx="2828">
                  <c:v>288331673.2106567</c:v>
                </c:pt>
                <c:pt idx="2829">
                  <c:v>288332405.87565595</c:v>
                </c:pt>
                <c:pt idx="2830">
                  <c:v>288333136.76593763</c:v>
                </c:pt>
                <c:pt idx="2831">
                  <c:v>288333865.88580054</c:v>
                </c:pt>
                <c:pt idx="2832">
                  <c:v>288334593.23953307</c:v>
                </c:pt>
                <c:pt idx="2833">
                  <c:v>288335318.83141345</c:v>
                </c:pt>
                <c:pt idx="2834">
                  <c:v>288336042.66570914</c:v>
                </c:pt>
                <c:pt idx="2835">
                  <c:v>288336764.74667776</c:v>
                </c:pt>
                <c:pt idx="2836">
                  <c:v>288337485.07856619</c:v>
                </c:pt>
                <c:pt idx="2837">
                  <c:v>288338203.66561115</c:v>
                </c:pt>
                <c:pt idx="2838">
                  <c:v>288338920.51203918</c:v>
                </c:pt>
                <c:pt idx="2839">
                  <c:v>288339635.62206668</c:v>
                </c:pt>
                <c:pt idx="2840">
                  <c:v>288340348.99989951</c:v>
                </c:pt>
                <c:pt idx="2841">
                  <c:v>288341060.64973354</c:v>
                </c:pt>
                <c:pt idx="2842">
                  <c:v>288341770.57575458</c:v>
                </c:pt>
                <c:pt idx="2843">
                  <c:v>288342478.78213805</c:v>
                </c:pt>
                <c:pt idx="2844">
                  <c:v>288343185.27304953</c:v>
                </c:pt>
                <c:pt idx="2845">
                  <c:v>288343890.05264419</c:v>
                </c:pt>
                <c:pt idx="2846">
                  <c:v>288344593.12506747</c:v>
                </c:pt>
                <c:pt idx="2847">
                  <c:v>288345294.49445462</c:v>
                </c:pt>
                <c:pt idx="2848">
                  <c:v>288345994.16493064</c:v>
                </c:pt>
                <c:pt idx="2849">
                  <c:v>288346692.14061099</c:v>
                </c:pt>
                <c:pt idx="2850">
                  <c:v>288347388.42560095</c:v>
                </c:pt>
                <c:pt idx="2851">
                  <c:v>288348083.0239957</c:v>
                </c:pt>
                <c:pt idx="2852">
                  <c:v>288348775.93988067</c:v>
                </c:pt>
                <c:pt idx="2853">
                  <c:v>288349467.17733145</c:v>
                </c:pt>
                <c:pt idx="2854">
                  <c:v>288350156.74041349</c:v>
                </c:pt>
                <c:pt idx="2855">
                  <c:v>288350844.63318282</c:v>
                </c:pt>
                <c:pt idx="2856">
                  <c:v>288351530.85968518</c:v>
                </c:pt>
                <c:pt idx="2857">
                  <c:v>288352215.42395693</c:v>
                </c:pt>
                <c:pt idx="2858">
                  <c:v>288352898.33002436</c:v>
                </c:pt>
                <c:pt idx="2859">
                  <c:v>288353579.58190399</c:v>
                </c:pt>
                <c:pt idx="2860">
                  <c:v>288354259.18360293</c:v>
                </c:pt>
                <c:pt idx="2861">
                  <c:v>288354937.13911819</c:v>
                </c:pt>
                <c:pt idx="2862">
                  <c:v>288355613.45243746</c:v>
                </c:pt>
                <c:pt idx="2863">
                  <c:v>288356288.12753844</c:v>
                </c:pt>
                <c:pt idx="2864">
                  <c:v>288356961.16838938</c:v>
                </c:pt>
                <c:pt idx="2865">
                  <c:v>288357632.57894892</c:v>
                </c:pt>
                <c:pt idx="2866">
                  <c:v>288358302.36316609</c:v>
                </c:pt>
                <c:pt idx="2867">
                  <c:v>288358970.52498037</c:v>
                </c:pt>
                <c:pt idx="2868">
                  <c:v>288359637.06832159</c:v>
                </c:pt>
                <c:pt idx="2869">
                  <c:v>288360301.99711007</c:v>
                </c:pt>
                <c:pt idx="2870">
                  <c:v>288360965.31525695</c:v>
                </c:pt>
                <c:pt idx="2871">
                  <c:v>288361627.02666342</c:v>
                </c:pt>
                <c:pt idx="2872">
                  <c:v>288362287.13522154</c:v>
                </c:pt>
                <c:pt idx="2873">
                  <c:v>288362945.64481384</c:v>
                </c:pt>
                <c:pt idx="2874">
                  <c:v>288363602.55931354</c:v>
                </c:pt>
                <c:pt idx="2875">
                  <c:v>288364257.88258421</c:v>
                </c:pt>
                <c:pt idx="2876">
                  <c:v>288364911.61848044</c:v>
                </c:pt>
                <c:pt idx="2877">
                  <c:v>288365563.7708472</c:v>
                </c:pt>
                <c:pt idx="2878">
                  <c:v>288366214.34352028</c:v>
                </c:pt>
                <c:pt idx="2879">
                  <c:v>288366863.34032601</c:v>
                </c:pt>
                <c:pt idx="2880">
                  <c:v>288367510.76508176</c:v>
                </c:pt>
                <c:pt idx="2881">
                  <c:v>288368156.62159532</c:v>
                </c:pt>
                <c:pt idx="2882">
                  <c:v>288368800.91366547</c:v>
                </c:pt>
                <c:pt idx="2883">
                  <c:v>288369443.64508176</c:v>
                </c:pt>
                <c:pt idx="2884">
                  <c:v>288370084.81962448</c:v>
                </c:pt>
                <c:pt idx="2885">
                  <c:v>288370724.44106483</c:v>
                </c:pt>
                <c:pt idx="2886">
                  <c:v>288371362.51316482</c:v>
                </c:pt>
                <c:pt idx="2887">
                  <c:v>288371999.03967744</c:v>
                </c:pt>
                <c:pt idx="2888">
                  <c:v>288372634.02434647</c:v>
                </c:pt>
                <c:pt idx="2889">
                  <c:v>288373267.47090667</c:v>
                </c:pt>
                <c:pt idx="2890">
                  <c:v>288373899.38308388</c:v>
                </c:pt>
                <c:pt idx="2891">
                  <c:v>288374529.76459461</c:v>
                </c:pt>
                <c:pt idx="2892">
                  <c:v>288375158.61914676</c:v>
                </c:pt>
                <c:pt idx="2893">
                  <c:v>288375785.95043898</c:v>
                </c:pt>
                <c:pt idx="2894">
                  <c:v>288376411.76216096</c:v>
                </c:pt>
                <c:pt idx="2895">
                  <c:v>288377036.05799359</c:v>
                </c:pt>
                <c:pt idx="2896">
                  <c:v>288377658.8416087</c:v>
                </c:pt>
                <c:pt idx="2897">
                  <c:v>288378280.11666942</c:v>
                </c:pt>
                <c:pt idx="2898">
                  <c:v>288378899.88682979</c:v>
                </c:pt>
                <c:pt idx="2899">
                  <c:v>288379518.15573514</c:v>
                </c:pt>
                <c:pt idx="2900">
                  <c:v>288380134.92702186</c:v>
                </c:pt>
                <c:pt idx="2901">
                  <c:v>288380750.20431769</c:v>
                </c:pt>
                <c:pt idx="2902">
                  <c:v>288381363.9912414</c:v>
                </c:pt>
                <c:pt idx="2903">
                  <c:v>288381976.29140317</c:v>
                </c:pt>
                <c:pt idx="2904">
                  <c:v>288382587.10840434</c:v>
                </c:pt>
                <c:pt idx="2905">
                  <c:v>288383196.44583744</c:v>
                </c:pt>
                <c:pt idx="2906">
                  <c:v>288383804.3072865</c:v>
                </c:pt>
                <c:pt idx="2907">
                  <c:v>288384410.69632673</c:v>
                </c:pt>
                <c:pt idx="2908">
                  <c:v>288385015.61652464</c:v>
                </c:pt>
                <c:pt idx="2909">
                  <c:v>288385619.07143831</c:v>
                </c:pt>
                <c:pt idx="2910">
                  <c:v>288386221.06461692</c:v>
                </c:pt>
                <c:pt idx="2911">
                  <c:v>288386821.59960133</c:v>
                </c:pt>
                <c:pt idx="2912">
                  <c:v>288387420.67992359</c:v>
                </c:pt>
                <c:pt idx="2913">
                  <c:v>288388018.30910736</c:v>
                </c:pt>
                <c:pt idx="2914">
                  <c:v>288388614.49066764</c:v>
                </c:pt>
                <c:pt idx="2915">
                  <c:v>288389209.22811103</c:v>
                </c:pt>
                <c:pt idx="2916">
                  <c:v>288389802.52493554</c:v>
                </c:pt>
                <c:pt idx="2917">
                  <c:v>288390394.3846308</c:v>
                </c:pt>
                <c:pt idx="2918">
                  <c:v>288390984.81067795</c:v>
                </c:pt>
                <c:pt idx="2919">
                  <c:v>288391573.80654949</c:v>
                </c:pt>
                <c:pt idx="2920">
                  <c:v>288392161.37570995</c:v>
                </c:pt>
                <c:pt idx="2921">
                  <c:v>288392747.52161509</c:v>
                </c:pt>
                <c:pt idx="2922">
                  <c:v>288393332.24771243</c:v>
                </c:pt>
                <c:pt idx="2923">
                  <c:v>288393915.55744123</c:v>
                </c:pt>
                <c:pt idx="2924">
                  <c:v>288394497.45423222</c:v>
                </c:pt>
                <c:pt idx="2925">
                  <c:v>288395077.941508</c:v>
                </c:pt>
                <c:pt idx="2926">
                  <c:v>288395657.02268273</c:v>
                </c:pt>
                <c:pt idx="2927">
                  <c:v>288396234.7011624</c:v>
                </c:pt>
                <c:pt idx="2928">
                  <c:v>288396810.98034477</c:v>
                </c:pt>
                <c:pt idx="2929">
                  <c:v>288397385.86361933</c:v>
                </c:pt>
                <c:pt idx="2930">
                  <c:v>288397959.35436732</c:v>
                </c:pt>
                <c:pt idx="2931">
                  <c:v>288398531.45596176</c:v>
                </c:pt>
                <c:pt idx="2932">
                  <c:v>288399102.17176771</c:v>
                </c:pt>
                <c:pt idx="2933">
                  <c:v>288399671.50514185</c:v>
                </c:pt>
                <c:pt idx="2934">
                  <c:v>288400239.45943284</c:v>
                </c:pt>
                <c:pt idx="2935">
                  <c:v>288400806.03798109</c:v>
                </c:pt>
                <c:pt idx="2936">
                  <c:v>288401371.24411923</c:v>
                </c:pt>
                <c:pt idx="2937">
                  <c:v>288401935.08117151</c:v>
                </c:pt>
                <c:pt idx="2938">
                  <c:v>288402497.55245417</c:v>
                </c:pt>
                <c:pt idx="2939">
                  <c:v>288403058.66127557</c:v>
                </c:pt>
                <c:pt idx="2940">
                  <c:v>288403618.410936</c:v>
                </c:pt>
                <c:pt idx="2941">
                  <c:v>288404176.80472761</c:v>
                </c:pt>
                <c:pt idx="2942">
                  <c:v>288404733.84593481</c:v>
                </c:pt>
                <c:pt idx="2943">
                  <c:v>288405289.53783381</c:v>
                </c:pt>
                <c:pt idx="2944">
                  <c:v>288405843.88369316</c:v>
                </c:pt>
                <c:pt idx="2945">
                  <c:v>288406396.88677317</c:v>
                </c:pt>
                <c:pt idx="2946">
                  <c:v>288406948.55032653</c:v>
                </c:pt>
                <c:pt idx="2947">
                  <c:v>288407498.87759793</c:v>
                </c:pt>
                <c:pt idx="2948">
                  <c:v>288408047.87182426</c:v>
                </c:pt>
                <c:pt idx="2949">
                  <c:v>288408595.53623444</c:v>
                </c:pt>
                <c:pt idx="2950">
                  <c:v>288409141.87404966</c:v>
                </c:pt>
                <c:pt idx="2951">
                  <c:v>288409686.88848335</c:v>
                </c:pt>
                <c:pt idx="2952">
                  <c:v>288410230.58274102</c:v>
                </c:pt>
                <c:pt idx="2953">
                  <c:v>288410772.96002066</c:v>
                </c:pt>
                <c:pt idx="2954">
                  <c:v>288411314.02351224</c:v>
                </c:pt>
                <c:pt idx="2955">
                  <c:v>288411853.77639812</c:v>
                </c:pt>
                <c:pt idx="2956">
                  <c:v>288412392.22185296</c:v>
                </c:pt>
                <c:pt idx="2957">
                  <c:v>288412929.36304379</c:v>
                </c:pt>
                <c:pt idx="2958">
                  <c:v>288413465.20312983</c:v>
                </c:pt>
                <c:pt idx="2959">
                  <c:v>288413999.74526262</c:v>
                </c:pt>
                <c:pt idx="2960">
                  <c:v>288414532.99258637</c:v>
                </c:pt>
                <c:pt idx="2961">
                  <c:v>288415064.94823736</c:v>
                </c:pt>
                <c:pt idx="2962">
                  <c:v>288415595.61534435</c:v>
                </c:pt>
                <c:pt idx="2963">
                  <c:v>288416124.99702859</c:v>
                </c:pt>
                <c:pt idx="2964">
                  <c:v>288416653.09640372</c:v>
                </c:pt>
                <c:pt idx="2965">
                  <c:v>288417179.91657585</c:v>
                </c:pt>
                <c:pt idx="2966">
                  <c:v>288417705.46064365</c:v>
                </c:pt>
                <c:pt idx="2967">
                  <c:v>288418229.73169804</c:v>
                </c:pt>
                <c:pt idx="2968">
                  <c:v>288418752.73282272</c:v>
                </c:pt>
                <c:pt idx="2969">
                  <c:v>288419274.46709371</c:v>
                </c:pt>
                <c:pt idx="2970">
                  <c:v>288419794.93757981</c:v>
                </c:pt>
                <c:pt idx="2971">
                  <c:v>288420314.14734215</c:v>
                </c:pt>
                <c:pt idx="2972">
                  <c:v>288420832.09943461</c:v>
                </c:pt>
                <c:pt idx="2973">
                  <c:v>288421348.79690361</c:v>
                </c:pt>
                <c:pt idx="2974">
                  <c:v>288421864.2427882</c:v>
                </c:pt>
                <c:pt idx="2975">
                  <c:v>288422378.44012004</c:v>
                </c:pt>
                <c:pt idx="2976">
                  <c:v>288422891.39192349</c:v>
                </c:pt>
                <c:pt idx="2977">
                  <c:v>288423403.1012156</c:v>
                </c:pt>
                <c:pt idx="2978">
                  <c:v>288423913.57100594</c:v>
                </c:pt>
                <c:pt idx="2979">
                  <c:v>288424422.80429709</c:v>
                </c:pt>
                <c:pt idx="2980">
                  <c:v>288424930.80408406</c:v>
                </c:pt>
                <c:pt idx="2981">
                  <c:v>288425437.5733549</c:v>
                </c:pt>
                <c:pt idx="2982">
                  <c:v>288425943.11509013</c:v>
                </c:pt>
                <c:pt idx="2983">
                  <c:v>288426447.43226314</c:v>
                </c:pt>
                <c:pt idx="2984">
                  <c:v>288426950.52784032</c:v>
                </c:pt>
                <c:pt idx="2985">
                  <c:v>288427452.40478063</c:v>
                </c:pt>
                <c:pt idx="2986">
                  <c:v>288427953.06603593</c:v>
                </c:pt>
                <c:pt idx="2987">
                  <c:v>288428452.51455092</c:v>
                </c:pt>
                <c:pt idx="2988">
                  <c:v>288428950.75326329</c:v>
                </c:pt>
                <c:pt idx="2989">
                  <c:v>288429447.78510344</c:v>
                </c:pt>
                <c:pt idx="2990">
                  <c:v>288429943.61299473</c:v>
                </c:pt>
                <c:pt idx="2991">
                  <c:v>288430438.23985356</c:v>
                </c:pt>
                <c:pt idx="2992">
                  <c:v>288430931.66858906</c:v>
                </c:pt>
                <c:pt idx="2993">
                  <c:v>288431423.90210348</c:v>
                </c:pt>
                <c:pt idx="2994">
                  <c:v>288431914.9432919</c:v>
                </c:pt>
                <c:pt idx="2995">
                  <c:v>288432404.79504257</c:v>
                </c:pt>
                <c:pt idx="2996">
                  <c:v>288432893.46023661</c:v>
                </c:pt>
                <c:pt idx="2997">
                  <c:v>288433380.94174808</c:v>
                </c:pt>
                <c:pt idx="2998">
                  <c:v>288433867.24244434</c:v>
                </c:pt>
                <c:pt idx="2999">
                  <c:v>288434352.36518556</c:v>
                </c:pt>
                <c:pt idx="3000">
                  <c:v>288434836.31282508</c:v>
                </c:pt>
                <c:pt idx="3001">
                  <c:v>288435319.08820939</c:v>
                </c:pt>
                <c:pt idx="3002">
                  <c:v>288435800.69417793</c:v>
                </c:pt>
                <c:pt idx="3003">
                  <c:v>288436281.1335634</c:v>
                </c:pt>
                <c:pt idx="3004">
                  <c:v>288436760.40919155</c:v>
                </c:pt>
                <c:pt idx="3005">
                  <c:v>288437238.52388132</c:v>
                </c:pt>
                <c:pt idx="3006">
                  <c:v>288437715.48044491</c:v>
                </c:pt>
                <c:pt idx="3007">
                  <c:v>288438191.28168756</c:v>
                </c:pt>
                <c:pt idx="3008">
                  <c:v>288438665.93040776</c:v>
                </c:pt>
                <c:pt idx="3009">
                  <c:v>288439139.42939723</c:v>
                </c:pt>
                <c:pt idx="3010">
                  <c:v>288439611.78144097</c:v>
                </c:pt>
                <c:pt idx="3011">
                  <c:v>288440082.98931724</c:v>
                </c:pt>
                <c:pt idx="3012">
                  <c:v>288440553.0557974</c:v>
                </c:pt>
                <c:pt idx="3013">
                  <c:v>288441021.98364639</c:v>
                </c:pt>
                <c:pt idx="3014">
                  <c:v>288441489.77562219</c:v>
                </c:pt>
                <c:pt idx="3015">
                  <c:v>288441956.4344762</c:v>
                </c:pt>
                <c:pt idx="3016">
                  <c:v>288442421.96295321</c:v>
                </c:pt>
                <c:pt idx="3017">
                  <c:v>288442886.36379129</c:v>
                </c:pt>
                <c:pt idx="3018">
                  <c:v>288443349.63972181</c:v>
                </c:pt>
                <c:pt idx="3019">
                  <c:v>288443811.79346973</c:v>
                </c:pt>
                <c:pt idx="3020">
                  <c:v>288444272.82775319</c:v>
                </c:pt>
                <c:pt idx="3021">
                  <c:v>288444732.74528396</c:v>
                </c:pt>
                <c:pt idx="3022">
                  <c:v>288445191.54876697</c:v>
                </c:pt>
                <c:pt idx="3023">
                  <c:v>288445649.24090087</c:v>
                </c:pt>
                <c:pt idx="3024">
                  <c:v>288446105.82437766</c:v>
                </c:pt>
                <c:pt idx="3025">
                  <c:v>288446561.30188262</c:v>
                </c:pt>
                <c:pt idx="3026">
                  <c:v>288447015.67609501</c:v>
                </c:pt>
                <c:pt idx="3027">
                  <c:v>288447468.94968718</c:v>
                </c:pt>
                <c:pt idx="3028">
                  <c:v>288447921.12532502</c:v>
                </c:pt>
                <c:pt idx="3029">
                  <c:v>288448372.20566827</c:v>
                </c:pt>
                <c:pt idx="3030">
                  <c:v>288448822.19336993</c:v>
                </c:pt>
                <c:pt idx="3031">
                  <c:v>288449271.09107673</c:v>
                </c:pt>
                <c:pt idx="3032">
                  <c:v>288449718.90142894</c:v>
                </c:pt>
                <c:pt idx="3033">
                  <c:v>288450165.62706035</c:v>
                </c:pt>
                <c:pt idx="3034">
                  <c:v>288450611.27059853</c:v>
                </c:pt>
                <c:pt idx="3035">
                  <c:v>288451055.83466458</c:v>
                </c:pt>
                <c:pt idx="3036">
                  <c:v>288451499.32187331</c:v>
                </c:pt>
                <c:pt idx="3037">
                  <c:v>288451941.73483318</c:v>
                </c:pt>
                <c:pt idx="3038">
                  <c:v>288452383.07614625</c:v>
                </c:pt>
                <c:pt idx="3039">
                  <c:v>288452823.3484084</c:v>
                </c:pt>
                <c:pt idx="3040">
                  <c:v>288453262.55420911</c:v>
                </c:pt>
                <c:pt idx="3041">
                  <c:v>288453700.69613177</c:v>
                </c:pt>
                <c:pt idx="3042">
                  <c:v>288454137.77675331</c:v>
                </c:pt>
                <c:pt idx="3043">
                  <c:v>288454573.79864442</c:v>
                </c:pt>
                <c:pt idx="3044">
                  <c:v>288455008.76436973</c:v>
                </c:pt>
                <c:pt idx="3045">
                  <c:v>288455442.67648757</c:v>
                </c:pt>
                <c:pt idx="3046">
                  <c:v>288455875.53755003</c:v>
                </c:pt>
                <c:pt idx="3047">
                  <c:v>288456307.35010302</c:v>
                </c:pt>
                <c:pt idx="3048">
                  <c:v>288456738.11668646</c:v>
                </c:pt>
                <c:pt idx="3049">
                  <c:v>288457167.8398338</c:v>
                </c:pt>
                <c:pt idx="3050">
                  <c:v>288457596.52207267</c:v>
                </c:pt>
                <c:pt idx="3051">
                  <c:v>288458024.16592443</c:v>
                </c:pt>
                <c:pt idx="3052">
                  <c:v>288458450.77390426</c:v>
                </c:pt>
                <c:pt idx="3053">
                  <c:v>288458876.34852135</c:v>
                </c:pt>
                <c:pt idx="3054">
                  <c:v>288459300.89227885</c:v>
                </c:pt>
                <c:pt idx="3055">
                  <c:v>288459724.40767378</c:v>
                </c:pt>
                <c:pt idx="3056">
                  <c:v>288460146.89719701</c:v>
                </c:pt>
                <c:pt idx="3057">
                  <c:v>288460568.36333358</c:v>
                </c:pt>
                <c:pt idx="3058">
                  <c:v>288460988.80856246</c:v>
                </c:pt>
                <c:pt idx="3059">
                  <c:v>288461408.23535645</c:v>
                </c:pt>
                <c:pt idx="3060">
                  <c:v>288461826.64618254</c:v>
                </c:pt>
                <c:pt idx="3061">
                  <c:v>288462244.04350168</c:v>
                </c:pt>
                <c:pt idx="3062">
                  <c:v>288462660.42976892</c:v>
                </c:pt>
                <c:pt idx="3063">
                  <c:v>288463075.80743325</c:v>
                </c:pt>
                <c:pt idx="3064">
                  <c:v>288463490.17893779</c:v>
                </c:pt>
                <c:pt idx="3065">
                  <c:v>288463903.54671973</c:v>
                </c:pt>
                <c:pt idx="3066">
                  <c:v>288464315.91321033</c:v>
                </c:pt>
                <c:pt idx="3067">
                  <c:v>288464727.28083515</c:v>
                </c:pt>
                <c:pt idx="3068">
                  <c:v>288465137.65201354</c:v>
                </c:pt>
                <c:pt idx="3069">
                  <c:v>288465547.02915931</c:v>
                </c:pt>
                <c:pt idx="3070">
                  <c:v>288465955.41468012</c:v>
                </c:pt>
                <c:pt idx="3071">
                  <c:v>288466362.81097811</c:v>
                </c:pt>
                <c:pt idx="3072">
                  <c:v>288466769.22044939</c:v>
                </c:pt>
                <c:pt idx="3073">
                  <c:v>288467174.64548433</c:v>
                </c:pt>
                <c:pt idx="3074">
                  <c:v>288467579.08846748</c:v>
                </c:pt>
                <c:pt idx="3075">
                  <c:v>288467982.55177772</c:v>
                </c:pt>
                <c:pt idx="3076">
                  <c:v>288468385.03778803</c:v>
                </c:pt>
                <c:pt idx="3077">
                  <c:v>288468786.54886574</c:v>
                </c:pt>
                <c:pt idx="3078">
                  <c:v>288469187.0873723</c:v>
                </c:pt>
                <c:pt idx="3079">
                  <c:v>288469586.65566373</c:v>
                </c:pt>
                <c:pt idx="3080">
                  <c:v>288469985.25608999</c:v>
                </c:pt>
                <c:pt idx="3081">
                  <c:v>288470382.89099556</c:v>
                </c:pt>
                <c:pt idx="3082">
                  <c:v>288470779.56271929</c:v>
                </c:pt>
                <c:pt idx="3083">
                  <c:v>288471175.27359414</c:v>
                </c:pt>
                <c:pt idx="3084">
                  <c:v>288471570.02594769</c:v>
                </c:pt>
                <c:pt idx="3085">
                  <c:v>288471963.82210165</c:v>
                </c:pt>
                <c:pt idx="3086">
                  <c:v>288472356.66437221</c:v>
                </c:pt>
                <c:pt idx="3087">
                  <c:v>288472748.55506998</c:v>
                </c:pt>
                <c:pt idx="3088">
                  <c:v>288473139.49649984</c:v>
                </c:pt>
                <c:pt idx="3089">
                  <c:v>288473529.49096131</c:v>
                </c:pt>
                <c:pt idx="3090">
                  <c:v>288473918.54074812</c:v>
                </c:pt>
                <c:pt idx="3091">
                  <c:v>288474306.6481486</c:v>
                </c:pt>
                <c:pt idx="3092">
                  <c:v>288474693.81544542</c:v>
                </c:pt>
                <c:pt idx="3093">
                  <c:v>288475080.04491568</c:v>
                </c:pt>
                <c:pt idx="3094">
                  <c:v>288475465.33883125</c:v>
                </c:pt>
                <c:pt idx="3095">
                  <c:v>288475849.69945824</c:v>
                </c:pt>
                <c:pt idx="3096">
                  <c:v>288476233.12905723</c:v>
                </c:pt>
                <c:pt idx="3097">
                  <c:v>288476615.62988353</c:v>
                </c:pt>
                <c:pt idx="3098">
                  <c:v>288476997.20418686</c:v>
                </c:pt>
                <c:pt idx="3099">
                  <c:v>288477377.85421151</c:v>
                </c:pt>
                <c:pt idx="3100">
                  <c:v>288477757.5821963</c:v>
                </c:pt>
                <c:pt idx="3101">
                  <c:v>288478136.39037478</c:v>
                </c:pt>
                <c:pt idx="3102">
                  <c:v>288478514.28097486</c:v>
                </c:pt>
                <c:pt idx="3103">
                  <c:v>288478891.25621921</c:v>
                </c:pt>
                <c:pt idx="3104">
                  <c:v>288479267.3183251</c:v>
                </c:pt>
                <c:pt idx="3105">
                  <c:v>288479642.46950436</c:v>
                </c:pt>
                <c:pt idx="3106">
                  <c:v>288480016.71196353</c:v>
                </c:pt>
                <c:pt idx="3107">
                  <c:v>288480390.04790378</c:v>
                </c:pt>
                <c:pt idx="3108">
                  <c:v>288480762.47952098</c:v>
                </c:pt>
                <c:pt idx="3109">
                  <c:v>288481134.00900555</c:v>
                </c:pt>
                <c:pt idx="3110">
                  <c:v>288481504.63854283</c:v>
                </c:pt>
                <c:pt idx="3111">
                  <c:v>288481874.37031263</c:v>
                </c:pt>
                <c:pt idx="3112">
                  <c:v>288482243.20648974</c:v>
                </c:pt>
                <c:pt idx="3113">
                  <c:v>288482611.14924341</c:v>
                </c:pt>
                <c:pt idx="3114">
                  <c:v>288482978.20073771</c:v>
                </c:pt>
                <c:pt idx="3115">
                  <c:v>288483344.3631317</c:v>
                </c:pt>
                <c:pt idx="3116">
                  <c:v>288483709.63857883</c:v>
                </c:pt>
                <c:pt idx="3117">
                  <c:v>288484074.02922773</c:v>
                </c:pt>
                <c:pt idx="3118">
                  <c:v>288484437.53722149</c:v>
                </c:pt>
                <c:pt idx="3119">
                  <c:v>288484800.16469818</c:v>
                </c:pt>
                <c:pt idx="3120">
                  <c:v>288485161.91379064</c:v>
                </c:pt>
                <c:pt idx="3121">
                  <c:v>288485522.78662658</c:v>
                </c:pt>
                <c:pt idx="3122">
                  <c:v>288485882.78532851</c:v>
                </c:pt>
                <c:pt idx="3123">
                  <c:v>288486241.91201389</c:v>
                </c:pt>
                <c:pt idx="3124">
                  <c:v>288486600.16879493</c:v>
                </c:pt>
                <c:pt idx="3125">
                  <c:v>288486957.55777878</c:v>
                </c:pt>
                <c:pt idx="3126">
                  <c:v>288487314.08106744</c:v>
                </c:pt>
                <c:pt idx="3127">
                  <c:v>288487669.740758</c:v>
                </c:pt>
                <c:pt idx="3128">
                  <c:v>288488024.53894222</c:v>
                </c:pt>
                <c:pt idx="3129">
                  <c:v>288488378.47770697</c:v>
                </c:pt>
                <c:pt idx="3130">
                  <c:v>288488731.55913389</c:v>
                </c:pt>
                <c:pt idx="3131">
                  <c:v>288489083.78529984</c:v>
                </c:pt>
                <c:pt idx="3132">
                  <c:v>288489435.15827644</c:v>
                </c:pt>
                <c:pt idx="3133">
                  <c:v>288489785.6801303</c:v>
                </c:pt>
                <c:pt idx="3134">
                  <c:v>288490135.35292315</c:v>
                </c:pt>
                <c:pt idx="3135">
                  <c:v>288490484.17871159</c:v>
                </c:pt>
                <c:pt idx="3136">
                  <c:v>288490832.15954739</c:v>
                </c:pt>
                <c:pt idx="3137">
                  <c:v>288491179.29747713</c:v>
                </c:pt>
                <c:pt idx="3138">
                  <c:v>288491525.59454268</c:v>
                </c:pt>
                <c:pt idx="3139">
                  <c:v>288491871.05278075</c:v>
                </c:pt>
                <c:pt idx="3140">
                  <c:v>288492215.67422324</c:v>
                </c:pt>
                <c:pt idx="3141">
                  <c:v>288492559.46089721</c:v>
                </c:pt>
                <c:pt idx="3142">
                  <c:v>288492902.41482449</c:v>
                </c:pt>
                <c:pt idx="3143">
                  <c:v>288493244.53802246</c:v>
                </c:pt>
                <c:pt idx="3144">
                  <c:v>288493585.83250314</c:v>
                </c:pt>
                <c:pt idx="3145">
                  <c:v>288493926.30027413</c:v>
                </c:pt>
                <c:pt idx="3146">
                  <c:v>288494265.94333786</c:v>
                </c:pt>
                <c:pt idx="3147">
                  <c:v>288494604.76369184</c:v>
                </c:pt>
                <c:pt idx="3148">
                  <c:v>288494942.76332921</c:v>
                </c:pt>
                <c:pt idx="3149">
                  <c:v>288495279.94423777</c:v>
                </c:pt>
                <c:pt idx="3150">
                  <c:v>288495616.30840075</c:v>
                </c:pt>
                <c:pt idx="3151">
                  <c:v>288495951.85779655</c:v>
                </c:pt>
                <c:pt idx="3152">
                  <c:v>288496286.59439874</c:v>
                </c:pt>
                <c:pt idx="3153">
                  <c:v>288496620.52017611</c:v>
                </c:pt>
                <c:pt idx="3154">
                  <c:v>288496953.63709277</c:v>
                </c:pt>
                <c:pt idx="3155">
                  <c:v>288497285.94710797</c:v>
                </c:pt>
                <c:pt idx="3156">
                  <c:v>288497617.45217615</c:v>
                </c:pt>
                <c:pt idx="3157">
                  <c:v>288497948.15424734</c:v>
                </c:pt>
                <c:pt idx="3158">
                  <c:v>288498278.05526644</c:v>
                </c:pt>
                <c:pt idx="3159">
                  <c:v>288498607.15717381</c:v>
                </c:pt>
                <c:pt idx="3160">
                  <c:v>288498935.4619053</c:v>
                </c:pt>
                <c:pt idx="3161">
                  <c:v>288499262.97139168</c:v>
                </c:pt>
                <c:pt idx="3162">
                  <c:v>288499589.68755943</c:v>
                </c:pt>
                <c:pt idx="3163">
                  <c:v>288499915.61233002</c:v>
                </c:pt>
                <c:pt idx="3164">
                  <c:v>288500240.74762058</c:v>
                </c:pt>
                <c:pt idx="3165">
                  <c:v>288500565.09534335</c:v>
                </c:pt>
                <c:pt idx="3166">
                  <c:v>288500888.65740609</c:v>
                </c:pt>
                <c:pt idx="3167">
                  <c:v>288501211.43571192</c:v>
                </c:pt>
                <c:pt idx="3168">
                  <c:v>288501533.43215919</c:v>
                </c:pt>
                <c:pt idx="3169">
                  <c:v>288501854.64864188</c:v>
                </c:pt>
                <c:pt idx="3170">
                  <c:v>288502175.08704919</c:v>
                </c:pt>
                <c:pt idx="3171">
                  <c:v>288502494.74926597</c:v>
                </c:pt>
                <c:pt idx="3172">
                  <c:v>288502813.63717228</c:v>
                </c:pt>
                <c:pt idx="3173">
                  <c:v>288503131.75264376</c:v>
                </c:pt>
                <c:pt idx="3174">
                  <c:v>288503449.09755141</c:v>
                </c:pt>
                <c:pt idx="3175">
                  <c:v>288503765.67376184</c:v>
                </c:pt>
                <c:pt idx="3176">
                  <c:v>288504081.48313689</c:v>
                </c:pt>
                <c:pt idx="3177">
                  <c:v>288504396.52753419</c:v>
                </c:pt>
                <c:pt idx="3178">
                  <c:v>288504710.8088066</c:v>
                </c:pt>
                <c:pt idx="3179">
                  <c:v>288505024.32880282</c:v>
                </c:pt>
                <c:pt idx="3180">
                  <c:v>288505337.08936661</c:v>
                </c:pt>
                <c:pt idx="3181">
                  <c:v>288505649.09233779</c:v>
                </c:pt>
                <c:pt idx="3182">
                  <c:v>288505960.33955127</c:v>
                </c:pt>
                <c:pt idx="3183">
                  <c:v>288506270.83283776</c:v>
                </c:pt>
                <c:pt idx="3184">
                  <c:v>288506580.57402349</c:v>
                </c:pt>
                <c:pt idx="3185">
                  <c:v>288506889.56493026</c:v>
                </c:pt>
                <c:pt idx="3186">
                  <c:v>288507197.80737543</c:v>
                </c:pt>
                <c:pt idx="3187">
                  <c:v>288507505.30317205</c:v>
                </c:pt>
                <c:pt idx="3188">
                  <c:v>288507812.05412865</c:v>
                </c:pt>
                <c:pt idx="3189">
                  <c:v>288508118.06204939</c:v>
                </c:pt>
                <c:pt idx="3190">
                  <c:v>288508423.32873422</c:v>
                </c:pt>
                <c:pt idx="3191">
                  <c:v>288508727.85597855</c:v>
                </c:pt>
                <c:pt idx="3192">
                  <c:v>288509031.6455735</c:v>
                </c:pt>
                <c:pt idx="3193">
                  <c:v>288509334.69930589</c:v>
                </c:pt>
                <c:pt idx="3194">
                  <c:v>288509637.01895821</c:v>
                </c:pt>
                <c:pt idx="3195">
                  <c:v>288509938.60630852</c:v>
                </c:pt>
                <c:pt idx="3196">
                  <c:v>288510239.46313077</c:v>
                </c:pt>
                <c:pt idx="3197">
                  <c:v>288510539.59119445</c:v>
                </c:pt>
                <c:pt idx="3198">
                  <c:v>288510838.99226481</c:v>
                </c:pt>
                <c:pt idx="3199">
                  <c:v>288511137.66810274</c:v>
                </c:pt>
                <c:pt idx="3200">
                  <c:v>288511435.6204651</c:v>
                </c:pt>
                <c:pt idx="3201">
                  <c:v>288511732.85110432</c:v>
                </c:pt>
                <c:pt idx="3202">
                  <c:v>288512029.36176854</c:v>
                </c:pt>
                <c:pt idx="3203">
                  <c:v>288512325.15420181</c:v>
                </c:pt>
                <c:pt idx="3204">
                  <c:v>288512620.23014385</c:v>
                </c:pt>
                <c:pt idx="3205">
                  <c:v>288512914.59133023</c:v>
                </c:pt>
                <c:pt idx="3206">
                  <c:v>288513208.23949218</c:v>
                </c:pt>
                <c:pt idx="3207">
                  <c:v>288513501.17635697</c:v>
                </c:pt>
                <c:pt idx="3208">
                  <c:v>288513793.40364754</c:v>
                </c:pt>
                <c:pt idx="3209">
                  <c:v>288514084.92308265</c:v>
                </c:pt>
                <c:pt idx="3210">
                  <c:v>288514375.73637688</c:v>
                </c:pt>
                <c:pt idx="3211">
                  <c:v>288514665.84524083</c:v>
                </c:pt>
                <c:pt idx="3212">
                  <c:v>288514955.25138062</c:v>
                </c:pt>
                <c:pt idx="3213">
                  <c:v>288515243.95649868</c:v>
                </c:pt>
                <c:pt idx="3214">
                  <c:v>288515531.96229291</c:v>
                </c:pt>
                <c:pt idx="3215">
                  <c:v>288515819.27045721</c:v>
                </c:pt>
                <c:pt idx="3216">
                  <c:v>288516105.88268167</c:v>
                </c:pt>
                <c:pt idx="3217">
                  <c:v>288516391.80065185</c:v>
                </c:pt>
                <c:pt idx="3218">
                  <c:v>288516677.02604949</c:v>
                </c:pt>
                <c:pt idx="3219">
                  <c:v>288516961.56055224</c:v>
                </c:pt>
                <c:pt idx="3220">
                  <c:v>288517245.4058336</c:v>
                </c:pt>
                <c:pt idx="3221">
                  <c:v>288517528.56356299</c:v>
                </c:pt>
                <c:pt idx="3222">
                  <c:v>288517811.03540593</c:v>
                </c:pt>
                <c:pt idx="3223">
                  <c:v>288518092.82302386</c:v>
                </c:pt>
                <c:pt idx="3224">
                  <c:v>288518373.928074</c:v>
                </c:pt>
                <c:pt idx="3225">
                  <c:v>288518654.35220993</c:v>
                </c:pt>
                <c:pt idx="3226">
                  <c:v>288518934.09708089</c:v>
                </c:pt>
                <c:pt idx="3227">
                  <c:v>288519213.16433221</c:v>
                </c:pt>
                <c:pt idx="3228">
                  <c:v>288519491.55560541</c:v>
                </c:pt>
                <c:pt idx="3229">
                  <c:v>288519769.27253777</c:v>
                </c:pt>
                <c:pt idx="3230">
                  <c:v>288520046.3167628</c:v>
                </c:pt>
                <c:pt idx="3231">
                  <c:v>288520322.68990988</c:v>
                </c:pt>
                <c:pt idx="3232">
                  <c:v>288520598.39360476</c:v>
                </c:pt>
                <c:pt idx="3233">
                  <c:v>288520873.42946881</c:v>
                </c:pt>
                <c:pt idx="3234">
                  <c:v>288521147.79911983</c:v>
                </c:pt>
                <c:pt idx="3235">
                  <c:v>288521421.50417155</c:v>
                </c:pt>
                <c:pt idx="3236">
                  <c:v>288521694.54623383</c:v>
                </c:pt>
                <c:pt idx="3237">
                  <c:v>288521966.92691255</c:v>
                </c:pt>
                <c:pt idx="3238">
                  <c:v>288522238.6478098</c:v>
                </c:pt>
                <c:pt idx="3239">
                  <c:v>288522509.71052372</c:v>
                </c:pt>
                <c:pt idx="3240">
                  <c:v>288522780.11664873</c:v>
                </c:pt>
                <c:pt idx="3241">
                  <c:v>288523049.86777514</c:v>
                </c:pt>
                <c:pt idx="3242">
                  <c:v>288523318.96548963</c:v>
                </c:pt>
                <c:pt idx="3243">
                  <c:v>288523587.41137481</c:v>
                </c:pt>
                <c:pt idx="3244">
                  <c:v>288523855.20700979</c:v>
                </c:pt>
                <c:pt idx="3245">
                  <c:v>288524122.35396945</c:v>
                </c:pt>
                <c:pt idx="3246">
                  <c:v>288524388.85382521</c:v>
                </c:pt>
                <c:pt idx="3247">
                  <c:v>288524654.70814455</c:v>
                </c:pt>
                <c:pt idx="3248">
                  <c:v>288524919.91849101</c:v>
                </c:pt>
                <c:pt idx="3249">
                  <c:v>288525184.48642451</c:v>
                </c:pt>
                <c:pt idx="3250">
                  <c:v>288525448.4135012</c:v>
                </c:pt>
                <c:pt idx="3251">
                  <c:v>288525711.70127338</c:v>
                </c:pt>
                <c:pt idx="3252">
                  <c:v>288525974.35128963</c:v>
                </c:pt>
                <c:pt idx="3253">
                  <c:v>288526236.36509484</c:v>
                </c:pt>
                <c:pt idx="3254">
                  <c:v>288526497.74422991</c:v>
                </c:pt>
                <c:pt idx="3255">
                  <c:v>288526758.49023235</c:v>
                </c:pt>
                <c:pt idx="3256">
                  <c:v>288527018.60463578</c:v>
                </c:pt>
                <c:pt idx="3257">
                  <c:v>288527278.08896995</c:v>
                </c:pt>
                <c:pt idx="3258">
                  <c:v>288527536.94476128</c:v>
                </c:pt>
                <c:pt idx="3259">
                  <c:v>288527795.17353213</c:v>
                </c:pt>
                <c:pt idx="3260">
                  <c:v>288528052.77680135</c:v>
                </c:pt>
                <c:pt idx="3261">
                  <c:v>288528309.75608408</c:v>
                </c:pt>
                <c:pt idx="3262">
                  <c:v>288528566.11289179</c:v>
                </c:pt>
                <c:pt idx="3263">
                  <c:v>288528821.84873223</c:v>
                </c:pt>
                <c:pt idx="3264">
                  <c:v>288529076.96510977</c:v>
                </c:pt>
                <c:pt idx="3265">
                  <c:v>288529331.46352464</c:v>
                </c:pt>
                <c:pt idx="3266">
                  <c:v>288529585.34547383</c:v>
                </c:pt>
                <c:pt idx="3267">
                  <c:v>288529838.6124506</c:v>
                </c:pt>
                <c:pt idx="3268">
                  <c:v>288530091.26594466</c:v>
                </c:pt>
                <c:pt idx="3269">
                  <c:v>288530343.30744195</c:v>
                </c:pt>
                <c:pt idx="3270">
                  <c:v>288530594.73842484</c:v>
                </c:pt>
                <c:pt idx="3271">
                  <c:v>288530845.56037223</c:v>
                </c:pt>
                <c:pt idx="3272">
                  <c:v>288531095.77475947</c:v>
                </c:pt>
                <c:pt idx="3273">
                  <c:v>288531345.38305807</c:v>
                </c:pt>
                <c:pt idx="3274">
                  <c:v>288531594.38673621</c:v>
                </c:pt>
                <c:pt idx="3275">
                  <c:v>288531842.78725845</c:v>
                </c:pt>
                <c:pt idx="3276">
                  <c:v>288532090.58608586</c:v>
                </c:pt>
                <c:pt idx="3277">
                  <c:v>288532337.78467578</c:v>
                </c:pt>
                <c:pt idx="3278">
                  <c:v>288532584.38448226</c:v>
                </c:pt>
                <c:pt idx="3279">
                  <c:v>288532830.38695574</c:v>
                </c:pt>
                <c:pt idx="3280">
                  <c:v>288533075.79354298</c:v>
                </c:pt>
                <c:pt idx="3281">
                  <c:v>288533320.60568762</c:v>
                </c:pt>
                <c:pt idx="3282">
                  <c:v>288533564.82482928</c:v>
                </c:pt>
                <c:pt idx="3283">
                  <c:v>288533808.45240456</c:v>
                </c:pt>
                <c:pt idx="3284">
                  <c:v>288534051.48984635</c:v>
                </c:pt>
                <c:pt idx="3285">
                  <c:v>288534293.93858415</c:v>
                </c:pt>
                <c:pt idx="3286">
                  <c:v>288534535.80004394</c:v>
                </c:pt>
                <c:pt idx="3287">
                  <c:v>288534777.07564819</c:v>
                </c:pt>
                <c:pt idx="3288">
                  <c:v>288535017.76681614</c:v>
                </c:pt>
                <c:pt idx="3289">
                  <c:v>288535257.87496346</c:v>
                </c:pt>
                <c:pt idx="3290">
                  <c:v>288535497.40150219</c:v>
                </c:pt>
                <c:pt idx="3291">
                  <c:v>288535736.34784138</c:v>
                </c:pt>
                <c:pt idx="3292">
                  <c:v>288535974.71538627</c:v>
                </c:pt>
                <c:pt idx="3293">
                  <c:v>288536212.505539</c:v>
                </c:pt>
                <c:pt idx="3294">
                  <c:v>288536449.71969807</c:v>
                </c:pt>
                <c:pt idx="3295">
                  <c:v>288536686.35925865</c:v>
                </c:pt>
                <c:pt idx="3296">
                  <c:v>288536922.42561275</c:v>
                </c:pt>
                <c:pt idx="3297">
                  <c:v>288537157.92014867</c:v>
                </c:pt>
                <c:pt idx="3298">
                  <c:v>288537392.84425163</c:v>
                </c:pt>
                <c:pt idx="3299">
                  <c:v>288537627.19930333</c:v>
                </c:pt>
                <c:pt idx="3300">
                  <c:v>288537860.98668218</c:v>
                </c:pt>
                <c:pt idx="3301">
                  <c:v>288538094.2077632</c:v>
                </c:pt>
                <c:pt idx="3302">
                  <c:v>288538326.86391813</c:v>
                </c:pt>
                <c:pt idx="3303">
                  <c:v>288538558.95651543</c:v>
                </c:pt>
                <c:pt idx="3304">
                  <c:v>288538790.48692012</c:v>
                </c:pt>
                <c:pt idx="3305">
                  <c:v>288539021.45649403</c:v>
                </c:pt>
                <c:pt idx="3306">
                  <c:v>288539251.86659569</c:v>
                </c:pt>
                <c:pt idx="3307">
                  <c:v>288539481.71858019</c:v>
                </c:pt>
                <c:pt idx="3308">
                  <c:v>288539711.01379955</c:v>
                </c:pt>
                <c:pt idx="3309">
                  <c:v>288539939.75360227</c:v>
                </c:pt>
                <c:pt idx="3310">
                  <c:v>288540167.93933392</c:v>
                </c:pt>
                <c:pt idx="3311">
                  <c:v>288540395.57233644</c:v>
                </c:pt>
                <c:pt idx="3312">
                  <c:v>288540622.65394878</c:v>
                </c:pt>
                <c:pt idx="3313">
                  <c:v>288540849.18550658</c:v>
                </c:pt>
                <c:pt idx="3314">
                  <c:v>288541075.16834217</c:v>
                </c:pt>
                <c:pt idx="3315">
                  <c:v>288541300.60378468</c:v>
                </c:pt>
                <c:pt idx="3316">
                  <c:v>288541525.49316013</c:v>
                </c:pt>
                <c:pt idx="3317">
                  <c:v>288541749.8377912</c:v>
                </c:pt>
                <c:pt idx="3318">
                  <c:v>288541973.63899744</c:v>
                </c:pt>
                <c:pt idx="3319">
                  <c:v>288542196.89809513</c:v>
                </c:pt>
                <c:pt idx="3320">
                  <c:v>288542419.61639738</c:v>
                </c:pt>
                <c:pt idx="3321">
                  <c:v>288542641.7952143</c:v>
                </c:pt>
                <c:pt idx="3322">
                  <c:v>288542863.43585247</c:v>
                </c:pt>
                <c:pt idx="3323">
                  <c:v>288543084.53961569</c:v>
                </c:pt>
                <c:pt idx="3324">
                  <c:v>288543305.10780436</c:v>
                </c:pt>
                <c:pt idx="3325">
                  <c:v>288543525.14171565</c:v>
                </c:pt>
                <c:pt idx="3326">
                  <c:v>288543744.64264387</c:v>
                </c:pt>
                <c:pt idx="3327">
                  <c:v>288543963.61188012</c:v>
                </c:pt>
                <c:pt idx="3328">
                  <c:v>288544182.05071217</c:v>
                </c:pt>
                <c:pt idx="3329">
                  <c:v>288544399.96042484</c:v>
                </c:pt>
                <c:pt idx="3330">
                  <c:v>288544617.34229982</c:v>
                </c:pt>
                <c:pt idx="3331">
                  <c:v>288544834.19761568</c:v>
                </c:pt>
                <c:pt idx="3332">
                  <c:v>288545050.52764785</c:v>
                </c:pt>
                <c:pt idx="3333">
                  <c:v>288545266.33366883</c:v>
                </c:pt>
                <c:pt idx="3334">
                  <c:v>288545481.61694771</c:v>
                </c:pt>
                <c:pt idx="3335">
                  <c:v>288545696.37875092</c:v>
                </c:pt>
                <c:pt idx="3336">
                  <c:v>288545910.62034154</c:v>
                </c:pt>
                <c:pt idx="3337">
                  <c:v>288546124.34297967</c:v>
                </c:pt>
                <c:pt idx="3338">
                  <c:v>288546337.54792237</c:v>
                </c:pt>
                <c:pt idx="3339">
                  <c:v>288546550.23642361</c:v>
                </c:pt>
                <c:pt idx="3340">
                  <c:v>288546762.40973443</c:v>
                </c:pt>
                <c:pt idx="3341">
                  <c:v>288546974.06910264</c:v>
                </c:pt>
                <c:pt idx="3342">
                  <c:v>288547185.21577317</c:v>
                </c:pt>
                <c:pt idx="3343">
                  <c:v>288547395.85098809</c:v>
                </c:pt>
                <c:pt idx="3344">
                  <c:v>288547605.97598606</c:v>
                </c:pt>
                <c:pt idx="3345">
                  <c:v>288547815.59200317</c:v>
                </c:pt>
                <c:pt idx="3346">
                  <c:v>288548024.70027208</c:v>
                </c:pt>
                <c:pt idx="3347">
                  <c:v>288548233.30202293</c:v>
                </c:pt>
                <c:pt idx="3348">
                  <c:v>288548441.39848256</c:v>
                </c:pt>
                <c:pt idx="3349">
                  <c:v>288548648.99087483</c:v>
                </c:pt>
                <c:pt idx="3350">
                  <c:v>288548856.08042085</c:v>
                </c:pt>
                <c:pt idx="3351">
                  <c:v>288549062.66833866</c:v>
                </c:pt>
                <c:pt idx="3352">
                  <c:v>288549268.75584322</c:v>
                </c:pt>
                <c:pt idx="3353">
                  <c:v>288549474.34414679</c:v>
                </c:pt>
                <c:pt idx="3354">
                  <c:v>288549679.43445849</c:v>
                </c:pt>
                <c:pt idx="3355">
                  <c:v>288549884.02798468</c:v>
                </c:pt>
                <c:pt idx="3356">
                  <c:v>288550088.1259287</c:v>
                </c:pt>
                <c:pt idx="3357">
                  <c:v>288550291.72949094</c:v>
                </c:pt>
                <c:pt idx="3358">
                  <c:v>288550494.8398689</c:v>
                </c:pt>
                <c:pt idx="3359">
                  <c:v>288550697.45825726</c:v>
                </c:pt>
                <c:pt idx="3360">
                  <c:v>288550899.58584774</c:v>
                </c:pt>
                <c:pt idx="3361">
                  <c:v>288551101.22382921</c:v>
                </c:pt>
                <c:pt idx="3362">
                  <c:v>288551302.37338763</c:v>
                </c:pt>
                <c:pt idx="3363">
                  <c:v>288551503.0357061</c:v>
                </c:pt>
                <c:pt idx="3364">
                  <c:v>288551703.21196479</c:v>
                </c:pt>
                <c:pt idx="3365">
                  <c:v>288551902.90334117</c:v>
                </c:pt>
                <c:pt idx="3366">
                  <c:v>288552102.11100972</c:v>
                </c:pt>
                <c:pt idx="3367">
                  <c:v>288552300.83614206</c:v>
                </c:pt>
                <c:pt idx="3368">
                  <c:v>288552499.07990712</c:v>
                </c:pt>
                <c:pt idx="3369">
                  <c:v>288552696.84347075</c:v>
                </c:pt>
                <c:pt idx="3370">
                  <c:v>288552894.12799639</c:v>
                </c:pt>
                <c:pt idx="3371">
                  <c:v>288553090.93464416</c:v>
                </c:pt>
                <c:pt idx="3372">
                  <c:v>288553287.26457179</c:v>
                </c:pt>
                <c:pt idx="3373">
                  <c:v>288553483.11893386</c:v>
                </c:pt>
                <c:pt idx="3374">
                  <c:v>288553678.49888241</c:v>
                </c:pt>
                <c:pt idx="3375">
                  <c:v>288553873.40556657</c:v>
                </c:pt>
                <c:pt idx="3376">
                  <c:v>288554067.84013283</c:v>
                </c:pt>
                <c:pt idx="3377">
                  <c:v>288554261.80372465</c:v>
                </c:pt>
                <c:pt idx="3378">
                  <c:v>288554455.29748291</c:v>
                </c:pt>
                <c:pt idx="3379">
                  <c:v>288554648.32254565</c:v>
                </c:pt>
                <c:pt idx="3380">
                  <c:v>288554840.88004827</c:v>
                </c:pt>
                <c:pt idx="3381">
                  <c:v>288555032.97112322</c:v>
                </c:pt>
                <c:pt idx="3382">
                  <c:v>288555224.5969004</c:v>
                </c:pt>
                <c:pt idx="3383">
                  <c:v>288555415.75850683</c:v>
                </c:pt>
                <c:pt idx="3384">
                  <c:v>288555606.45706695</c:v>
                </c:pt>
                <c:pt idx="3385">
                  <c:v>288555796.69370222</c:v>
                </c:pt>
                <c:pt idx="3386">
                  <c:v>288555986.46953177</c:v>
                </c:pt>
                <c:pt idx="3387">
                  <c:v>288556175.78567159</c:v>
                </c:pt>
                <c:pt idx="3388">
                  <c:v>288556364.64323533</c:v>
                </c:pt>
                <c:pt idx="3389">
                  <c:v>288556553.04333365</c:v>
                </c:pt>
                <c:pt idx="3390">
                  <c:v>288556740.98707479</c:v>
                </c:pt>
                <c:pt idx="3391">
                  <c:v>288556928.47556412</c:v>
                </c:pt>
                <c:pt idx="3392">
                  <c:v>288557115.50990444</c:v>
                </c:pt>
                <c:pt idx="3393">
                  <c:v>288557302.0911957</c:v>
                </c:pt>
                <c:pt idx="3394">
                  <c:v>288557488.2205354</c:v>
                </c:pt>
                <c:pt idx="3395">
                  <c:v>288557673.89901817</c:v>
                </c:pt>
                <c:pt idx="3396">
                  <c:v>288557859.12773633</c:v>
                </c:pt>
                <c:pt idx="3397">
                  <c:v>288558043.90777922</c:v>
                </c:pt>
                <c:pt idx="3398">
                  <c:v>288558228.24023366</c:v>
                </c:pt>
                <c:pt idx="3399">
                  <c:v>288558412.12618375</c:v>
                </c:pt>
                <c:pt idx="3400">
                  <c:v>288558595.56671113</c:v>
                </c:pt>
                <c:pt idx="3401">
                  <c:v>288558778.56289482</c:v>
                </c:pt>
                <c:pt idx="3402">
                  <c:v>288558961.11581099</c:v>
                </c:pt>
                <c:pt idx="3403">
                  <c:v>288559143.22653341</c:v>
                </c:pt>
                <c:pt idx="3404">
                  <c:v>288559324.89613318</c:v>
                </c:pt>
                <c:pt idx="3405">
                  <c:v>288559506.12567896</c:v>
                </c:pt>
                <c:pt idx="3406">
                  <c:v>288559686.91623646</c:v>
                </c:pt>
                <c:pt idx="3407">
                  <c:v>288559867.26886916</c:v>
                </c:pt>
                <c:pt idx="3408">
                  <c:v>288560047.1846379</c:v>
                </c:pt>
                <c:pt idx="3409">
                  <c:v>288560226.66460073</c:v>
                </c:pt>
                <c:pt idx="3410">
                  <c:v>288560405.70981336</c:v>
                </c:pt>
                <c:pt idx="3411">
                  <c:v>288560584.32132888</c:v>
                </c:pt>
                <c:pt idx="3412">
                  <c:v>288560762.50019789</c:v>
                </c:pt>
                <c:pt idx="3413">
                  <c:v>288560940.24746823</c:v>
                </c:pt>
                <c:pt idx="3414">
                  <c:v>288561117.5641855</c:v>
                </c:pt>
                <c:pt idx="3415">
                  <c:v>288561294.45139247</c:v>
                </c:pt>
                <c:pt idx="3416">
                  <c:v>288561470.91012967</c:v>
                </c:pt>
                <c:pt idx="3417">
                  <c:v>288561646.94143498</c:v>
                </c:pt>
                <c:pt idx="3418">
                  <c:v>288561822.54634362</c:v>
                </c:pt>
                <c:pt idx="3419">
                  <c:v>288561997.72588855</c:v>
                </c:pt>
                <c:pt idx="3420">
                  <c:v>288562172.48110002</c:v>
                </c:pt>
                <c:pt idx="3421">
                  <c:v>288562346.81300604</c:v>
                </c:pt>
                <c:pt idx="3422">
                  <c:v>288562520.72263187</c:v>
                </c:pt>
                <c:pt idx="3423">
                  <c:v>288562694.21100038</c:v>
                </c:pt>
                <c:pt idx="3424">
                  <c:v>288562867.27913201</c:v>
                </c:pt>
                <c:pt idx="3425">
                  <c:v>288563039.92804468</c:v>
                </c:pt>
                <c:pt idx="3426">
                  <c:v>288563212.15875387</c:v>
                </c:pt>
                <c:pt idx="3427">
                  <c:v>288563383.97227252</c:v>
                </c:pt>
                <c:pt idx="3428">
                  <c:v>288563555.3696112</c:v>
                </c:pt>
                <c:pt idx="3429">
                  <c:v>288563726.35177815</c:v>
                </c:pt>
                <c:pt idx="3430">
                  <c:v>288563896.91977882</c:v>
                </c:pt>
                <c:pt idx="3431">
                  <c:v>288564067.07461655</c:v>
                </c:pt>
                <c:pt idx="3432">
                  <c:v>288564236.81729215</c:v>
                </c:pt>
                <c:pt idx="3433">
                  <c:v>288564406.14880401</c:v>
                </c:pt>
                <c:pt idx="3434">
                  <c:v>288564575.07014793</c:v>
                </c:pt>
                <c:pt idx="3435">
                  <c:v>288564743.58231765</c:v>
                </c:pt>
                <c:pt idx="3436">
                  <c:v>288564911.68630409</c:v>
                </c:pt>
                <c:pt idx="3437">
                  <c:v>288565079.38309622</c:v>
                </c:pt>
                <c:pt idx="3438">
                  <c:v>288565246.67368025</c:v>
                </c:pt>
                <c:pt idx="3439">
                  <c:v>288565413.55904007</c:v>
                </c:pt>
                <c:pt idx="3440">
                  <c:v>288565580.04015738</c:v>
                </c:pt>
                <c:pt idx="3441">
                  <c:v>288565746.11801118</c:v>
                </c:pt>
                <c:pt idx="3442">
                  <c:v>288565911.79357851</c:v>
                </c:pt>
                <c:pt idx="3443">
                  <c:v>288566077.06783372</c:v>
                </c:pt>
                <c:pt idx="3444">
                  <c:v>288566241.94174886</c:v>
                </c:pt>
                <c:pt idx="3445">
                  <c:v>288566406.41629374</c:v>
                </c:pt>
                <c:pt idx="3446">
                  <c:v>288566570.49243563</c:v>
                </c:pt>
                <c:pt idx="3447">
                  <c:v>288566734.17113972</c:v>
                </c:pt>
                <c:pt idx="3448">
                  <c:v>288566897.4533686</c:v>
                </c:pt>
                <c:pt idx="3449">
                  <c:v>288567060.34008271</c:v>
                </c:pt>
                <c:pt idx="3450">
                  <c:v>288567222.83224005</c:v>
                </c:pt>
                <c:pt idx="3451">
                  <c:v>288567384.93079638</c:v>
                </c:pt>
                <c:pt idx="3452">
                  <c:v>288567546.6367051</c:v>
                </c:pt>
                <c:pt idx="3453">
                  <c:v>288567707.95091724</c:v>
                </c:pt>
                <c:pt idx="3454">
                  <c:v>288567868.87438172</c:v>
                </c:pt>
                <c:pt idx="3455">
                  <c:v>288568029.40804499</c:v>
                </c:pt>
                <c:pt idx="3456">
                  <c:v>288568189.55285126</c:v>
                </c:pt>
                <c:pt idx="3457">
                  <c:v>288568349.30974245</c:v>
                </c:pt>
                <c:pt idx="3458">
                  <c:v>288568508.67965817</c:v>
                </c:pt>
                <c:pt idx="3459">
                  <c:v>288568667.66353577</c:v>
                </c:pt>
                <c:pt idx="3460">
                  <c:v>288568826.26231039</c:v>
                </c:pt>
                <c:pt idx="3461">
                  <c:v>288568984.47691482</c:v>
                </c:pt>
                <c:pt idx="3462">
                  <c:v>288569142.30827969</c:v>
                </c:pt>
                <c:pt idx="3463">
                  <c:v>288569299.75733328</c:v>
                </c:pt>
                <c:pt idx="3464">
                  <c:v>288569456.8250016</c:v>
                </c:pt>
                <c:pt idx="3465">
                  <c:v>288569613.51220852</c:v>
                </c:pt>
                <c:pt idx="3466">
                  <c:v>288569769.81987566</c:v>
                </c:pt>
                <c:pt idx="3467">
                  <c:v>288569925.74892223</c:v>
                </c:pt>
                <c:pt idx="3468">
                  <c:v>288570081.30026549</c:v>
                </c:pt>
                <c:pt idx="3469">
                  <c:v>288570236.47482032</c:v>
                </c:pt>
                <c:pt idx="3470">
                  <c:v>288570391.27349937</c:v>
                </c:pt>
                <c:pt idx="3471">
                  <c:v>288570545.69721317</c:v>
                </c:pt>
                <c:pt idx="3472">
                  <c:v>288570699.74686992</c:v>
                </c:pt>
                <c:pt idx="3473">
                  <c:v>288570853.42337567</c:v>
                </c:pt>
                <c:pt idx="3474">
                  <c:v>288571006.72763437</c:v>
                </c:pt>
                <c:pt idx="3475">
                  <c:v>288571159.66054773</c:v>
                </c:pt>
                <c:pt idx="3476">
                  <c:v>288571312.22301525</c:v>
                </c:pt>
                <c:pt idx="3477">
                  <c:v>288571464.41593409</c:v>
                </c:pt>
                <c:pt idx="3478">
                  <c:v>288571616.24019963</c:v>
                </c:pt>
                <c:pt idx="3479">
                  <c:v>288571767.69670463</c:v>
                </c:pt>
                <c:pt idx="3480">
                  <c:v>288571918.78634006</c:v>
                </c:pt>
                <c:pt idx="3481">
                  <c:v>288572069.50999457</c:v>
                </c:pt>
                <c:pt idx="3482">
                  <c:v>288572219.86855453</c:v>
                </c:pt>
                <c:pt idx="3483">
                  <c:v>288572369.86290449</c:v>
                </c:pt>
                <c:pt idx="3484">
                  <c:v>288572519.49392653</c:v>
                </c:pt>
                <c:pt idx="3485">
                  <c:v>288572668.76250076</c:v>
                </c:pt>
                <c:pt idx="3486">
                  <c:v>288572817.66950524</c:v>
                </c:pt>
                <c:pt idx="3487">
                  <c:v>288572966.21581566</c:v>
                </c:pt>
                <c:pt idx="3488">
                  <c:v>288573114.40230572</c:v>
                </c:pt>
                <c:pt idx="3489">
                  <c:v>288573262.22984707</c:v>
                </c:pt>
                <c:pt idx="3490">
                  <c:v>288573409.69930911</c:v>
                </c:pt>
                <c:pt idx="3491">
                  <c:v>288573556.81155932</c:v>
                </c:pt>
                <c:pt idx="3492">
                  <c:v>288573703.56746292</c:v>
                </c:pt>
                <c:pt idx="3493">
                  <c:v>288573849.96788299</c:v>
                </c:pt>
                <c:pt idx="3494">
                  <c:v>288573996.0136807</c:v>
                </c:pt>
                <c:pt idx="3495">
                  <c:v>288574141.70571512</c:v>
                </c:pt>
                <c:pt idx="3496">
                  <c:v>288574287.04484296</c:v>
                </c:pt>
                <c:pt idx="3497">
                  <c:v>288574432.03191924</c:v>
                </c:pt>
                <c:pt idx="3498">
                  <c:v>288574576.66779661</c:v>
                </c:pt>
                <c:pt idx="3499">
                  <c:v>288574720.95332581</c:v>
                </c:pt>
                <c:pt idx="3500">
                  <c:v>288574864.88935548</c:v>
                </c:pt>
                <c:pt idx="3501">
                  <c:v>288575008.47673219</c:v>
                </c:pt>
                <c:pt idx="3502">
                  <c:v>288575151.71630061</c:v>
                </c:pt>
                <c:pt idx="3503">
                  <c:v>288575294.60890299</c:v>
                </c:pt>
                <c:pt idx="3504">
                  <c:v>288575437.15537995</c:v>
                </c:pt>
                <c:pt idx="3505">
                  <c:v>288575579.35656983</c:v>
                </c:pt>
                <c:pt idx="3506">
                  <c:v>288575721.21330905</c:v>
                </c:pt>
                <c:pt idx="3507">
                  <c:v>288575862.72643191</c:v>
                </c:pt>
                <c:pt idx="3508">
                  <c:v>288576003.89677078</c:v>
                </c:pt>
                <c:pt idx="3509">
                  <c:v>288576144.72515601</c:v>
                </c:pt>
                <c:pt idx="3510">
                  <c:v>288576285.21241587</c:v>
                </c:pt>
                <c:pt idx="3511">
                  <c:v>288576425.35937661</c:v>
                </c:pt>
                <c:pt idx="3512">
                  <c:v>288576565.16686267</c:v>
                </c:pt>
                <c:pt idx="3513">
                  <c:v>288576704.63569617</c:v>
                </c:pt>
                <c:pt idx="3514">
                  <c:v>288576843.76669765</c:v>
                </c:pt>
                <c:pt idx="3515">
                  <c:v>288576982.56068516</c:v>
                </c:pt>
                <c:pt idx="3516">
                  <c:v>288577121.01847523</c:v>
                </c:pt>
                <c:pt idx="3517">
                  <c:v>288577259.14088219</c:v>
                </c:pt>
                <c:pt idx="3518">
                  <c:v>288577396.92871839</c:v>
                </c:pt>
                <c:pt idx="3519">
                  <c:v>288577534.38279426</c:v>
                </c:pt>
                <c:pt idx="3520">
                  <c:v>288577671.50391835</c:v>
                </c:pt>
                <c:pt idx="3521">
                  <c:v>288577808.29289699</c:v>
                </c:pt>
                <c:pt idx="3522">
                  <c:v>288577944.75053495</c:v>
                </c:pt>
                <c:pt idx="3523">
                  <c:v>288578080.87763458</c:v>
                </c:pt>
                <c:pt idx="3524">
                  <c:v>288578216.67499673</c:v>
                </c:pt>
                <c:pt idx="3525">
                  <c:v>288578352.14342004</c:v>
                </c:pt>
                <c:pt idx="3526">
                  <c:v>288578487.2837013</c:v>
                </c:pt>
                <c:pt idx="3527">
                  <c:v>288578622.09663534</c:v>
                </c:pt>
                <c:pt idx="3528">
                  <c:v>288578756.58301514</c:v>
                </c:pt>
                <c:pt idx="3529">
                  <c:v>288578890.7436316</c:v>
                </c:pt>
                <c:pt idx="3530">
                  <c:v>288579024.57927388</c:v>
                </c:pt>
                <c:pt idx="3531">
                  <c:v>288579158.09072924</c:v>
                </c:pt>
                <c:pt idx="3532">
                  <c:v>288579291.27878278</c:v>
                </c:pt>
                <c:pt idx="3533">
                  <c:v>288579424.14421797</c:v>
                </c:pt>
                <c:pt idx="3534">
                  <c:v>288579556.68781632</c:v>
                </c:pt>
                <c:pt idx="3535">
                  <c:v>288579688.9103573</c:v>
                </c:pt>
                <c:pt idx="3536">
                  <c:v>288579820.81261873</c:v>
                </c:pt>
                <c:pt idx="3537">
                  <c:v>288579952.39537621</c:v>
                </c:pt>
                <c:pt idx="3538">
                  <c:v>288580083.65940386</c:v>
                </c:pt>
                <c:pt idx="3539">
                  <c:v>288580214.6054737</c:v>
                </c:pt>
                <c:pt idx="3540">
                  <c:v>288580345.23435587</c:v>
                </c:pt>
                <c:pt idx="3541">
                  <c:v>288580475.54681867</c:v>
                </c:pt>
                <c:pt idx="3542">
                  <c:v>288580605.54362857</c:v>
                </c:pt>
                <c:pt idx="3543">
                  <c:v>288580735.22555023</c:v>
                </c:pt>
                <c:pt idx="3544">
                  <c:v>288580864.5933463</c:v>
                </c:pt>
                <c:pt idx="3545">
                  <c:v>288580993.64777774</c:v>
                </c:pt>
                <c:pt idx="3546">
                  <c:v>288581122.38960361</c:v>
                </c:pt>
                <c:pt idx="3547">
                  <c:v>288581250.81958109</c:v>
                </c:pt>
                <c:pt idx="3548">
                  <c:v>288581378.9384656</c:v>
                </c:pt>
                <c:pt idx="3549">
                  <c:v>288581506.74701065</c:v>
                </c:pt>
                <c:pt idx="3550">
                  <c:v>288581634.24596804</c:v>
                </c:pt>
                <c:pt idx="3551">
                  <c:v>288581761.43608761</c:v>
                </c:pt>
                <c:pt idx="3552">
                  <c:v>288581888.31811738</c:v>
                </c:pt>
                <c:pt idx="3553">
                  <c:v>288582014.89280385</c:v>
                </c:pt>
                <c:pt idx="3554">
                  <c:v>288582141.16089135</c:v>
                </c:pt>
                <c:pt idx="3555">
                  <c:v>288582267.12312251</c:v>
                </c:pt>
                <c:pt idx="3556">
                  <c:v>288582392.78023827</c:v>
                </c:pt>
                <c:pt idx="3557">
                  <c:v>288582518.13297766</c:v>
                </c:pt>
                <c:pt idx="3558">
                  <c:v>288582643.182078</c:v>
                </c:pt>
                <c:pt idx="3559">
                  <c:v>288582767.92827481</c:v>
                </c:pt>
                <c:pt idx="3560">
                  <c:v>288582892.3723017</c:v>
                </c:pt>
                <c:pt idx="3561">
                  <c:v>288583016.51489073</c:v>
                </c:pt>
                <c:pt idx="3562">
                  <c:v>288583140.35677195</c:v>
                </c:pt>
                <c:pt idx="3563">
                  <c:v>288583263.89867395</c:v>
                </c:pt>
                <c:pt idx="3564">
                  <c:v>288583387.14132309</c:v>
                </c:pt>
                <c:pt idx="3565">
                  <c:v>288583510.08544451</c:v>
                </c:pt>
                <c:pt idx="3566">
                  <c:v>288583632.73176116</c:v>
                </c:pt>
                <c:pt idx="3567">
                  <c:v>288583755.08099443</c:v>
                </c:pt>
                <c:pt idx="3568">
                  <c:v>288583877.13386399</c:v>
                </c:pt>
                <c:pt idx="3569">
                  <c:v>288583998.89108765</c:v>
                </c:pt>
                <c:pt idx="3570">
                  <c:v>288584120.35338163</c:v>
                </c:pt>
                <c:pt idx="3571">
                  <c:v>288584241.52146024</c:v>
                </c:pt>
                <c:pt idx="3572">
                  <c:v>288584362.39603621</c:v>
                </c:pt>
                <c:pt idx="3573">
                  <c:v>288584482.97782046</c:v>
                </c:pt>
                <c:pt idx="3574">
                  <c:v>288584603.26752222</c:v>
                </c:pt>
                <c:pt idx="3575">
                  <c:v>288584723.26584899</c:v>
                </c:pt>
                <c:pt idx="3576">
                  <c:v>288584842.97350663</c:v>
                </c:pt>
                <c:pt idx="3577">
                  <c:v>288584962.39119911</c:v>
                </c:pt>
                <c:pt idx="3578">
                  <c:v>288585081.51962882</c:v>
                </c:pt>
                <c:pt idx="3579">
                  <c:v>288585200.35949653</c:v>
                </c:pt>
                <c:pt idx="3580">
                  <c:v>288585318.91150111</c:v>
                </c:pt>
                <c:pt idx="3581">
                  <c:v>288585437.17633992</c:v>
                </c:pt>
                <c:pt idx="3582">
                  <c:v>288585555.1547085</c:v>
                </c:pt>
                <c:pt idx="3583">
                  <c:v>288585672.84730083</c:v>
                </c:pt>
                <c:pt idx="3584">
                  <c:v>288585790.25480908</c:v>
                </c:pt>
                <c:pt idx="3585">
                  <c:v>288585907.37792373</c:v>
                </c:pt>
                <c:pt idx="3586">
                  <c:v>288586024.21733379</c:v>
                </c:pt>
                <c:pt idx="3587">
                  <c:v>288586140.77372652</c:v>
                </c:pt>
                <c:pt idx="3588">
                  <c:v>288586257.04778725</c:v>
                </c:pt>
                <c:pt idx="3589">
                  <c:v>288586373.04020011</c:v>
                </c:pt>
                <c:pt idx="3590">
                  <c:v>288586488.75164711</c:v>
                </c:pt>
                <c:pt idx="3591">
                  <c:v>288586604.182809</c:v>
                </c:pt>
                <c:pt idx="3592">
                  <c:v>288586719.33436459</c:v>
                </c:pt>
                <c:pt idx="3593">
                  <c:v>288586834.20699126</c:v>
                </c:pt>
                <c:pt idx="3594">
                  <c:v>288586948.80136454</c:v>
                </c:pt>
                <c:pt idx="3595">
                  <c:v>288587063.11815852</c:v>
                </c:pt>
                <c:pt idx="3596">
                  <c:v>288587177.15804559</c:v>
                </c:pt>
                <c:pt idx="3597">
                  <c:v>288587290.92169642</c:v>
                </c:pt>
                <c:pt idx="3598">
                  <c:v>288587404.40978014</c:v>
                </c:pt>
                <c:pt idx="3599">
                  <c:v>288587517.62296432</c:v>
                </c:pt>
                <c:pt idx="3600">
                  <c:v>288587630.56191474</c:v>
                </c:pt>
                <c:pt idx="3601">
                  <c:v>288587743.22729582</c:v>
                </c:pt>
                <c:pt idx="3602">
                  <c:v>288587855.61977011</c:v>
                </c:pt>
                <c:pt idx="3603">
                  <c:v>288587967.7399987</c:v>
                </c:pt>
                <c:pt idx="3604">
                  <c:v>288588079.58864099</c:v>
                </c:pt>
                <c:pt idx="3605">
                  <c:v>288588191.16635489</c:v>
                </c:pt>
                <c:pt idx="3606">
                  <c:v>288588302.47379667</c:v>
                </c:pt>
                <c:pt idx="3607">
                  <c:v>288588413.511621</c:v>
                </c:pt>
                <c:pt idx="3608">
                  <c:v>288588524.28048092</c:v>
                </c:pt>
                <c:pt idx="3609">
                  <c:v>288588634.78102803</c:v>
                </c:pt>
                <c:pt idx="3610">
                  <c:v>288588745.0139122</c:v>
                </c:pt>
                <c:pt idx="3611">
                  <c:v>288588854.97978175</c:v>
                </c:pt>
                <c:pt idx="3612">
                  <c:v>288588964.67928344</c:v>
                </c:pt>
                <c:pt idx="3613">
                  <c:v>288589074.11306262</c:v>
                </c:pt>
                <c:pt idx="3614">
                  <c:v>288589183.28176284</c:v>
                </c:pt>
                <c:pt idx="3615">
                  <c:v>288589292.18602622</c:v>
                </c:pt>
                <c:pt idx="3616">
                  <c:v>288589400.82649332</c:v>
                </c:pt>
                <c:pt idx="3617">
                  <c:v>288589509.20380312</c:v>
                </c:pt>
                <c:pt idx="3618">
                  <c:v>288589617.31859303</c:v>
                </c:pt>
                <c:pt idx="3619">
                  <c:v>288589725.17149901</c:v>
                </c:pt>
                <c:pt idx="3620">
                  <c:v>288589832.76315528</c:v>
                </c:pt>
                <c:pt idx="3621">
                  <c:v>288589940.09419483</c:v>
                </c:pt>
                <c:pt idx="3622">
                  <c:v>288590047.16524881</c:v>
                </c:pt>
                <c:pt idx="3623">
                  <c:v>288590153.97694713</c:v>
                </c:pt>
                <c:pt idx="3624">
                  <c:v>288590260.52991778</c:v>
                </c:pt>
                <c:pt idx="3625">
                  <c:v>288590366.82478774</c:v>
                </c:pt>
                <c:pt idx="3626">
                  <c:v>288590472.86218196</c:v>
                </c:pt>
                <c:pt idx="3627">
                  <c:v>288590578.64272434</c:v>
                </c:pt>
                <c:pt idx="3628">
                  <c:v>288590684.16703689</c:v>
                </c:pt>
                <c:pt idx="3629">
                  <c:v>288590789.43574029</c:v>
                </c:pt>
                <c:pt idx="3630">
                  <c:v>288590894.44945377</c:v>
                </c:pt>
                <c:pt idx="3631">
                  <c:v>288590999.20879495</c:v>
                </c:pt>
                <c:pt idx="3632">
                  <c:v>288591103.71437997</c:v>
                </c:pt>
                <c:pt idx="3633">
                  <c:v>288591207.96682352</c:v>
                </c:pt>
                <c:pt idx="3634">
                  <c:v>288591311.96673876</c:v>
                </c:pt>
                <c:pt idx="3635">
                  <c:v>288591415.71473736</c:v>
                </c:pt>
                <c:pt idx="3636">
                  <c:v>288591519.2114296</c:v>
                </c:pt>
                <c:pt idx="3637">
                  <c:v>288591622.45742416</c:v>
                </c:pt>
                <c:pt idx="3638">
                  <c:v>288591725.45332831</c:v>
                </c:pt>
                <c:pt idx="3639">
                  <c:v>288591828.19974792</c:v>
                </c:pt>
                <c:pt idx="3640">
                  <c:v>288591930.69728708</c:v>
                </c:pt>
                <c:pt idx="3641">
                  <c:v>288592032.94654894</c:v>
                </c:pt>
                <c:pt idx="3642">
                  <c:v>288592134.94813472</c:v>
                </c:pt>
                <c:pt idx="3643">
                  <c:v>288592236.70264441</c:v>
                </c:pt>
                <c:pt idx="3644">
                  <c:v>288592338.21067643</c:v>
                </c:pt>
                <c:pt idx="3645">
                  <c:v>288592439.47282791</c:v>
                </c:pt>
                <c:pt idx="3646">
                  <c:v>288592540.48969448</c:v>
                </c:pt>
                <c:pt idx="3647">
                  <c:v>288592641.26187009</c:v>
                </c:pt>
                <c:pt idx="3648">
                  <c:v>288592741.78994763</c:v>
                </c:pt>
                <c:pt idx="3649">
                  <c:v>288592842.07451826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13F-E44C-A946-9EAE532B1F4E}"/>
            </c:ext>
          </c:extLst>
        </c:ser>
        <c:ser>
          <c:idx val="1"/>
          <c:order val="1"/>
          <c:tx>
            <c:strRef>
              <c:f>Sheet1!$R$7</c:f>
              <c:strCache>
                <c:ptCount val="1"/>
                <c:pt idx="0">
                  <c:v>λ=200</c:v>
                </c:pt>
              </c:strCache>
            </c:strRef>
          </c:tx>
          <c:spPr>
            <a:ln w="19050" cap="rnd">
              <a:solidFill>
                <a:srgbClr val="1BAB9A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Sheet1!$R$9:$R$3658</c:f>
              <c:numCache>
                <c:formatCode>"$"#,##0_);[Red]\("$"#,##0\)</c:formatCode>
                <c:ptCount val="3650"/>
                <c:pt idx="0">
                  <c:v>1398303.7207002749</c:v>
                </c:pt>
                <c:pt idx="1">
                  <c:v>2793220.3623863426</c:v>
                </c:pt>
                <c:pt idx="2">
                  <c:v>4184758.12950195</c:v>
                </c:pt>
                <c:pt idx="3">
                  <c:v>5572925.2066174746</c:v>
                </c:pt>
                <c:pt idx="4">
                  <c:v>6957729.7584778666</c:v>
                </c:pt>
                <c:pt idx="5">
                  <c:v>8339179.9300509673</c:v>
                </c:pt>
                <c:pt idx="6">
                  <c:v>9717283.8465751335</c:v>
                </c:pt>
                <c:pt idx="7">
                  <c:v>11092049.61360717</c:v>
                </c:pt>
                <c:pt idx="8">
                  <c:v>12463485.31707002</c:v>
                </c:pt>
                <c:pt idx="9">
                  <c:v>13831599.023300188</c:v>
                </c:pt>
                <c:pt idx="10">
                  <c:v>15196398.779095413</c:v>
                </c:pt>
                <c:pt idx="11">
                  <c:v>16557892.611761799</c:v>
                </c:pt>
                <c:pt idx="12">
                  <c:v>17916088.52916095</c:v>
                </c:pt>
                <c:pt idx="13">
                  <c:v>19270994.519757438</c:v>
                </c:pt>
                <c:pt idx="14">
                  <c:v>20622618.552665483</c:v>
                </c:pt>
                <c:pt idx="15">
                  <c:v>21970968.577695765</c:v>
                </c:pt>
                <c:pt idx="16">
                  <c:v>23316052.525402527</c:v>
                </c:pt>
                <c:pt idx="17">
                  <c:v>24657878.307129897</c:v>
                </c:pt>
                <c:pt idx="18">
                  <c:v>25996453.815058563</c:v>
                </c:pt>
                <c:pt idx="19">
                  <c:v>27331786.922252171</c:v>
                </c:pt>
                <c:pt idx="20">
                  <c:v>28663885.482703574</c:v>
                </c:pt>
                <c:pt idx="21">
                  <c:v>29992757.331381146</c:v>
                </c:pt>
                <c:pt idx="22">
                  <c:v>31318410.284274761</c:v>
                </c:pt>
                <c:pt idx="23">
                  <c:v>32640852.138441831</c:v>
                </c:pt>
                <c:pt idx="24">
                  <c:v>33960090.672053061</c:v>
                </c:pt>
                <c:pt idx="25">
                  <c:v>35276133.644438408</c:v>
                </c:pt>
                <c:pt idx="26">
                  <c:v>36588988.796132416</c:v>
                </c:pt>
                <c:pt idx="27">
                  <c:v>37898663.84891998</c:v>
                </c:pt>
                <c:pt idx="28">
                  <c:v>39205166.505881801</c:v>
                </c:pt>
                <c:pt idx="29">
                  <c:v>40508504.451439448</c:v>
                </c:pt>
                <c:pt idx="30">
                  <c:v>41808685.351400621</c:v>
                </c:pt>
                <c:pt idx="31">
                  <c:v>43105716.853004582</c:v>
                </c:pt>
                <c:pt idx="32">
                  <c:v>44399606.584966674</c:v>
                </c:pt>
                <c:pt idx="33">
                  <c:v>45690362.157523304</c:v>
                </c:pt>
                <c:pt idx="34">
                  <c:v>46977991.162476934</c:v>
                </c:pt>
                <c:pt idx="35">
                  <c:v>48262501.173240483</c:v>
                </c:pt>
                <c:pt idx="36">
                  <c:v>49543899.744882092</c:v>
                </c:pt>
                <c:pt idx="37">
                  <c:v>50822194.414169289</c:v>
                </c:pt>
                <c:pt idx="38">
                  <c:v>52097392.699613489</c:v>
                </c:pt>
                <c:pt idx="39">
                  <c:v>53369502.10151425</c:v>
                </c:pt>
                <c:pt idx="40">
                  <c:v>54638530.102003321</c:v>
                </c:pt>
                <c:pt idx="41">
                  <c:v>55904484.165088587</c:v>
                </c:pt>
                <c:pt idx="42">
                  <c:v>57167371.736698136</c:v>
                </c:pt>
                <c:pt idx="43">
                  <c:v>58427200.244723804</c:v>
                </c:pt>
                <c:pt idx="44">
                  <c:v>59683977.099065207</c:v>
                </c:pt>
                <c:pt idx="45">
                  <c:v>60937709.691672981</c:v>
                </c:pt>
                <c:pt idx="46">
                  <c:v>62188405.396592431</c:v>
                </c:pt>
                <c:pt idx="47">
                  <c:v>63436071.570007019</c:v>
                </c:pt>
                <c:pt idx="48">
                  <c:v>64680715.550281309</c:v>
                </c:pt>
                <c:pt idx="49">
                  <c:v>65922344.658004425</c:v>
                </c:pt>
                <c:pt idx="50">
                  <c:v>67160966.196032926</c:v>
                </c:pt>
                <c:pt idx="51">
                  <c:v>68396587.449533895</c:v>
                </c:pt>
                <c:pt idx="52">
                  <c:v>69629215.686027661</c:v>
                </c:pt>
                <c:pt idx="53">
                  <c:v>70858858.155430675</c:v>
                </c:pt>
                <c:pt idx="54">
                  <c:v>72085522.090098009</c:v>
                </c:pt>
                <c:pt idx="55">
                  <c:v>73309214.704866037</c:v>
                </c:pt>
                <c:pt idx="56">
                  <c:v>74529943.197094753</c:v>
                </c:pt>
                <c:pt idx="57">
                  <c:v>75747714.746710122</c:v>
                </c:pt>
                <c:pt idx="58">
                  <c:v>76962536.516246453</c:v>
                </c:pt>
                <c:pt idx="59">
                  <c:v>78174415.650888309</c:v>
                </c:pt>
                <c:pt idx="60">
                  <c:v>79383359.278512597</c:v>
                </c:pt>
                <c:pt idx="61">
                  <c:v>80589374.509730741</c:v>
                </c:pt>
                <c:pt idx="62">
                  <c:v>81792468.437930003</c:v>
                </c:pt>
                <c:pt idx="63">
                  <c:v>82992648.139315799</c:v>
                </c:pt>
                <c:pt idx="64">
                  <c:v>84189920.672952712</c:v>
                </c:pt>
                <c:pt idx="65">
                  <c:v>85384293.080806568</c:v>
                </c:pt>
                <c:pt idx="66">
                  <c:v>86575772.387785494</c:v>
                </c:pt>
                <c:pt idx="67">
                  <c:v>87764365.601781264</c:v>
                </c:pt>
                <c:pt idx="68">
                  <c:v>88950079.71371077</c:v>
                </c:pt>
                <c:pt idx="69">
                  <c:v>90132921.697556913</c:v>
                </c:pt>
                <c:pt idx="70">
                  <c:v>91312898.510409474</c:v>
                </c:pt>
                <c:pt idx="71">
                  <c:v>92490017.092506543</c:v>
                </c:pt>
                <c:pt idx="72">
                  <c:v>93664284.367274895</c:v>
                </c:pt>
                <c:pt idx="73">
                  <c:v>94835707.241370708</c:v>
                </c:pt>
                <c:pt idx="74">
                  <c:v>96004292.604720592</c:v>
                </c:pt>
                <c:pt idx="75">
                  <c:v>97170047.330561668</c:v>
                </c:pt>
                <c:pt idx="76">
                  <c:v>98332978.275482178</c:v>
                </c:pt>
                <c:pt idx="77">
                  <c:v>99493092.279461905</c:v>
                </c:pt>
                <c:pt idx="78">
                  <c:v>100650396.16591215</c:v>
                </c:pt>
                <c:pt idx="79">
                  <c:v>101804896.74171628</c:v>
                </c:pt>
                <c:pt idx="80">
                  <c:v>102956600.79726921</c:v>
                </c:pt>
                <c:pt idx="81">
                  <c:v>104105515.10651776</c:v>
                </c:pt>
                <c:pt idx="82">
                  <c:v>105251646.42700049</c:v>
                </c:pt>
                <c:pt idx="83">
                  <c:v>106395001.49988711</c:v>
                </c:pt>
                <c:pt idx="84">
                  <c:v>107535587.05001858</c:v>
                </c:pt>
                <c:pt idx="85">
                  <c:v>108673409.78594619</c:v>
                </c:pt>
                <c:pt idx="86">
                  <c:v>109808476.39997149</c:v>
                </c:pt>
                <c:pt idx="87">
                  <c:v>110940793.56818525</c:v>
                </c:pt>
                <c:pt idx="88">
                  <c:v>112070367.95050703</c:v>
                </c:pt>
                <c:pt idx="89">
                  <c:v>113197206.19072405</c:v>
                </c:pt>
                <c:pt idx="90">
                  <c:v>114321314.91653059</c:v>
                </c:pt>
                <c:pt idx="91">
                  <c:v>115442700.73956688</c:v>
                </c:pt>
                <c:pt idx="92">
                  <c:v>116561370.25545758</c:v>
                </c:pt>
                <c:pt idx="93">
                  <c:v>117677330.04385139</c:v>
                </c:pt>
                <c:pt idx="94">
                  <c:v>118790586.66845888</c:v>
                </c:pt>
                <c:pt idx="95">
                  <c:v>119901146.67709179</c:v>
                </c:pt>
                <c:pt idx="96">
                  <c:v>121009016.60170099</c:v>
                </c:pt>
                <c:pt idx="97">
                  <c:v>122114202.95841539</c:v>
                </c:pt>
                <c:pt idx="98">
                  <c:v>123216712.24757981</c:v>
                </c:pt>
                <c:pt idx="99">
                  <c:v>124316550.9537936</c:v>
                </c:pt>
                <c:pt idx="100">
                  <c:v>125413725.54594855</c:v>
                </c:pt>
                <c:pt idx="101">
                  <c:v>126508242.47726701</c:v>
                </c:pt>
                <c:pt idx="102">
                  <c:v>127600108.18533979</c:v>
                </c:pt>
                <c:pt idx="103">
                  <c:v>128689329.0921642</c:v>
                </c:pt>
                <c:pt idx="104">
                  <c:v>129775911.6041816</c:v>
                </c:pt>
                <c:pt idx="105">
                  <c:v>130859862.11231515</c:v>
                </c:pt>
                <c:pt idx="106">
                  <c:v>131941186.9920074</c:v>
                </c:pt>
                <c:pt idx="107">
                  <c:v>133019892.60325801</c:v>
                </c:pt>
                <c:pt idx="108">
                  <c:v>134095985.29066071</c:v>
                </c:pt>
                <c:pt idx="109">
                  <c:v>135169471.38344103</c:v>
                </c:pt>
                <c:pt idx="110">
                  <c:v>136240357.19549325</c:v>
                </c:pt>
                <c:pt idx="111">
                  <c:v>137308649.02541777</c:v>
                </c:pt>
                <c:pt idx="112">
                  <c:v>138374353.15655792</c:v>
                </c:pt>
                <c:pt idx="113">
                  <c:v>139437475.85703713</c:v>
                </c:pt>
                <c:pt idx="114">
                  <c:v>140498023.37979558</c:v>
                </c:pt>
                <c:pt idx="115">
                  <c:v>141556001.96262732</c:v>
                </c:pt>
                <c:pt idx="116">
                  <c:v>142611417.82821637</c:v>
                </c:pt>
                <c:pt idx="117">
                  <c:v>143664277.18417406</c:v>
                </c:pt>
                <c:pt idx="118">
                  <c:v>144714586.22307491</c:v>
                </c:pt>
                <c:pt idx="119">
                  <c:v>145762351.12249351</c:v>
                </c:pt>
                <c:pt idx="120">
                  <c:v>146807578.0450404</c:v>
                </c:pt>
                <c:pt idx="121">
                  <c:v>147850273.13839883</c:v>
                </c:pt>
                <c:pt idx="122">
                  <c:v>148890442.53536046</c:v>
                </c:pt>
                <c:pt idx="123">
                  <c:v>149928092.35386178</c:v>
                </c:pt>
                <c:pt idx="124">
                  <c:v>150963228.69701982</c:v>
                </c:pt>
                <c:pt idx="125">
                  <c:v>151995857.65316826</c:v>
                </c:pt>
                <c:pt idx="126">
                  <c:v>153025985.29589316</c:v>
                </c:pt>
                <c:pt idx="127">
                  <c:v>154053617.6840685</c:v>
                </c:pt>
                <c:pt idx="128">
                  <c:v>155078760.86189225</c:v>
                </c:pt>
                <c:pt idx="129">
                  <c:v>156101420.85892144</c:v>
                </c:pt>
                <c:pt idx="130">
                  <c:v>157121603.69010791</c:v>
                </c:pt>
                <c:pt idx="131">
                  <c:v>158139315.35583365</c:v>
                </c:pt>
                <c:pt idx="132">
                  <c:v>159154561.84194613</c:v>
                </c:pt>
                <c:pt idx="133">
                  <c:v>160167349.1197933</c:v>
                </c:pt>
                <c:pt idx="134">
                  <c:v>161177683.14625877</c:v>
                </c:pt>
                <c:pt idx="135">
                  <c:v>162185569.86379731</c:v>
                </c:pt>
                <c:pt idx="136">
                  <c:v>163191015.20046902</c:v>
                </c:pt>
                <c:pt idx="137">
                  <c:v>164194025.06997478</c:v>
                </c:pt>
                <c:pt idx="138">
                  <c:v>165194605.37169078</c:v>
                </c:pt>
                <c:pt idx="139">
                  <c:v>166192761.9907034</c:v>
                </c:pt>
                <c:pt idx="140">
                  <c:v>167188500.79784361</c:v>
                </c:pt>
                <c:pt idx="141">
                  <c:v>168181827.64972156</c:v>
                </c:pt>
                <c:pt idx="142">
                  <c:v>169172748.38876128</c:v>
                </c:pt>
                <c:pt idx="143">
                  <c:v>170161268.84323445</c:v>
                </c:pt>
                <c:pt idx="144">
                  <c:v>171147394.82729551</c:v>
                </c:pt>
                <c:pt idx="145">
                  <c:v>172131132.14101511</c:v>
                </c:pt>
                <c:pt idx="146">
                  <c:v>173112486.57041454</c:v>
                </c:pt>
                <c:pt idx="147">
                  <c:v>174091463.88749993</c:v>
                </c:pt>
                <c:pt idx="148">
                  <c:v>175068069.85029578</c:v>
                </c:pt>
                <c:pt idx="149">
                  <c:v>176042310.20287922</c:v>
                </c:pt>
                <c:pt idx="150">
                  <c:v>177014190.67541358</c:v>
                </c:pt>
                <c:pt idx="151">
                  <c:v>177983716.98418215</c:v>
                </c:pt>
                <c:pt idx="152">
                  <c:v>178950894.83162183</c:v>
                </c:pt>
                <c:pt idx="153">
                  <c:v>179915729.90635645</c:v>
                </c:pt>
                <c:pt idx="154">
                  <c:v>180878227.88323081</c:v>
                </c:pt>
                <c:pt idx="155">
                  <c:v>181838394.42334318</c:v>
                </c:pt>
                <c:pt idx="156">
                  <c:v>182796235.17407957</c:v>
                </c:pt>
                <c:pt idx="157">
                  <c:v>183751755.76914594</c:v>
                </c:pt>
                <c:pt idx="158">
                  <c:v>184704961.82860234</c:v>
                </c:pt>
                <c:pt idx="159">
                  <c:v>185655858.95889521</c:v>
                </c:pt>
                <c:pt idx="160">
                  <c:v>186604452.75289068</c:v>
                </c:pt>
                <c:pt idx="161">
                  <c:v>187550748.78990737</c:v>
                </c:pt>
                <c:pt idx="162">
                  <c:v>188494752.63574931</c:v>
                </c:pt>
                <c:pt idx="163">
                  <c:v>189436469.84273857</c:v>
                </c:pt>
                <c:pt idx="164">
                  <c:v>190375905.94974795</c:v>
                </c:pt>
                <c:pt idx="165">
                  <c:v>191313066.48223364</c:v>
                </c:pt>
                <c:pt idx="166">
                  <c:v>192247956.95226753</c:v>
                </c:pt>
                <c:pt idx="167">
                  <c:v>193180582.85856983</c:v>
                </c:pt>
                <c:pt idx="168">
                  <c:v>194110949.68654129</c:v>
                </c:pt>
                <c:pt idx="169">
                  <c:v>195039062.90829554</c:v>
                </c:pt>
                <c:pt idx="170">
                  <c:v>195964927.9826912</c:v>
                </c:pt>
                <c:pt idx="171">
                  <c:v>196888550.35536394</c:v>
                </c:pt>
                <c:pt idx="172">
                  <c:v>197809935.4587588</c:v>
                </c:pt>
                <c:pt idx="173">
                  <c:v>198729088.71216172</c:v>
                </c:pt>
                <c:pt idx="174">
                  <c:v>199646015.52173179</c:v>
                </c:pt>
                <c:pt idx="175">
                  <c:v>200560721.28053272</c:v>
                </c:pt>
                <c:pt idx="176">
                  <c:v>201473211.36856493</c:v>
                </c:pt>
                <c:pt idx="177">
                  <c:v>202383491.15279675</c:v>
                </c:pt>
                <c:pt idx="178">
                  <c:v>203291565.98719653</c:v>
                </c:pt>
                <c:pt idx="179">
                  <c:v>204197441.21276346</c:v>
                </c:pt>
                <c:pt idx="180">
                  <c:v>205101122.15755963</c:v>
                </c:pt>
                <c:pt idx="181">
                  <c:v>206002614.13674101</c:v>
                </c:pt>
                <c:pt idx="182">
                  <c:v>206901922.4525888</c:v>
                </c:pt>
                <c:pt idx="183">
                  <c:v>207799052.39454049</c:v>
                </c:pt>
                <c:pt idx="184">
                  <c:v>208694009.23922125</c:v>
                </c:pt>
                <c:pt idx="185">
                  <c:v>209586798.25047469</c:v>
                </c:pt>
                <c:pt idx="186">
                  <c:v>210477424.67939401</c:v>
                </c:pt>
                <c:pt idx="187">
                  <c:v>211365893.76435277</c:v>
                </c:pt>
                <c:pt idx="188">
                  <c:v>212252210.73103568</c:v>
                </c:pt>
                <c:pt idx="189">
                  <c:v>213136380.79246953</c:v>
                </c:pt>
                <c:pt idx="190">
                  <c:v>214018409.1490536</c:v>
                </c:pt>
                <c:pt idx="191">
                  <c:v>214898300.98859036</c:v>
                </c:pt>
                <c:pt idx="192">
                  <c:v>215776061.48631611</c:v>
                </c:pt>
                <c:pt idx="193">
                  <c:v>216651695.80493113</c:v>
                </c:pt>
                <c:pt idx="194">
                  <c:v>217525209.09463033</c:v>
                </c:pt>
                <c:pt idx="195">
                  <c:v>218396606.49313334</c:v>
                </c:pt>
                <c:pt idx="196">
                  <c:v>219265893.12571502</c:v>
                </c:pt>
                <c:pt idx="197">
                  <c:v>220133074.10523492</c:v>
                </c:pt>
                <c:pt idx="198">
                  <c:v>220998154.53216836</c:v>
                </c:pt>
                <c:pt idx="199">
                  <c:v>221861139.49463561</c:v>
                </c:pt>
                <c:pt idx="200">
                  <c:v>222722034.06843215</c:v>
                </c:pt>
                <c:pt idx="201">
                  <c:v>223580843.31705844</c:v>
                </c:pt>
                <c:pt idx="202">
                  <c:v>224437572.29174992</c:v>
                </c:pt>
                <c:pt idx="203">
                  <c:v>225292226.03150627</c:v>
                </c:pt>
                <c:pt idx="204">
                  <c:v>226144809.56312144</c:v>
                </c:pt>
                <c:pt idx="205">
                  <c:v>226995327.90121323</c:v>
                </c:pt>
                <c:pt idx="206">
                  <c:v>227843786.04825246</c:v>
                </c:pt>
                <c:pt idx="207">
                  <c:v>228690188.99459261</c:v>
                </c:pt>
                <c:pt idx="208">
                  <c:v>229534541.71849918</c:v>
                </c:pt>
                <c:pt idx="209">
                  <c:v>230376849.18617895</c:v>
                </c:pt>
                <c:pt idx="210">
                  <c:v>231217116.35180905</c:v>
                </c:pt>
                <c:pt idx="211">
                  <c:v>232055348.15756652</c:v>
                </c:pt>
                <c:pt idx="212">
                  <c:v>232891549.5336566</c:v>
                </c:pt>
                <c:pt idx="213">
                  <c:v>233725725.3983427</c:v>
                </c:pt>
                <c:pt idx="214">
                  <c:v>234557880.65797448</c:v>
                </c:pt>
                <c:pt idx="215">
                  <c:v>235388020.20701727</c:v>
                </c:pt>
                <c:pt idx="216">
                  <c:v>236216148.92808065</c:v>
                </c:pt>
                <c:pt idx="217">
                  <c:v>237042271.69194686</c:v>
                </c:pt>
                <c:pt idx="218">
                  <c:v>237866393.35760012</c:v>
                </c:pt>
                <c:pt idx="219">
                  <c:v>238688518.77225477</c:v>
                </c:pt>
                <c:pt idx="220">
                  <c:v>239508652.77138373</c:v>
                </c:pt>
                <c:pt idx="221">
                  <c:v>240326800.17874706</c:v>
                </c:pt>
                <c:pt idx="222">
                  <c:v>241142965.80642048</c:v>
                </c:pt>
                <c:pt idx="223">
                  <c:v>241957154.45482346</c:v>
                </c:pt>
                <c:pt idx="224">
                  <c:v>242769370.9127475</c:v>
                </c:pt>
                <c:pt idx="225">
                  <c:v>243579619.95738435</c:v>
                </c:pt>
                <c:pt idx="226">
                  <c:v>244387906.35435414</c:v>
                </c:pt>
                <c:pt idx="227">
                  <c:v>245194234.8577331</c:v>
                </c:pt>
                <c:pt idx="228">
                  <c:v>245998610.21008205</c:v>
                </c:pt>
                <c:pt idx="229">
                  <c:v>246801037.14247394</c:v>
                </c:pt>
                <c:pt idx="230">
                  <c:v>247601520.37452167</c:v>
                </c:pt>
                <c:pt idx="231">
                  <c:v>248400064.6144059</c:v>
                </c:pt>
                <c:pt idx="232">
                  <c:v>249196674.55890304</c:v>
                </c:pt>
                <c:pt idx="233">
                  <c:v>249991354.89341229</c:v>
                </c:pt>
                <c:pt idx="234">
                  <c:v>250784110.29198366</c:v>
                </c:pt>
                <c:pt idx="235">
                  <c:v>251574945.41734537</c:v>
                </c:pt>
                <c:pt idx="236">
                  <c:v>252363864.92093104</c:v>
                </c:pt>
                <c:pt idx="237">
                  <c:v>253150873.44290739</c:v>
                </c:pt>
                <c:pt idx="238">
                  <c:v>253935975.61220127</c:v>
                </c:pt>
                <c:pt idx="239">
                  <c:v>254719176.04652715</c:v>
                </c:pt>
                <c:pt idx="240">
                  <c:v>255500479.35241389</c:v>
                </c:pt>
                <c:pt idx="241">
                  <c:v>256279890.12523225</c:v>
                </c:pt>
                <c:pt idx="242">
                  <c:v>257057412.94922161</c:v>
                </c:pt>
                <c:pt idx="243">
                  <c:v>257833052.39751709</c:v>
                </c:pt>
                <c:pt idx="244">
                  <c:v>258606813.03217643</c:v>
                </c:pt>
                <c:pt idx="245">
                  <c:v>259378699.40420678</c:v>
                </c:pt>
                <c:pt idx="246">
                  <c:v>260148716.05359143</c:v>
                </c:pt>
                <c:pt idx="247">
                  <c:v>260916867.50931683</c:v>
                </c:pt>
                <c:pt idx="248">
                  <c:v>261683158.28939858</c:v>
                </c:pt>
                <c:pt idx="249">
                  <c:v>262447592.90090868</c:v>
                </c:pt>
                <c:pt idx="250">
                  <c:v>263210175.84000161</c:v>
                </c:pt>
                <c:pt idx="251">
                  <c:v>263970911.59194106</c:v>
                </c:pt>
                <c:pt idx="252">
                  <c:v>264729804.63112602</c:v>
                </c:pt>
                <c:pt idx="253">
                  <c:v>265486859.42111728</c:v>
                </c:pt>
                <c:pt idx="254">
                  <c:v>266242080.41466382</c:v>
                </c:pt>
                <c:pt idx="255">
                  <c:v>266995472.05372849</c:v>
                </c:pt>
                <c:pt idx="256">
                  <c:v>267747038.76951483</c:v>
                </c:pt>
                <c:pt idx="257">
                  <c:v>268496784.98249251</c:v>
                </c:pt>
                <c:pt idx="258">
                  <c:v>269244715.10242385</c:v>
                </c:pt>
                <c:pt idx="259">
                  <c:v>269990833.52838916</c:v>
                </c:pt>
                <c:pt idx="260">
                  <c:v>270735144.64881331</c:v>
                </c:pt>
                <c:pt idx="261">
                  <c:v>271477652.84149098</c:v>
                </c:pt>
                <c:pt idx="262">
                  <c:v>272218362.47361273</c:v>
                </c:pt>
                <c:pt idx="263">
                  <c:v>272957277.90179038</c:v>
                </c:pt>
                <c:pt idx="264">
                  <c:v>273694403.47208309</c:v>
                </c:pt>
                <c:pt idx="265">
                  <c:v>274429743.52002257</c:v>
                </c:pt>
                <c:pt idx="266">
                  <c:v>275163302.37063861</c:v>
                </c:pt>
                <c:pt idx="267">
                  <c:v>275895084.33848459</c:v>
                </c:pt>
                <c:pt idx="268">
                  <c:v>276625093.7276628</c:v>
                </c:pt>
                <c:pt idx="269">
                  <c:v>277353334.83184993</c:v>
                </c:pt>
                <c:pt idx="270">
                  <c:v>278079811.93432218</c:v>
                </c:pt>
                <c:pt idx="271">
                  <c:v>278804529.30798042</c:v>
                </c:pt>
                <c:pt idx="272">
                  <c:v>279527491.21537536</c:v>
                </c:pt>
                <c:pt idx="273">
                  <c:v>280248701.90873259</c:v>
                </c:pt>
                <c:pt idx="274">
                  <c:v>280968165.62997776</c:v>
                </c:pt>
                <c:pt idx="275">
                  <c:v>281685886.61076123</c:v>
                </c:pt>
                <c:pt idx="276">
                  <c:v>282401869.0724833</c:v>
                </c:pt>
                <c:pt idx="277">
                  <c:v>283116117.22631878</c:v>
                </c:pt>
                <c:pt idx="278">
                  <c:v>283828635.27324194</c:v>
                </c:pt>
                <c:pt idx="279">
                  <c:v>284539427.40405089</c:v>
                </c:pt>
                <c:pt idx="280">
                  <c:v>285248497.79939282</c:v>
                </c:pt>
                <c:pt idx="281">
                  <c:v>285955850.6297878</c:v>
                </c:pt>
                <c:pt idx="282">
                  <c:v>286661490.05565429</c:v>
                </c:pt>
                <c:pt idx="283">
                  <c:v>287365420.22733247</c:v>
                </c:pt>
                <c:pt idx="284">
                  <c:v>288067645.28510976</c:v>
                </c:pt>
                <c:pt idx="285">
                  <c:v>288768169.35924429</c:v>
                </c:pt>
                <c:pt idx="286">
                  <c:v>289466996.56998974</c:v>
                </c:pt>
                <c:pt idx="287">
                  <c:v>290164131.02761924</c:v>
                </c:pt>
                <c:pt idx="288">
                  <c:v>290859576.83245015</c:v>
                </c:pt>
                <c:pt idx="289">
                  <c:v>291553338.07486707</c:v>
                </c:pt>
                <c:pt idx="290">
                  <c:v>292245418.83534712</c:v>
                </c:pt>
                <c:pt idx="291">
                  <c:v>292935823.18448281</c:v>
                </c:pt>
                <c:pt idx="292">
                  <c:v>293624555.18300724</c:v>
                </c:pt>
                <c:pt idx="293">
                  <c:v>294311618.88181663</c:v>
                </c:pt>
                <c:pt idx="294">
                  <c:v>294997018.32199532</c:v>
                </c:pt>
                <c:pt idx="295">
                  <c:v>295680757.53483856</c:v>
                </c:pt>
                <c:pt idx="296">
                  <c:v>296362840.54187709</c:v>
                </c:pt>
                <c:pt idx="297">
                  <c:v>297043271.35490018</c:v>
                </c:pt>
                <c:pt idx="298">
                  <c:v>297722053.97597957</c:v>
                </c:pt>
                <c:pt idx="299">
                  <c:v>298399192.39749259</c:v>
                </c:pt>
                <c:pt idx="300">
                  <c:v>299074690.60214627</c:v>
                </c:pt>
                <c:pt idx="301">
                  <c:v>299748552.56300026</c:v>
                </c:pt>
                <c:pt idx="302">
                  <c:v>300420782.24349034</c:v>
                </c:pt>
                <c:pt idx="303">
                  <c:v>301091383.59745169</c:v>
                </c:pt>
                <c:pt idx="304">
                  <c:v>301760360.56914246</c:v>
                </c:pt>
                <c:pt idx="305">
                  <c:v>302427717.09326643</c:v>
                </c:pt>
                <c:pt idx="306">
                  <c:v>303093457.09499651</c:v>
                </c:pt>
                <c:pt idx="307">
                  <c:v>303757584.48999792</c:v>
                </c:pt>
                <c:pt idx="308">
                  <c:v>304420103.18445098</c:v>
                </c:pt>
                <c:pt idx="309">
                  <c:v>305081017.0750739</c:v>
                </c:pt>
                <c:pt idx="310">
                  <c:v>305740330.04914629</c:v>
                </c:pt>
                <c:pt idx="311">
                  <c:v>306398045.98453176</c:v>
                </c:pt>
                <c:pt idx="312">
                  <c:v>307054168.74970007</c:v>
                </c:pt>
                <c:pt idx="313">
                  <c:v>307708702.20375121</c:v>
                </c:pt>
                <c:pt idx="314">
                  <c:v>308361650.19643676</c:v>
                </c:pt>
                <c:pt idx="315">
                  <c:v>309013016.56818372</c:v>
                </c:pt>
                <c:pt idx="316">
                  <c:v>309662805.15011597</c:v>
                </c:pt>
                <c:pt idx="317">
                  <c:v>310311019.76407754</c:v>
                </c:pt>
                <c:pt idx="318">
                  <c:v>310957664.22265518</c:v>
                </c:pt>
                <c:pt idx="319">
                  <c:v>311602742.32919985</c:v>
                </c:pt>
                <c:pt idx="320">
                  <c:v>312246257.87785053</c:v>
                </c:pt>
                <c:pt idx="321">
                  <c:v>312888214.65355521</c:v>
                </c:pt>
                <c:pt idx="322">
                  <c:v>313528616.43209374</c:v>
                </c:pt>
                <c:pt idx="323">
                  <c:v>314167466.9801001</c:v>
                </c:pt>
                <c:pt idx="324">
                  <c:v>314804770.05508441</c:v>
                </c:pt>
                <c:pt idx="325">
                  <c:v>315440529.40545511</c:v>
                </c:pt>
                <c:pt idx="326">
                  <c:v>316074748.77054095</c:v>
                </c:pt>
                <c:pt idx="327">
                  <c:v>316707431.88061285</c:v>
                </c:pt>
                <c:pt idx="328">
                  <c:v>317338582.45690602</c:v>
                </c:pt>
                <c:pt idx="329">
                  <c:v>317968204.21164209</c:v>
                </c:pt>
                <c:pt idx="330">
                  <c:v>318596300.84805018</c:v>
                </c:pt>
                <c:pt idx="331">
                  <c:v>319222876.06038964</c:v>
                </c:pt>
                <c:pt idx="332">
                  <c:v>319847933.53397089</c:v>
                </c:pt>
                <c:pt idx="333">
                  <c:v>320471476.94517773</c:v>
                </c:pt>
                <c:pt idx="334">
                  <c:v>321093509.96148878</c:v>
                </c:pt>
                <c:pt idx="335">
                  <c:v>321714036.24149895</c:v>
                </c:pt>
                <c:pt idx="336">
                  <c:v>322333059.43494087</c:v>
                </c:pt>
                <c:pt idx="337">
                  <c:v>322950583.18270689</c:v>
                </c:pt>
                <c:pt idx="338">
                  <c:v>323566611.11686951</c:v>
                </c:pt>
                <c:pt idx="339">
                  <c:v>324181146.860704</c:v>
                </c:pt>
                <c:pt idx="340">
                  <c:v>324794194.02870864</c:v>
                </c:pt>
                <c:pt idx="341">
                  <c:v>325405756.22662646</c:v>
                </c:pt>
                <c:pt idx="342">
                  <c:v>326015837.05146641</c:v>
                </c:pt>
                <c:pt idx="343">
                  <c:v>326624440.09152466</c:v>
                </c:pt>
                <c:pt idx="344">
                  <c:v>327231568.92640519</c:v>
                </c:pt>
                <c:pt idx="345">
                  <c:v>327837227.12704146</c:v>
                </c:pt>
                <c:pt idx="346">
                  <c:v>328441418.2557171</c:v>
                </c:pt>
                <c:pt idx="347">
                  <c:v>329044145.86608666</c:v>
                </c:pt>
                <c:pt idx="348">
                  <c:v>329645413.50319719</c:v>
                </c:pt>
                <c:pt idx="349">
                  <c:v>330245224.70350832</c:v>
                </c:pt>
                <c:pt idx="350">
                  <c:v>330843582.99491352</c:v>
                </c:pt>
                <c:pt idx="351">
                  <c:v>331440491.89676046</c:v>
                </c:pt>
                <c:pt idx="352">
                  <c:v>332035954.91987252</c:v>
                </c:pt>
                <c:pt idx="353">
                  <c:v>332629975.56656843</c:v>
                </c:pt>
                <c:pt idx="354">
                  <c:v>333222557.33068347</c:v>
                </c:pt>
                <c:pt idx="355">
                  <c:v>333813703.69758987</c:v>
                </c:pt>
                <c:pt idx="356">
                  <c:v>334403418.14421755</c:v>
                </c:pt>
                <c:pt idx="357">
                  <c:v>334991704.13907385</c:v>
                </c:pt>
                <c:pt idx="358">
                  <c:v>335578565.1422649</c:v>
                </c:pt>
                <c:pt idx="359">
                  <c:v>336164004.60551536</c:v>
                </c:pt>
                <c:pt idx="360">
                  <c:v>336748025.97218871</c:v>
                </c:pt>
                <c:pt idx="361">
                  <c:v>337330632.67730761</c:v>
                </c:pt>
                <c:pt idx="362">
                  <c:v>337911828.1475746</c:v>
                </c:pt>
                <c:pt idx="363">
                  <c:v>338491615.80139118</c:v>
                </c:pt>
                <c:pt idx="364">
                  <c:v>339069999.04887909</c:v>
                </c:pt>
                <c:pt idx="365">
                  <c:v>339646981.2918992</c:v>
                </c:pt>
                <c:pt idx="366">
                  <c:v>340222565.92407286</c:v>
                </c:pt>
                <c:pt idx="367">
                  <c:v>340796756.33080053</c:v>
                </c:pt>
                <c:pt idx="368">
                  <c:v>341369555.88928252</c:v>
                </c:pt>
                <c:pt idx="369">
                  <c:v>341940967.96853876</c:v>
                </c:pt>
                <c:pt idx="370">
                  <c:v>342510995.92942822</c:v>
                </c:pt>
                <c:pt idx="371">
                  <c:v>343079643.12466908</c:v>
                </c:pt>
                <c:pt idx="372">
                  <c:v>343646912.89885819</c:v>
                </c:pt>
                <c:pt idx="373">
                  <c:v>344212808.5884912</c:v>
                </c:pt>
                <c:pt idx="374">
                  <c:v>344777333.52198142</c:v>
                </c:pt>
                <c:pt idx="375">
                  <c:v>345340491.01967996</c:v>
                </c:pt>
                <c:pt idx="376">
                  <c:v>345902284.39389533</c:v>
                </c:pt>
                <c:pt idx="377">
                  <c:v>346462716.94891232</c:v>
                </c:pt>
                <c:pt idx="378">
                  <c:v>347021791.98101223</c:v>
                </c:pt>
                <c:pt idx="379">
                  <c:v>347579512.77849156</c:v>
                </c:pt>
                <c:pt idx="380">
                  <c:v>348135882.62168181</c:v>
                </c:pt>
                <c:pt idx="381">
                  <c:v>348690904.78296858</c:v>
                </c:pt>
                <c:pt idx="382">
                  <c:v>349244582.52681071</c:v>
                </c:pt>
                <c:pt idx="383">
                  <c:v>349796919.10975975</c:v>
                </c:pt>
                <c:pt idx="384">
                  <c:v>350347917.78047913</c:v>
                </c:pt>
                <c:pt idx="385">
                  <c:v>350897581.77976269</c:v>
                </c:pt>
                <c:pt idx="386">
                  <c:v>351445914.34055465</c:v>
                </c:pt>
                <c:pt idx="387">
                  <c:v>351992918.68796772</c:v>
                </c:pt>
                <c:pt idx="388">
                  <c:v>352538598.03930271</c:v>
                </c:pt>
                <c:pt idx="389">
                  <c:v>353082955.60406733</c:v>
                </c:pt>
                <c:pt idx="390">
                  <c:v>353625994.58399481</c:v>
                </c:pt>
                <c:pt idx="391">
                  <c:v>354167718.17306292</c:v>
                </c:pt>
                <c:pt idx="392">
                  <c:v>354708129.55751282</c:v>
                </c:pt>
                <c:pt idx="393">
                  <c:v>355247231.91586751</c:v>
                </c:pt>
                <c:pt idx="394">
                  <c:v>355785028.41895097</c:v>
                </c:pt>
                <c:pt idx="395">
                  <c:v>356321522.2299065</c:v>
                </c:pt>
                <c:pt idx="396">
                  <c:v>356856716.50421518</c:v>
                </c:pt>
                <c:pt idx="397">
                  <c:v>357390614.38971484</c:v>
                </c:pt>
                <c:pt idx="398">
                  <c:v>357923219.02661848</c:v>
                </c:pt>
                <c:pt idx="399">
                  <c:v>358454533.54753244</c:v>
                </c:pt>
                <c:pt idx="400">
                  <c:v>358984561.07747501</c:v>
                </c:pt>
                <c:pt idx="401">
                  <c:v>359513304.73389494</c:v>
                </c:pt>
                <c:pt idx="402">
                  <c:v>360040767.62668955</c:v>
                </c:pt>
                <c:pt idx="403">
                  <c:v>360566952.85822332</c:v>
                </c:pt>
                <c:pt idx="404">
                  <c:v>361091863.52334577</c:v>
                </c:pt>
                <c:pt idx="405">
                  <c:v>361615502.70940959</c:v>
                </c:pt>
                <c:pt idx="406">
                  <c:v>362137873.49628967</c:v>
                </c:pt>
                <c:pt idx="407">
                  <c:v>362658978.95640004</c:v>
                </c:pt>
                <c:pt idx="408">
                  <c:v>363178822.15471292</c:v>
                </c:pt>
                <c:pt idx="409">
                  <c:v>363697406.1487757</c:v>
                </c:pt>
                <c:pt idx="410">
                  <c:v>364214733.98873037</c:v>
                </c:pt>
                <c:pt idx="411">
                  <c:v>364730808.71732998</c:v>
                </c:pt>
                <c:pt idx="412">
                  <c:v>365245633.36995739</c:v>
                </c:pt>
                <c:pt idx="413">
                  <c:v>365759210.97464305</c:v>
                </c:pt>
                <c:pt idx="414">
                  <c:v>366271544.55208254</c:v>
                </c:pt>
                <c:pt idx="415">
                  <c:v>366782637.11565447</c:v>
                </c:pt>
                <c:pt idx="416">
                  <c:v>367292491.67143822</c:v>
                </c:pt>
                <c:pt idx="417">
                  <c:v>367801111.21823168</c:v>
                </c:pt>
                <c:pt idx="418">
                  <c:v>368308498.74756891</c:v>
                </c:pt>
                <c:pt idx="419">
                  <c:v>368814657.24373728</c:v>
                </c:pt>
                <c:pt idx="420">
                  <c:v>369319589.68379581</c:v>
                </c:pt>
                <c:pt idx="421">
                  <c:v>369823299.03759205</c:v>
                </c:pt>
                <c:pt idx="422">
                  <c:v>370325788.26777977</c:v>
                </c:pt>
                <c:pt idx="423">
                  <c:v>370827060.32983643</c:v>
                </c:pt>
                <c:pt idx="424">
                  <c:v>371327118.1720804</c:v>
                </c:pt>
                <c:pt idx="425">
                  <c:v>371825964.73568833</c:v>
                </c:pt>
                <c:pt idx="426">
                  <c:v>372323602.95471299</c:v>
                </c:pt>
                <c:pt idx="427">
                  <c:v>372820035.75609958</c:v>
                </c:pt>
                <c:pt idx="428">
                  <c:v>373315266.05970341</c:v>
                </c:pt>
                <c:pt idx="429">
                  <c:v>373809296.7783075</c:v>
                </c:pt>
                <c:pt idx="430">
                  <c:v>374302130.81763899</c:v>
                </c:pt>
                <c:pt idx="431">
                  <c:v>374793771.07638663</c:v>
                </c:pt>
                <c:pt idx="432">
                  <c:v>375284220.44621766</c:v>
                </c:pt>
                <c:pt idx="433">
                  <c:v>375773481.81179518</c:v>
                </c:pt>
                <c:pt idx="434">
                  <c:v>376261558.05079436</c:v>
                </c:pt>
                <c:pt idx="435">
                  <c:v>376748452.03392023</c:v>
                </c:pt>
                <c:pt idx="436">
                  <c:v>377234166.62492418</c:v>
                </c:pt>
                <c:pt idx="437">
                  <c:v>377718704.68062055</c:v>
                </c:pt>
                <c:pt idx="438">
                  <c:v>378202069.05090374</c:v>
                </c:pt>
                <c:pt idx="439">
                  <c:v>378684262.57876521</c:v>
                </c:pt>
                <c:pt idx="440">
                  <c:v>379165288.10030949</c:v>
                </c:pt>
                <c:pt idx="441">
                  <c:v>379645148.44477153</c:v>
                </c:pt>
                <c:pt idx="442">
                  <c:v>380123846.43453318</c:v>
                </c:pt>
                <c:pt idx="443">
                  <c:v>380601384.88513941</c:v>
                </c:pt>
                <c:pt idx="444">
                  <c:v>381077766.60531533</c:v>
                </c:pt>
                <c:pt idx="445">
                  <c:v>381552994.39698243</c:v>
                </c:pt>
                <c:pt idx="446">
                  <c:v>382027071.0552755</c:v>
                </c:pt>
                <c:pt idx="447">
                  <c:v>382499999.36855835</c:v>
                </c:pt>
                <c:pt idx="448">
                  <c:v>382971782.11844063</c:v>
                </c:pt>
                <c:pt idx="449">
                  <c:v>383442422.07979447</c:v>
                </c:pt>
                <c:pt idx="450">
                  <c:v>383911922.02077019</c:v>
                </c:pt>
                <c:pt idx="451">
                  <c:v>384380284.70281303</c:v>
                </c:pt>
                <c:pt idx="452">
                  <c:v>384847512.88067925</c:v>
                </c:pt>
                <c:pt idx="453">
                  <c:v>385313609.30245215</c:v>
                </c:pt>
                <c:pt idx="454">
                  <c:v>385778576.70955867</c:v>
                </c:pt>
                <c:pt idx="455">
                  <c:v>386242417.83678502</c:v>
                </c:pt>
                <c:pt idx="456">
                  <c:v>386705135.41229326</c:v>
                </c:pt>
                <c:pt idx="457">
                  <c:v>387166732.15763676</c:v>
                </c:pt>
                <c:pt idx="458">
                  <c:v>387627210.78777683</c:v>
                </c:pt>
                <c:pt idx="459">
                  <c:v>388086574.01109827</c:v>
                </c:pt>
                <c:pt idx="460">
                  <c:v>388544824.52942526</c:v>
                </c:pt>
                <c:pt idx="461">
                  <c:v>389001965.03803772</c:v>
                </c:pt>
                <c:pt idx="462">
                  <c:v>389457998.22568673</c:v>
                </c:pt>
                <c:pt idx="463">
                  <c:v>389912926.7746104</c:v>
                </c:pt>
                <c:pt idx="464">
                  <c:v>390366753.36054981</c:v>
                </c:pt>
                <c:pt idx="465">
                  <c:v>390819480.65276444</c:v>
                </c:pt>
                <c:pt idx="466">
                  <c:v>391271111.31404847</c:v>
                </c:pt>
                <c:pt idx="467">
                  <c:v>391721648.00074571</c:v>
                </c:pt>
                <c:pt idx="468">
                  <c:v>392171093.36276561</c:v>
                </c:pt>
                <c:pt idx="469">
                  <c:v>392619450.04359925</c:v>
                </c:pt>
                <c:pt idx="470">
                  <c:v>393066720.68033367</c:v>
                </c:pt>
                <c:pt idx="471">
                  <c:v>393512907.90366876</c:v>
                </c:pt>
                <c:pt idx="472">
                  <c:v>393958014.33793199</c:v>
                </c:pt>
                <c:pt idx="473">
                  <c:v>394402042.60109389</c:v>
                </c:pt>
                <c:pt idx="474">
                  <c:v>394844995.30478334</c:v>
                </c:pt>
                <c:pt idx="475">
                  <c:v>395286875.05430371</c:v>
                </c:pt>
                <c:pt idx="476">
                  <c:v>395727684.4486472</c:v>
                </c:pt>
                <c:pt idx="477">
                  <c:v>396167426.08051038</c:v>
                </c:pt>
                <c:pt idx="478">
                  <c:v>396606102.53631002</c:v>
                </c:pt>
                <c:pt idx="479">
                  <c:v>397043716.39619756</c:v>
                </c:pt>
                <c:pt idx="480">
                  <c:v>397480270.23407465</c:v>
                </c:pt>
                <c:pt idx="481">
                  <c:v>397915766.61760837</c:v>
                </c:pt>
                <c:pt idx="482">
                  <c:v>398350208.10824609</c:v>
                </c:pt>
                <c:pt idx="483">
                  <c:v>398783597.26123059</c:v>
                </c:pt>
                <c:pt idx="484">
                  <c:v>399215936.62561536</c:v>
                </c:pt>
                <c:pt idx="485">
                  <c:v>399647228.74427909</c:v>
                </c:pt>
                <c:pt idx="486">
                  <c:v>400077476.15394121</c:v>
                </c:pt>
                <c:pt idx="487">
                  <c:v>400506681.38517618</c:v>
                </c:pt>
                <c:pt idx="488">
                  <c:v>400934846.96242905</c:v>
                </c:pt>
                <c:pt idx="489">
                  <c:v>401361975.40402973</c:v>
                </c:pt>
                <c:pt idx="490">
                  <c:v>401788069.22220796</c:v>
                </c:pt>
                <c:pt idx="491">
                  <c:v>402213130.92310858</c:v>
                </c:pt>
                <c:pt idx="492">
                  <c:v>402637163.00680554</c:v>
                </c:pt>
                <c:pt idx="493">
                  <c:v>403060167.96731675</c:v>
                </c:pt>
                <c:pt idx="494">
                  <c:v>403482148.29261941</c:v>
                </c:pt>
                <c:pt idx="495">
                  <c:v>403903106.46466374</c:v>
                </c:pt>
                <c:pt idx="496">
                  <c:v>404323044.95938808</c:v>
                </c:pt>
                <c:pt idx="497">
                  <c:v>404741966.24673331</c:v>
                </c:pt>
                <c:pt idx="498">
                  <c:v>405159872.79065788</c:v>
                </c:pt>
                <c:pt idx="499">
                  <c:v>405576767.04915106</c:v>
                </c:pt>
                <c:pt idx="500">
                  <c:v>405992651.47424901</c:v>
                </c:pt>
                <c:pt idx="501">
                  <c:v>406407528.51204765</c:v>
                </c:pt>
                <c:pt idx="502">
                  <c:v>406821400.60271841</c:v>
                </c:pt>
                <c:pt idx="503">
                  <c:v>407234270.18052143</c:v>
                </c:pt>
                <c:pt idx="504">
                  <c:v>407646139.67382073</c:v>
                </c:pt>
                <c:pt idx="505">
                  <c:v>408057011.50509804</c:v>
                </c:pt>
                <c:pt idx="506">
                  <c:v>408466888.09096724</c:v>
                </c:pt>
                <c:pt idx="507">
                  <c:v>408875771.8421883</c:v>
                </c:pt>
                <c:pt idx="508">
                  <c:v>409283665.16368198</c:v>
                </c:pt>
                <c:pt idx="509">
                  <c:v>409690570.45454335</c:v>
                </c:pt>
                <c:pt idx="510">
                  <c:v>410096490.10805631</c:v>
                </c:pt>
                <c:pt idx="511">
                  <c:v>410501426.51170772</c:v>
                </c:pt>
                <c:pt idx="512">
                  <c:v>410905382.0472011</c:v>
                </c:pt>
                <c:pt idx="513">
                  <c:v>411308359.09047085</c:v>
                </c:pt>
                <c:pt idx="514">
                  <c:v>411710360.01169616</c:v>
                </c:pt>
                <c:pt idx="515">
                  <c:v>412111387.17531532</c:v>
                </c:pt>
                <c:pt idx="516">
                  <c:v>412511442.94003874</c:v>
                </c:pt>
                <c:pt idx="517">
                  <c:v>412910529.65886384</c:v>
                </c:pt>
                <c:pt idx="518">
                  <c:v>413308649.67908823</c:v>
                </c:pt>
                <c:pt idx="519">
                  <c:v>413705805.34232372</c:v>
                </c:pt>
                <c:pt idx="520">
                  <c:v>414101998.98451</c:v>
                </c:pt>
                <c:pt idx="521">
                  <c:v>414497232.93592882</c:v>
                </c:pt>
                <c:pt idx="522">
                  <c:v>414891509.52121711</c:v>
                </c:pt>
                <c:pt idx="523">
                  <c:v>415284831.05938059</c:v>
                </c:pt>
                <c:pt idx="524">
                  <c:v>415677199.86380821</c:v>
                </c:pt>
                <c:pt idx="525">
                  <c:v>416068618.24228501</c:v>
                </c:pt>
                <c:pt idx="526">
                  <c:v>416459088.49700588</c:v>
                </c:pt>
                <c:pt idx="527">
                  <c:v>416848612.9245894</c:v>
                </c:pt>
                <c:pt idx="528">
                  <c:v>417237193.81609076</c:v>
                </c:pt>
                <c:pt idx="529">
                  <c:v>417624833.45701587</c:v>
                </c:pt>
                <c:pt idx="530">
                  <c:v>418011534.12733424</c:v>
                </c:pt>
                <c:pt idx="531">
                  <c:v>418397298.10149312</c:v>
                </c:pt>
                <c:pt idx="532">
                  <c:v>418782127.64842987</c:v>
                </c:pt>
                <c:pt idx="533">
                  <c:v>419166025.03158623</c:v>
                </c:pt>
                <c:pt idx="534">
                  <c:v>419548992.50892109</c:v>
                </c:pt>
                <c:pt idx="535">
                  <c:v>419931032.33292389</c:v>
                </c:pt>
                <c:pt idx="536">
                  <c:v>420312146.75062811</c:v>
                </c:pt>
                <c:pt idx="537">
                  <c:v>420692338.00362426</c:v>
                </c:pt>
                <c:pt idx="538">
                  <c:v>421071608.32807285</c:v>
                </c:pt>
                <c:pt idx="539">
                  <c:v>421449959.95471817</c:v>
                </c:pt>
                <c:pt idx="540">
                  <c:v>421827395.10890067</c:v>
                </c:pt>
                <c:pt idx="541">
                  <c:v>422203916.01057065</c:v>
                </c:pt>
                <c:pt idx="542">
                  <c:v>422579524.87430096</c:v>
                </c:pt>
                <c:pt idx="543">
                  <c:v>422954223.90930009</c:v>
                </c:pt>
                <c:pt idx="544">
                  <c:v>423328015.31942546</c:v>
                </c:pt>
                <c:pt idx="545">
                  <c:v>423700901.30319583</c:v>
                </c:pt>
                <c:pt idx="546">
                  <c:v>424072884.05380481</c:v>
                </c:pt>
                <c:pt idx="547">
                  <c:v>424443965.75913328</c:v>
                </c:pt>
                <c:pt idx="548">
                  <c:v>424814148.60176253</c:v>
                </c:pt>
                <c:pt idx="549">
                  <c:v>425183434.75898701</c:v>
                </c:pt>
                <c:pt idx="550">
                  <c:v>425551826.40282744</c:v>
                </c:pt>
                <c:pt idx="551">
                  <c:v>425919325.70004272</c:v>
                </c:pt>
                <c:pt idx="552">
                  <c:v>426285934.81214386</c:v>
                </c:pt>
                <c:pt idx="553">
                  <c:v>426651655.89540571</c:v>
                </c:pt>
                <c:pt idx="554">
                  <c:v>427016491.10088021</c:v>
                </c:pt>
                <c:pt idx="555">
                  <c:v>427380442.57440871</c:v>
                </c:pt>
                <c:pt idx="556">
                  <c:v>427743512.45663494</c:v>
                </c:pt>
                <c:pt idx="557">
                  <c:v>428105702.88301718</c:v>
                </c:pt>
                <c:pt idx="558">
                  <c:v>428467015.98384124</c:v>
                </c:pt>
                <c:pt idx="559">
                  <c:v>428827453.88423258</c:v>
                </c:pt>
                <c:pt idx="560">
                  <c:v>429187018.70416915</c:v>
                </c:pt>
                <c:pt idx="561">
                  <c:v>429545712.55849379</c:v>
                </c:pt>
                <c:pt idx="562">
                  <c:v>429903537.55692643</c:v>
                </c:pt>
                <c:pt idx="563">
                  <c:v>430260495.80407673</c:v>
                </c:pt>
                <c:pt idx="564">
                  <c:v>430616589.39945644</c:v>
                </c:pt>
                <c:pt idx="565">
                  <c:v>430971820.43749189</c:v>
                </c:pt>
                <c:pt idx="566">
                  <c:v>431326191.0075357</c:v>
                </c:pt>
                <c:pt idx="567">
                  <c:v>431679703.19387972</c:v>
                </c:pt>
                <c:pt idx="568">
                  <c:v>432032359.07576734</c:v>
                </c:pt>
                <c:pt idx="569">
                  <c:v>432384160.72740501</c:v>
                </c:pt>
                <c:pt idx="570">
                  <c:v>432735110.21797514</c:v>
                </c:pt>
                <c:pt idx="571">
                  <c:v>433085209.61164784</c:v>
                </c:pt>
                <c:pt idx="572">
                  <c:v>433434460.96759337</c:v>
                </c:pt>
                <c:pt idx="573">
                  <c:v>433782866.33999401</c:v>
                </c:pt>
                <c:pt idx="574">
                  <c:v>434130427.77805644</c:v>
                </c:pt>
                <c:pt idx="575">
                  <c:v>434477147.32602322</c:v>
                </c:pt>
                <c:pt idx="576">
                  <c:v>434823027.02318561</c:v>
                </c:pt>
                <c:pt idx="577">
                  <c:v>435168068.90389478</c:v>
                </c:pt>
                <c:pt idx="578">
                  <c:v>435512274.99757445</c:v>
                </c:pt>
                <c:pt idx="579">
                  <c:v>435855647.32873213</c:v>
                </c:pt>
                <c:pt idx="580">
                  <c:v>436198187.91697186</c:v>
                </c:pt>
                <c:pt idx="581">
                  <c:v>436539898.77700543</c:v>
                </c:pt>
                <c:pt idx="582">
                  <c:v>436880781.91866428</c:v>
                </c:pt>
                <c:pt idx="583">
                  <c:v>437220839.34691173</c:v>
                </c:pt>
                <c:pt idx="584">
                  <c:v>437560073.06185448</c:v>
                </c:pt>
                <c:pt idx="585">
                  <c:v>437898485.05875415</c:v>
                </c:pt>
                <c:pt idx="586">
                  <c:v>438236077.32803977</c:v>
                </c:pt>
                <c:pt idx="587">
                  <c:v>438572851.85531867</c:v>
                </c:pt>
                <c:pt idx="588">
                  <c:v>438908810.62138832</c:v>
                </c:pt>
                <c:pt idx="589">
                  <c:v>439243955.60224861</c:v>
                </c:pt>
                <c:pt idx="590">
                  <c:v>439578288.76911271</c:v>
                </c:pt>
                <c:pt idx="591">
                  <c:v>439911812.08841902</c:v>
                </c:pt>
                <c:pt idx="592">
                  <c:v>440244527.52184266</c:v>
                </c:pt>
                <c:pt idx="593">
                  <c:v>440576437.02630717</c:v>
                </c:pt>
                <c:pt idx="594">
                  <c:v>440907542.55399573</c:v>
                </c:pt>
                <c:pt idx="595">
                  <c:v>441237846.05236274</c:v>
                </c:pt>
                <c:pt idx="596">
                  <c:v>441567349.46414554</c:v>
                </c:pt>
                <c:pt idx="597">
                  <c:v>441896054.72737551</c:v>
                </c:pt>
                <c:pt idx="598">
                  <c:v>442223963.77538943</c:v>
                </c:pt>
                <c:pt idx="599">
                  <c:v>442551078.53684127</c:v>
                </c:pt>
                <c:pt idx="600">
                  <c:v>442877400.93571311</c:v>
                </c:pt>
                <c:pt idx="601">
                  <c:v>443202932.89132673</c:v>
                </c:pt>
                <c:pt idx="602">
                  <c:v>443527676.31835449</c:v>
                </c:pt>
                <c:pt idx="603">
                  <c:v>443851633.12683129</c:v>
                </c:pt>
                <c:pt idx="604">
                  <c:v>444174805.22216505</c:v>
                </c:pt>
                <c:pt idx="605">
                  <c:v>444497194.50514847</c:v>
                </c:pt>
                <c:pt idx="606">
                  <c:v>444818802.87197</c:v>
                </c:pt>
                <c:pt idx="607">
                  <c:v>445139632.21422487</c:v>
                </c:pt>
                <c:pt idx="608">
                  <c:v>445459684.41892642</c:v>
                </c:pt>
                <c:pt idx="609">
                  <c:v>445778961.3685171</c:v>
                </c:pt>
                <c:pt idx="610">
                  <c:v>446097464.94087958</c:v>
                </c:pt>
                <c:pt idx="611">
                  <c:v>446415197.0093478</c:v>
                </c:pt>
                <c:pt idx="612">
                  <c:v>446732159.44271791</c:v>
                </c:pt>
                <c:pt idx="613">
                  <c:v>447048354.10525942</c:v>
                </c:pt>
                <c:pt idx="614">
                  <c:v>447363782.85672581</c:v>
                </c:pt>
                <c:pt idx="615">
                  <c:v>447678447.55236608</c:v>
                </c:pt>
                <c:pt idx="616">
                  <c:v>447992350.04293507</c:v>
                </c:pt>
                <c:pt idx="617">
                  <c:v>448305492.17470461</c:v>
                </c:pt>
                <c:pt idx="618">
                  <c:v>448617875.78947437</c:v>
                </c:pt>
                <c:pt idx="619">
                  <c:v>448929502.72458273</c:v>
                </c:pt>
                <c:pt idx="620">
                  <c:v>449240374.81291741</c:v>
                </c:pt>
                <c:pt idx="621">
                  <c:v>449550493.8829264</c:v>
                </c:pt>
                <c:pt idx="622">
                  <c:v>449859861.75862879</c:v>
                </c:pt>
                <c:pt idx="623">
                  <c:v>450168480.25962526</c:v>
                </c:pt>
                <c:pt idx="624">
                  <c:v>450476351.20110905</c:v>
                </c:pt>
                <c:pt idx="625">
                  <c:v>450783476.39387625</c:v>
                </c:pt>
                <c:pt idx="626">
                  <c:v>451089857.644337</c:v>
                </c:pt>
                <c:pt idx="627">
                  <c:v>451395496.7545256</c:v>
                </c:pt>
                <c:pt idx="628">
                  <c:v>451700395.52211142</c:v>
                </c:pt>
                <c:pt idx="629">
                  <c:v>452004555.74040949</c:v>
                </c:pt>
                <c:pt idx="630">
                  <c:v>452307979.19839054</c:v>
                </c:pt>
                <c:pt idx="631">
                  <c:v>452610667.68069237</c:v>
                </c:pt>
                <c:pt idx="632">
                  <c:v>452912622.96762961</c:v>
                </c:pt>
                <c:pt idx="633">
                  <c:v>453213846.83520466</c:v>
                </c:pt>
                <c:pt idx="634">
                  <c:v>453514341.05511785</c:v>
                </c:pt>
                <c:pt idx="635">
                  <c:v>453814107.39477777</c:v>
                </c:pt>
                <c:pt idx="636">
                  <c:v>454113147.61731231</c:v>
                </c:pt>
                <c:pt idx="637">
                  <c:v>454411463.48157817</c:v>
                </c:pt>
                <c:pt idx="638">
                  <c:v>454709056.74217182</c:v>
                </c:pt>
                <c:pt idx="639">
                  <c:v>455005929.14943951</c:v>
                </c:pt>
                <c:pt idx="640">
                  <c:v>455302082.44948775</c:v>
                </c:pt>
                <c:pt idx="641">
                  <c:v>455597518.38419342</c:v>
                </c:pt>
                <c:pt idx="642">
                  <c:v>455892238.69121426</c:v>
                </c:pt>
                <c:pt idx="643">
                  <c:v>456186245.1039986</c:v>
                </c:pt>
                <c:pt idx="644">
                  <c:v>456479539.35179609</c:v>
                </c:pt>
                <c:pt idx="645">
                  <c:v>456772123.15966773</c:v>
                </c:pt>
                <c:pt idx="646">
                  <c:v>457063998.24849588</c:v>
                </c:pt>
                <c:pt idx="647">
                  <c:v>457355166.33499426</c:v>
                </c:pt>
                <c:pt idx="648">
                  <c:v>457645629.13171846</c:v>
                </c:pt>
                <c:pt idx="649">
                  <c:v>457935388.34707582</c:v>
                </c:pt>
                <c:pt idx="650">
                  <c:v>458224445.68533516</c:v>
                </c:pt>
                <c:pt idx="651">
                  <c:v>458512802.84663737</c:v>
                </c:pt>
                <c:pt idx="652">
                  <c:v>458800461.52700508</c:v>
                </c:pt>
                <c:pt idx="653">
                  <c:v>459087423.41835248</c:v>
                </c:pt>
                <c:pt idx="654">
                  <c:v>459373690.20849574</c:v>
                </c:pt>
                <c:pt idx="655">
                  <c:v>459659263.58116251</c:v>
                </c:pt>
                <c:pt idx="656">
                  <c:v>459944145.21600199</c:v>
                </c:pt>
                <c:pt idx="657">
                  <c:v>460228336.7885949</c:v>
                </c:pt>
                <c:pt idx="658">
                  <c:v>460511839.97046322</c:v>
                </c:pt>
                <c:pt idx="659">
                  <c:v>460794656.42908007</c:v>
                </c:pt>
                <c:pt idx="660">
                  <c:v>461076787.82787919</c:v>
                </c:pt>
                <c:pt idx="661">
                  <c:v>461358235.82626534</c:v>
                </c:pt>
                <c:pt idx="662">
                  <c:v>461639002.07962382</c:v>
                </c:pt>
                <c:pt idx="663">
                  <c:v>461919088.23932976</c:v>
                </c:pt>
                <c:pt idx="664">
                  <c:v>462198495.95275843</c:v>
                </c:pt>
                <c:pt idx="665">
                  <c:v>462477226.8632949</c:v>
                </c:pt>
                <c:pt idx="666">
                  <c:v>462755282.61034298</c:v>
                </c:pt>
                <c:pt idx="667">
                  <c:v>463032664.82933587</c:v>
                </c:pt>
                <c:pt idx="668">
                  <c:v>463309375.15174514</c:v>
                </c:pt>
                <c:pt idx="669">
                  <c:v>463585415.20509046</c:v>
                </c:pt>
                <c:pt idx="670">
                  <c:v>463860786.61294913</c:v>
                </c:pt>
                <c:pt idx="671">
                  <c:v>464135490.99496573</c:v>
                </c:pt>
                <c:pt idx="672">
                  <c:v>464409529.96686178</c:v>
                </c:pt>
                <c:pt idx="673">
                  <c:v>464682905.14044487</c:v>
                </c:pt>
                <c:pt idx="674">
                  <c:v>464955618.12361848</c:v>
                </c:pt>
                <c:pt idx="675">
                  <c:v>465227670.52039105</c:v>
                </c:pt>
                <c:pt idx="676">
                  <c:v>465499063.93088621</c:v>
                </c:pt>
                <c:pt idx="677">
                  <c:v>465769799.95135093</c:v>
                </c:pt>
                <c:pt idx="678">
                  <c:v>466039880.1741662</c:v>
                </c:pt>
                <c:pt idx="679">
                  <c:v>466309306.1878556</c:v>
                </c:pt>
                <c:pt idx="680">
                  <c:v>466578079.57709485</c:v>
                </c:pt>
                <c:pt idx="681">
                  <c:v>466846201.92272115</c:v>
                </c:pt>
                <c:pt idx="682">
                  <c:v>467113674.80174261</c:v>
                </c:pt>
                <c:pt idx="683">
                  <c:v>467380499.7873472</c:v>
                </c:pt>
                <c:pt idx="684">
                  <c:v>467646678.44891226</c:v>
                </c:pt>
                <c:pt idx="685">
                  <c:v>467912212.35201377</c:v>
                </c:pt>
                <c:pt idx="686">
                  <c:v>468177103.05843526</c:v>
                </c:pt>
                <c:pt idx="687">
                  <c:v>468441352.12617725</c:v>
                </c:pt>
                <c:pt idx="688">
                  <c:v>468704961.10946649</c:v>
                </c:pt>
                <c:pt idx="689">
                  <c:v>468967931.55876487</c:v>
                </c:pt>
                <c:pt idx="690">
                  <c:v>469230265.02077866</c:v>
                </c:pt>
                <c:pt idx="691">
                  <c:v>469491963.03846735</c:v>
                </c:pt>
                <c:pt idx="692">
                  <c:v>469753027.15105343</c:v>
                </c:pt>
                <c:pt idx="693">
                  <c:v>470013458.89403027</c:v>
                </c:pt>
                <c:pt idx="694">
                  <c:v>470273259.7991727</c:v>
                </c:pt>
                <c:pt idx="695">
                  <c:v>470532431.39454454</c:v>
                </c:pt>
                <c:pt idx="696">
                  <c:v>470790975.20450836</c:v>
                </c:pt>
                <c:pt idx="697">
                  <c:v>471048892.7497344</c:v>
                </c:pt>
                <c:pt idx="698">
                  <c:v>471306185.54720932</c:v>
                </c:pt>
                <c:pt idx="699">
                  <c:v>471562855.11024547</c:v>
                </c:pt>
                <c:pt idx="700">
                  <c:v>471818902.94848895</c:v>
                </c:pt>
                <c:pt idx="701">
                  <c:v>472074330.56792974</c:v>
                </c:pt>
                <c:pt idx="702">
                  <c:v>472329139.4709096</c:v>
                </c:pt>
                <c:pt idx="703">
                  <c:v>472583331.15613115</c:v>
                </c:pt>
                <c:pt idx="704">
                  <c:v>472836907.11866677</c:v>
                </c:pt>
                <c:pt idx="705">
                  <c:v>473089868.84996736</c:v>
                </c:pt>
                <c:pt idx="706">
                  <c:v>473342217.83787131</c:v>
                </c:pt>
                <c:pt idx="707">
                  <c:v>473593955.56661272</c:v>
                </c:pt>
                <c:pt idx="708">
                  <c:v>473845083.5168308</c:v>
                </c:pt>
                <c:pt idx="709">
                  <c:v>474095603.16557795</c:v>
                </c:pt>
                <c:pt idx="710">
                  <c:v>474345515.98632884</c:v>
                </c:pt>
                <c:pt idx="711">
                  <c:v>474594823.44898909</c:v>
                </c:pt>
                <c:pt idx="712">
                  <c:v>474843527.0199036</c:v>
                </c:pt>
                <c:pt idx="713">
                  <c:v>475091628.16186559</c:v>
                </c:pt>
                <c:pt idx="714">
                  <c:v>475339128.33412492</c:v>
                </c:pt>
                <c:pt idx="715">
                  <c:v>475586028.99239671</c:v>
                </c:pt>
                <c:pt idx="716">
                  <c:v>475832331.58886981</c:v>
                </c:pt>
                <c:pt idx="717">
                  <c:v>476078037.57221556</c:v>
                </c:pt>
                <c:pt idx="718">
                  <c:v>476323148.38759643</c:v>
                </c:pt>
                <c:pt idx="719">
                  <c:v>476567665.47667402</c:v>
                </c:pt>
                <c:pt idx="720">
                  <c:v>476811590.27761793</c:v>
                </c:pt>
                <c:pt idx="721">
                  <c:v>477054924.22511411</c:v>
                </c:pt>
                <c:pt idx="722">
                  <c:v>477297668.75037336</c:v>
                </c:pt>
                <c:pt idx="723">
                  <c:v>477539825.28113955</c:v>
                </c:pt>
                <c:pt idx="724">
                  <c:v>477781395.24169832</c:v>
                </c:pt>
                <c:pt idx="725">
                  <c:v>478022380.05288523</c:v>
                </c:pt>
                <c:pt idx="726">
                  <c:v>478262781.1320942</c:v>
                </c:pt>
                <c:pt idx="727">
                  <c:v>478502599.89328557</c:v>
                </c:pt>
                <c:pt idx="728">
                  <c:v>478741837.74699527</c:v>
                </c:pt>
                <c:pt idx="729">
                  <c:v>478980496.10034198</c:v>
                </c:pt>
                <c:pt idx="730">
                  <c:v>479218576.35703599</c:v>
                </c:pt>
                <c:pt idx="731">
                  <c:v>479456079.91738796</c:v>
                </c:pt>
                <c:pt idx="732">
                  <c:v>479693008.1783157</c:v>
                </c:pt>
                <c:pt idx="733">
                  <c:v>479929362.5333541</c:v>
                </c:pt>
                <c:pt idx="734">
                  <c:v>480165144.37266225</c:v>
                </c:pt>
                <c:pt idx="735">
                  <c:v>480400355.08303171</c:v>
                </c:pt>
                <c:pt idx="736">
                  <c:v>480634996.04789519</c:v>
                </c:pt>
                <c:pt idx="737">
                  <c:v>480869068.64733392</c:v>
                </c:pt>
                <c:pt idx="738">
                  <c:v>481102574.25808668</c:v>
                </c:pt>
                <c:pt idx="739">
                  <c:v>481335514.25355697</c:v>
                </c:pt>
                <c:pt idx="740">
                  <c:v>481567890.00382173</c:v>
                </c:pt>
                <c:pt idx="741">
                  <c:v>481799702.87563932</c:v>
                </c:pt>
                <c:pt idx="742">
                  <c:v>482030954.23245698</c:v>
                </c:pt>
                <c:pt idx="743">
                  <c:v>482261645.43441999</c:v>
                </c:pt>
                <c:pt idx="744">
                  <c:v>482491777.83837831</c:v>
                </c:pt>
                <c:pt idx="745">
                  <c:v>482721352.79789567</c:v>
                </c:pt>
                <c:pt idx="746">
                  <c:v>482950371.66325688</c:v>
                </c:pt>
                <c:pt idx="747">
                  <c:v>483178835.78147608</c:v>
                </c:pt>
                <c:pt idx="748">
                  <c:v>483406746.49630457</c:v>
                </c:pt>
                <c:pt idx="749">
                  <c:v>483634105.1482386</c:v>
                </c:pt>
                <c:pt idx="750">
                  <c:v>483860913.07452744</c:v>
                </c:pt>
                <c:pt idx="751">
                  <c:v>484087171.60918134</c:v>
                </c:pt>
                <c:pt idx="752">
                  <c:v>484312882.08297902</c:v>
                </c:pt>
                <c:pt idx="753">
                  <c:v>484538045.82347554</c:v>
                </c:pt>
                <c:pt idx="754">
                  <c:v>484762664.15501058</c:v>
                </c:pt>
                <c:pt idx="755">
                  <c:v>484986738.39871573</c:v>
                </c:pt>
                <c:pt idx="756">
                  <c:v>485210269.87252241</c:v>
                </c:pt>
                <c:pt idx="757">
                  <c:v>485433259.89116967</c:v>
                </c:pt>
                <c:pt idx="758">
                  <c:v>485655709.76621199</c:v>
                </c:pt>
                <c:pt idx="759">
                  <c:v>485877620.80602676</c:v>
                </c:pt>
                <c:pt idx="760">
                  <c:v>486098994.3158223</c:v>
                </c:pt>
                <c:pt idx="761">
                  <c:v>486319831.59764516</c:v>
                </c:pt>
                <c:pt idx="762">
                  <c:v>486540133.95038807</c:v>
                </c:pt>
                <c:pt idx="763">
                  <c:v>486759902.66979736</c:v>
                </c:pt>
                <c:pt idx="764">
                  <c:v>486979139.04848099</c:v>
                </c:pt>
                <c:pt idx="765">
                  <c:v>487197844.37591559</c:v>
                </c:pt>
                <c:pt idx="766">
                  <c:v>487416019.93845445</c:v>
                </c:pt>
                <c:pt idx="767">
                  <c:v>487633667.01933479</c:v>
                </c:pt>
                <c:pt idx="768">
                  <c:v>487850786.89868575</c:v>
                </c:pt>
                <c:pt idx="769">
                  <c:v>488067380.85353553</c:v>
                </c:pt>
                <c:pt idx="770">
                  <c:v>488283450.15781868</c:v>
                </c:pt>
                <c:pt idx="771">
                  <c:v>488498996.08238465</c:v>
                </c:pt>
                <c:pt idx="772">
                  <c:v>488714019.89500386</c:v>
                </c:pt>
                <c:pt idx="773">
                  <c:v>488928522.86037618</c:v>
                </c:pt>
                <c:pt idx="774">
                  <c:v>489142506.24013782</c:v>
                </c:pt>
                <c:pt idx="775">
                  <c:v>489355971.29286921</c:v>
                </c:pt>
                <c:pt idx="776">
                  <c:v>489568919.27410203</c:v>
                </c:pt>
                <c:pt idx="777">
                  <c:v>489781351.43632662</c:v>
                </c:pt>
                <c:pt idx="778">
                  <c:v>489993269.02899969</c:v>
                </c:pt>
                <c:pt idx="779">
                  <c:v>490204673.29855096</c:v>
                </c:pt>
                <c:pt idx="780">
                  <c:v>490415565.48839158</c:v>
                </c:pt>
                <c:pt idx="781">
                  <c:v>490625946.83892024</c:v>
                </c:pt>
                <c:pt idx="782">
                  <c:v>490835818.58753139</c:v>
                </c:pt>
                <c:pt idx="783">
                  <c:v>491045181.96862197</c:v>
                </c:pt>
                <c:pt idx="784">
                  <c:v>491254038.21359921</c:v>
                </c:pt>
                <c:pt idx="785">
                  <c:v>491462388.55088693</c:v>
                </c:pt>
                <c:pt idx="786">
                  <c:v>491670234.20593387</c:v>
                </c:pt>
                <c:pt idx="787">
                  <c:v>491877576.40122044</c:v>
                </c:pt>
                <c:pt idx="788">
                  <c:v>492084416.35626537</c:v>
                </c:pt>
                <c:pt idx="789">
                  <c:v>492290755.28763366</c:v>
                </c:pt>
                <c:pt idx="790">
                  <c:v>492496594.40894365</c:v>
                </c:pt>
                <c:pt idx="791">
                  <c:v>492701934.93087387</c:v>
                </c:pt>
                <c:pt idx="792">
                  <c:v>492906778.06116992</c:v>
                </c:pt>
                <c:pt idx="793">
                  <c:v>493111125.00465214</c:v>
                </c:pt>
                <c:pt idx="794">
                  <c:v>493314976.96322262</c:v>
                </c:pt>
                <c:pt idx="795">
                  <c:v>493518335.13587177</c:v>
                </c:pt>
                <c:pt idx="796">
                  <c:v>493721200.7186861</c:v>
                </c:pt>
                <c:pt idx="797">
                  <c:v>493923574.90485448</c:v>
                </c:pt>
                <c:pt idx="798">
                  <c:v>494125458.88467592</c:v>
                </c:pt>
                <c:pt idx="799">
                  <c:v>494326853.84556574</c:v>
                </c:pt>
                <c:pt idx="800">
                  <c:v>494527760.9720636</c:v>
                </c:pt>
                <c:pt idx="801">
                  <c:v>494728181.44583917</c:v>
                </c:pt>
                <c:pt idx="802">
                  <c:v>494928116.44570059</c:v>
                </c:pt>
                <c:pt idx="803">
                  <c:v>495127567.14759988</c:v>
                </c:pt>
                <c:pt idx="804">
                  <c:v>495326534.72464097</c:v>
                </c:pt>
                <c:pt idx="805">
                  <c:v>495525020.34708619</c:v>
                </c:pt>
                <c:pt idx="806">
                  <c:v>495723025.18236297</c:v>
                </c:pt>
                <c:pt idx="807">
                  <c:v>495920550.39507115</c:v>
                </c:pt>
                <c:pt idx="808">
                  <c:v>496117597.14698935</c:v>
                </c:pt>
                <c:pt idx="809">
                  <c:v>496314166.59708232</c:v>
                </c:pt>
                <c:pt idx="810">
                  <c:v>496510259.90150714</c:v>
                </c:pt>
                <c:pt idx="811">
                  <c:v>496705878.21362066</c:v>
                </c:pt>
                <c:pt idx="812">
                  <c:v>496901022.68398589</c:v>
                </c:pt>
                <c:pt idx="813">
                  <c:v>497095694.46037853</c:v>
                </c:pt>
                <c:pt idx="814">
                  <c:v>497289894.68779474</c:v>
                </c:pt>
                <c:pt idx="815">
                  <c:v>497483624.50845653</c:v>
                </c:pt>
                <c:pt idx="816">
                  <c:v>497676885.06181961</c:v>
                </c:pt>
                <c:pt idx="817">
                  <c:v>497869677.48457915</c:v>
                </c:pt>
                <c:pt idx="818">
                  <c:v>498062002.91067719</c:v>
                </c:pt>
                <c:pt idx="819">
                  <c:v>498253862.47130907</c:v>
                </c:pt>
                <c:pt idx="820">
                  <c:v>498445257.29493028</c:v>
                </c:pt>
                <c:pt idx="821">
                  <c:v>498636188.50726217</c:v>
                </c:pt>
                <c:pt idx="822">
                  <c:v>498826657.2313</c:v>
                </c:pt>
                <c:pt idx="823">
                  <c:v>499016664.58731842</c:v>
                </c:pt>
                <c:pt idx="824">
                  <c:v>499206211.69287884</c:v>
                </c:pt>
                <c:pt idx="825">
                  <c:v>499395299.66283512</c:v>
                </c:pt>
                <c:pt idx="826">
                  <c:v>499583929.60934103</c:v>
                </c:pt>
                <c:pt idx="827">
                  <c:v>499772102.64185613</c:v>
                </c:pt>
                <c:pt idx="828">
                  <c:v>499959819.86715281</c:v>
                </c:pt>
                <c:pt idx="829">
                  <c:v>500147082.3893224</c:v>
                </c:pt>
                <c:pt idx="830">
                  <c:v>500333891.30978191</c:v>
                </c:pt>
                <c:pt idx="831">
                  <c:v>500520247.72728032</c:v>
                </c:pt>
                <c:pt idx="832">
                  <c:v>500706152.73790509</c:v>
                </c:pt>
                <c:pt idx="833">
                  <c:v>500891607.43508881</c:v>
                </c:pt>
                <c:pt idx="834">
                  <c:v>501076612.90961528</c:v>
                </c:pt>
                <c:pt idx="835">
                  <c:v>501261170.24962664</c:v>
                </c:pt>
                <c:pt idx="836">
                  <c:v>501445280.54062819</c:v>
                </c:pt>
                <c:pt idx="837">
                  <c:v>501628944.86549693</c:v>
                </c:pt>
                <c:pt idx="838">
                  <c:v>501812164.30448633</c:v>
                </c:pt>
                <c:pt idx="839">
                  <c:v>501994939.93523329</c:v>
                </c:pt>
                <c:pt idx="840">
                  <c:v>502177272.83276409</c:v>
                </c:pt>
                <c:pt idx="841">
                  <c:v>502359164.06950152</c:v>
                </c:pt>
                <c:pt idx="842">
                  <c:v>502540614.71527016</c:v>
                </c:pt>
                <c:pt idx="843">
                  <c:v>502721625.83730358</c:v>
                </c:pt>
                <c:pt idx="844">
                  <c:v>502902198.50024998</c:v>
                </c:pt>
                <c:pt idx="845">
                  <c:v>503082333.76617855</c:v>
                </c:pt>
                <c:pt idx="846">
                  <c:v>503262032.6945864</c:v>
                </c:pt>
                <c:pt idx="847">
                  <c:v>503441296.34240371</c:v>
                </c:pt>
                <c:pt idx="848">
                  <c:v>503620125.76400059</c:v>
                </c:pt>
                <c:pt idx="849">
                  <c:v>503798522.01119334</c:v>
                </c:pt>
                <c:pt idx="850">
                  <c:v>503976486.13325053</c:v>
                </c:pt>
                <c:pt idx="851">
                  <c:v>504154019.17689866</c:v>
                </c:pt>
                <c:pt idx="852">
                  <c:v>504331122.18632913</c:v>
                </c:pt>
                <c:pt idx="853">
                  <c:v>504507796.20320421</c:v>
                </c:pt>
                <c:pt idx="854">
                  <c:v>504684042.26666242</c:v>
                </c:pt>
                <c:pt idx="855">
                  <c:v>504859861.41332573</c:v>
                </c:pt>
                <c:pt idx="856">
                  <c:v>505035254.67730469</c:v>
                </c:pt>
                <c:pt idx="857">
                  <c:v>505210223.09020543</c:v>
                </c:pt>
                <c:pt idx="858">
                  <c:v>505384767.68113458</c:v>
                </c:pt>
                <c:pt idx="859">
                  <c:v>505558889.4767068</c:v>
                </c:pt>
                <c:pt idx="860">
                  <c:v>505732589.50104916</c:v>
                </c:pt>
                <c:pt idx="861">
                  <c:v>505905868.77580875</c:v>
                </c:pt>
                <c:pt idx="862">
                  <c:v>506078728.32015747</c:v>
                </c:pt>
                <c:pt idx="863">
                  <c:v>506251169.15079886</c:v>
                </c:pt>
                <c:pt idx="864">
                  <c:v>506423192.28197324</c:v>
                </c:pt>
                <c:pt idx="865">
                  <c:v>506594798.72546464</c:v>
                </c:pt>
                <c:pt idx="866">
                  <c:v>506765989.49060595</c:v>
                </c:pt>
                <c:pt idx="867">
                  <c:v>506936765.58428544</c:v>
                </c:pt>
                <c:pt idx="868">
                  <c:v>507107128.01095212</c:v>
                </c:pt>
                <c:pt idx="869">
                  <c:v>507277077.77262229</c:v>
                </c:pt>
                <c:pt idx="870">
                  <c:v>507446615.8688848</c:v>
                </c:pt>
                <c:pt idx="871">
                  <c:v>507615743.29690725</c:v>
                </c:pt>
                <c:pt idx="872">
                  <c:v>507784461.05144191</c:v>
                </c:pt>
                <c:pt idx="873">
                  <c:v>507952770.12483162</c:v>
                </c:pt>
                <c:pt idx="874">
                  <c:v>508120671.50701499</c:v>
                </c:pt>
                <c:pt idx="875">
                  <c:v>508288166.18553358</c:v>
                </c:pt>
                <c:pt idx="876">
                  <c:v>508455255.14553601</c:v>
                </c:pt>
                <c:pt idx="877">
                  <c:v>508621939.36978495</c:v>
                </c:pt>
                <c:pt idx="878">
                  <c:v>508788219.83866268</c:v>
                </c:pt>
                <c:pt idx="879">
                  <c:v>508954097.53017634</c:v>
                </c:pt>
                <c:pt idx="880">
                  <c:v>509119573.41996455</c:v>
                </c:pt>
                <c:pt idx="881">
                  <c:v>509284648.48130226</c:v>
                </c:pt>
                <c:pt idx="882">
                  <c:v>509449323.68510693</c:v>
                </c:pt>
                <c:pt idx="883">
                  <c:v>509613599.99994457</c:v>
                </c:pt>
                <c:pt idx="884">
                  <c:v>509777478.39203453</c:v>
                </c:pt>
                <c:pt idx="885">
                  <c:v>509940959.82525605</c:v>
                </c:pt>
                <c:pt idx="886">
                  <c:v>510104045.26115346</c:v>
                </c:pt>
                <c:pt idx="887">
                  <c:v>510266735.65894198</c:v>
                </c:pt>
                <c:pt idx="888">
                  <c:v>510429031.97551346</c:v>
                </c:pt>
                <c:pt idx="889">
                  <c:v>510590935.16544157</c:v>
                </c:pt>
                <c:pt idx="890">
                  <c:v>510752446.18098819</c:v>
                </c:pt>
                <c:pt idx="891">
                  <c:v>510913565.97210819</c:v>
                </c:pt>
                <c:pt idx="892">
                  <c:v>511074295.48645556</c:v>
                </c:pt>
                <c:pt idx="893">
                  <c:v>511234635.66938871</c:v>
                </c:pt>
                <c:pt idx="894">
                  <c:v>511394587.46397638</c:v>
                </c:pt>
                <c:pt idx="895">
                  <c:v>511554151.81100243</c:v>
                </c:pt>
                <c:pt idx="896">
                  <c:v>511713329.64897251</c:v>
                </c:pt>
                <c:pt idx="897">
                  <c:v>511872121.91411853</c:v>
                </c:pt>
                <c:pt idx="898">
                  <c:v>512030529.54040456</c:v>
                </c:pt>
                <c:pt idx="899">
                  <c:v>512188553.45953262</c:v>
                </c:pt>
                <c:pt idx="900">
                  <c:v>512346194.6009478</c:v>
                </c:pt>
                <c:pt idx="901">
                  <c:v>512503453.89184362</c:v>
                </c:pt>
                <c:pt idx="902">
                  <c:v>512660332.25716794</c:v>
                </c:pt>
                <c:pt idx="903">
                  <c:v>512816830.61962801</c:v>
                </c:pt>
                <c:pt idx="904">
                  <c:v>512972949.89969605</c:v>
                </c:pt>
                <c:pt idx="905">
                  <c:v>513128691.01561457</c:v>
                </c:pt>
                <c:pt idx="906">
                  <c:v>513284054.88340193</c:v>
                </c:pt>
                <c:pt idx="907">
                  <c:v>513439042.41685778</c:v>
                </c:pt>
                <c:pt idx="908">
                  <c:v>513593654.52756786</c:v>
                </c:pt>
                <c:pt idx="909">
                  <c:v>513747892.12491041</c:v>
                </c:pt>
                <c:pt idx="910">
                  <c:v>513901756.1160602</c:v>
                </c:pt>
                <c:pt idx="911">
                  <c:v>514055247.40599519</c:v>
                </c:pt>
                <c:pt idx="912">
                  <c:v>514208366.89750087</c:v>
                </c:pt>
                <c:pt idx="913">
                  <c:v>514361115.49117613</c:v>
                </c:pt>
                <c:pt idx="914">
                  <c:v>514513494.08543825</c:v>
                </c:pt>
                <c:pt idx="915">
                  <c:v>514665503.57652819</c:v>
                </c:pt>
                <c:pt idx="916">
                  <c:v>514817144.85851634</c:v>
                </c:pt>
                <c:pt idx="917">
                  <c:v>514968418.82330692</c:v>
                </c:pt>
                <c:pt idx="918">
                  <c:v>515119326.36064398</c:v>
                </c:pt>
                <c:pt idx="919">
                  <c:v>515269868.35811651</c:v>
                </c:pt>
                <c:pt idx="920">
                  <c:v>515420045.70116311</c:v>
                </c:pt>
                <c:pt idx="921">
                  <c:v>515569859.27307808</c:v>
                </c:pt>
                <c:pt idx="922">
                  <c:v>515719309.9550156</c:v>
                </c:pt>
                <c:pt idx="923">
                  <c:v>515868398.62599581</c:v>
                </c:pt>
                <c:pt idx="924">
                  <c:v>516017126.16290975</c:v>
                </c:pt>
                <c:pt idx="925">
                  <c:v>516165493.44052404</c:v>
                </c:pt>
                <c:pt idx="926">
                  <c:v>516313501.33148646</c:v>
                </c:pt>
                <c:pt idx="927">
                  <c:v>516461150.70633113</c:v>
                </c:pt>
                <c:pt idx="928">
                  <c:v>516608442.4334833</c:v>
                </c:pt>
                <c:pt idx="929">
                  <c:v>516755377.37926501</c:v>
                </c:pt>
                <c:pt idx="930">
                  <c:v>516901956.40789932</c:v>
                </c:pt>
                <c:pt idx="931">
                  <c:v>517048180.38151634</c:v>
                </c:pt>
                <c:pt idx="932">
                  <c:v>517194050.16015756</c:v>
                </c:pt>
                <c:pt idx="933">
                  <c:v>517339566.60178161</c:v>
                </c:pt>
                <c:pt idx="934">
                  <c:v>517484730.5622682</c:v>
                </c:pt>
                <c:pt idx="935">
                  <c:v>517629542.89542466</c:v>
                </c:pt>
                <c:pt idx="936">
                  <c:v>517774004.4529897</c:v>
                </c:pt>
                <c:pt idx="937">
                  <c:v>517918116.08463889</c:v>
                </c:pt>
                <c:pt idx="938">
                  <c:v>518061878.63798988</c:v>
                </c:pt>
                <c:pt idx="939">
                  <c:v>518205292.9586069</c:v>
                </c:pt>
                <c:pt idx="940">
                  <c:v>518348359.89000618</c:v>
                </c:pt>
                <c:pt idx="941">
                  <c:v>518491080.27366078</c:v>
                </c:pt>
                <c:pt idx="942">
                  <c:v>518633454.94900513</c:v>
                </c:pt>
                <c:pt idx="943">
                  <c:v>518775484.75344068</c:v>
                </c:pt>
                <c:pt idx="944">
                  <c:v>518917170.52234018</c:v>
                </c:pt>
                <c:pt idx="945">
                  <c:v>519058513.08905315</c:v>
                </c:pt>
                <c:pt idx="946">
                  <c:v>519199513.2849102</c:v>
                </c:pt>
                <c:pt idx="947">
                  <c:v>519340171.93922865</c:v>
                </c:pt>
                <c:pt idx="948">
                  <c:v>519480489.87931651</c:v>
                </c:pt>
                <c:pt idx="949">
                  <c:v>519620467.93047827</c:v>
                </c:pt>
                <c:pt idx="950">
                  <c:v>519760106.91601872</c:v>
                </c:pt>
                <c:pt idx="951">
                  <c:v>519899407.65724909</c:v>
                </c:pt>
                <c:pt idx="952">
                  <c:v>520038370.97349066</c:v>
                </c:pt>
                <c:pt idx="953">
                  <c:v>520176997.68208027</c:v>
                </c:pt>
                <c:pt idx="954">
                  <c:v>520315288.59837478</c:v>
                </c:pt>
                <c:pt idx="955">
                  <c:v>520453244.53575629</c:v>
                </c:pt>
                <c:pt idx="956">
                  <c:v>520590866.30563658</c:v>
                </c:pt>
                <c:pt idx="957">
                  <c:v>520728154.71746176</c:v>
                </c:pt>
                <c:pt idx="958">
                  <c:v>520865110.57871753</c:v>
                </c:pt>
                <c:pt idx="959">
                  <c:v>521001734.69493347</c:v>
                </c:pt>
                <c:pt idx="960">
                  <c:v>521138027.86968797</c:v>
                </c:pt>
                <c:pt idx="961">
                  <c:v>521273990.9046129</c:v>
                </c:pt>
                <c:pt idx="962">
                  <c:v>521409624.59939843</c:v>
                </c:pt>
                <c:pt idx="963">
                  <c:v>521544929.75179756</c:v>
                </c:pt>
                <c:pt idx="964">
                  <c:v>521679907.15763116</c:v>
                </c:pt>
                <c:pt idx="965">
                  <c:v>521814557.61079198</c:v>
                </c:pt>
                <c:pt idx="966">
                  <c:v>521948881.90325016</c:v>
                </c:pt>
                <c:pt idx="967">
                  <c:v>522082880.82505727</c:v>
                </c:pt>
                <c:pt idx="968">
                  <c:v>522216555.16435093</c:v>
                </c:pt>
                <c:pt idx="969">
                  <c:v>522349905.70736015</c:v>
                </c:pt>
                <c:pt idx="970">
                  <c:v>522482933.23840934</c:v>
                </c:pt>
                <c:pt idx="971">
                  <c:v>522615638.5399226</c:v>
                </c:pt>
                <c:pt idx="972">
                  <c:v>522748022.39242935</c:v>
                </c:pt>
                <c:pt idx="973">
                  <c:v>522880085.57456827</c:v>
                </c:pt>
                <c:pt idx="974">
                  <c:v>523011828.86309159</c:v>
                </c:pt>
                <c:pt idx="975">
                  <c:v>523143253.03287035</c:v>
                </c:pt>
                <c:pt idx="976">
                  <c:v>523274358.85689873</c:v>
                </c:pt>
                <c:pt idx="977">
                  <c:v>523405147.10629809</c:v>
                </c:pt>
                <c:pt idx="978">
                  <c:v>523535618.55032229</c:v>
                </c:pt>
                <c:pt idx="979">
                  <c:v>523665773.95636177</c:v>
                </c:pt>
                <c:pt idx="980">
                  <c:v>523795614.08994788</c:v>
                </c:pt>
                <c:pt idx="981">
                  <c:v>523925139.7147581</c:v>
                </c:pt>
                <c:pt idx="982">
                  <c:v>524054351.59261972</c:v>
                </c:pt>
                <c:pt idx="983">
                  <c:v>524183250.48351467</c:v>
                </c:pt>
                <c:pt idx="984">
                  <c:v>524311837.14558423</c:v>
                </c:pt>
                <c:pt idx="985">
                  <c:v>524440112.33513319</c:v>
                </c:pt>
                <c:pt idx="986">
                  <c:v>524568076.80663407</c:v>
                </c:pt>
                <c:pt idx="987">
                  <c:v>524695731.31273216</c:v>
                </c:pt>
                <c:pt idx="988">
                  <c:v>524823076.6042496</c:v>
                </c:pt>
                <c:pt idx="989">
                  <c:v>524950113.43018979</c:v>
                </c:pt>
                <c:pt idx="990">
                  <c:v>525076842.53774166</c:v>
                </c:pt>
                <c:pt idx="991">
                  <c:v>525203264.67228454</c:v>
                </c:pt>
                <c:pt idx="992">
                  <c:v>525329380.57739204</c:v>
                </c:pt>
                <c:pt idx="993">
                  <c:v>525455190.99483675</c:v>
                </c:pt>
                <c:pt idx="994">
                  <c:v>525580696.66459435</c:v>
                </c:pt>
                <c:pt idx="995">
                  <c:v>525705898.32484829</c:v>
                </c:pt>
                <c:pt idx="996">
                  <c:v>525830796.71199369</c:v>
                </c:pt>
                <c:pt idx="997">
                  <c:v>525955392.56064206</c:v>
                </c:pt>
                <c:pt idx="998">
                  <c:v>526079686.6036256</c:v>
                </c:pt>
                <c:pt idx="999">
                  <c:v>526203679.5720011</c:v>
                </c:pt>
                <c:pt idx="1000">
                  <c:v>526327372.19505459</c:v>
                </c:pt>
                <c:pt idx="1001">
                  <c:v>526450765.20030588</c:v>
                </c:pt>
                <c:pt idx="1002">
                  <c:v>526573859.31351215</c:v>
                </c:pt>
                <c:pt idx="1003">
                  <c:v>526696655.25867271</c:v>
                </c:pt>
                <c:pt idx="1004">
                  <c:v>526819153.75803334</c:v>
                </c:pt>
                <c:pt idx="1005">
                  <c:v>526941355.53209019</c:v>
                </c:pt>
                <c:pt idx="1006">
                  <c:v>527063261.29959381</c:v>
                </c:pt>
                <c:pt idx="1007">
                  <c:v>527184871.77755439</c:v>
                </c:pt>
                <c:pt idx="1008">
                  <c:v>527306187.68124491</c:v>
                </c:pt>
                <c:pt idx="1009">
                  <c:v>527427209.72420609</c:v>
                </c:pt>
                <c:pt idx="1010">
                  <c:v>527547938.6182496</c:v>
                </c:pt>
                <c:pt idx="1011">
                  <c:v>527668375.07346362</c:v>
                </c:pt>
                <c:pt idx="1012">
                  <c:v>527788519.79821604</c:v>
                </c:pt>
                <c:pt idx="1013">
                  <c:v>527908373.49915874</c:v>
                </c:pt>
                <c:pt idx="1014">
                  <c:v>528027936.88123208</c:v>
                </c:pt>
                <c:pt idx="1015">
                  <c:v>528147210.64766878</c:v>
                </c:pt>
                <c:pt idx="1016">
                  <c:v>528266195.49999803</c:v>
                </c:pt>
                <c:pt idx="1017">
                  <c:v>528384892.13805008</c:v>
                </c:pt>
                <c:pt idx="1018">
                  <c:v>528503301.2599597</c:v>
                </c:pt>
                <c:pt idx="1019">
                  <c:v>528621423.56217051</c:v>
                </c:pt>
                <c:pt idx="1020">
                  <c:v>528739259.73943937</c:v>
                </c:pt>
                <c:pt idx="1021">
                  <c:v>528856810.4848401</c:v>
                </c:pt>
                <c:pt idx="1022">
                  <c:v>528974076.48976785</c:v>
                </c:pt>
                <c:pt idx="1023">
                  <c:v>529091058.4439429</c:v>
                </c:pt>
                <c:pt idx="1024">
                  <c:v>529207757.03541481</c:v>
                </c:pt>
                <c:pt idx="1025">
                  <c:v>529324172.95056671</c:v>
                </c:pt>
                <c:pt idx="1026">
                  <c:v>529440306.87411875</c:v>
                </c:pt>
                <c:pt idx="1027">
                  <c:v>529556159.48913282</c:v>
                </c:pt>
                <c:pt idx="1028">
                  <c:v>529671731.47701621</c:v>
                </c:pt>
                <c:pt idx="1029">
                  <c:v>529787023.51752555</c:v>
                </c:pt>
                <c:pt idx="1030">
                  <c:v>529902036.28877085</c:v>
                </c:pt>
                <c:pt idx="1031">
                  <c:v>530016770.46721971</c:v>
                </c:pt>
                <c:pt idx="1032">
                  <c:v>530131226.72770113</c:v>
                </c:pt>
                <c:pt idx="1033">
                  <c:v>530245405.74340916</c:v>
                </c:pt>
                <c:pt idx="1034">
                  <c:v>530359308.18590766</c:v>
                </c:pt>
                <c:pt idx="1035">
                  <c:v>530472934.7251336</c:v>
                </c:pt>
                <c:pt idx="1036">
                  <c:v>530586286.02940112</c:v>
                </c:pt>
                <c:pt idx="1037">
                  <c:v>530699362.76540548</c:v>
                </c:pt>
                <c:pt idx="1038">
                  <c:v>530812165.59822702</c:v>
                </c:pt>
                <c:pt idx="1039">
                  <c:v>530924695.19133538</c:v>
                </c:pt>
                <c:pt idx="1040">
                  <c:v>531036952.20659262</c:v>
                </c:pt>
                <c:pt idx="1041">
                  <c:v>531148937.30425787</c:v>
                </c:pt>
                <c:pt idx="1042">
                  <c:v>531260651.14299101</c:v>
                </c:pt>
                <c:pt idx="1043">
                  <c:v>531372094.37985605</c:v>
                </c:pt>
                <c:pt idx="1044">
                  <c:v>531483267.67032599</c:v>
                </c:pt>
                <c:pt idx="1045">
                  <c:v>531594171.66828549</c:v>
                </c:pt>
                <c:pt idx="1046">
                  <c:v>531704807.02603585</c:v>
                </c:pt>
                <c:pt idx="1047">
                  <c:v>531815174.39429796</c:v>
                </c:pt>
                <c:pt idx="1048">
                  <c:v>531925274.42221677</c:v>
                </c:pt>
                <c:pt idx="1049">
                  <c:v>532035107.75736439</c:v>
                </c:pt>
                <c:pt idx="1050">
                  <c:v>532144675.04574484</c:v>
                </c:pt>
                <c:pt idx="1051">
                  <c:v>532253976.93179697</c:v>
                </c:pt>
                <c:pt idx="1052">
                  <c:v>532363014.05839878</c:v>
                </c:pt>
                <c:pt idx="1053">
                  <c:v>532471787.06687111</c:v>
                </c:pt>
                <c:pt idx="1054">
                  <c:v>532580296.59698099</c:v>
                </c:pt>
                <c:pt idx="1055">
                  <c:v>532688543.2869463</c:v>
                </c:pt>
                <c:pt idx="1056">
                  <c:v>532796527.77343857</c:v>
                </c:pt>
                <c:pt idx="1057">
                  <c:v>532904250.69158721</c:v>
                </c:pt>
                <c:pt idx="1058">
                  <c:v>533011712.67498326</c:v>
                </c:pt>
                <c:pt idx="1059">
                  <c:v>533118914.35568297</c:v>
                </c:pt>
                <c:pt idx="1060">
                  <c:v>533225856.36421162</c:v>
                </c:pt>
                <c:pt idx="1061">
                  <c:v>533332539.32956713</c:v>
                </c:pt>
                <c:pt idx="1062">
                  <c:v>533438963.87922376</c:v>
                </c:pt>
                <c:pt idx="1063">
                  <c:v>533545130.63913608</c:v>
                </c:pt>
                <c:pt idx="1064">
                  <c:v>533651040.23374218</c:v>
                </c:pt>
                <c:pt idx="1065">
                  <c:v>533756693.28596771</c:v>
                </c:pt>
                <c:pt idx="1066">
                  <c:v>533862090.41722929</c:v>
                </c:pt>
                <c:pt idx="1067">
                  <c:v>533967232.24743849</c:v>
                </c:pt>
                <c:pt idx="1068">
                  <c:v>534072119.39500523</c:v>
                </c:pt>
                <c:pt idx="1069">
                  <c:v>534176752.47684145</c:v>
                </c:pt>
                <c:pt idx="1070">
                  <c:v>534281132.10836446</c:v>
                </c:pt>
                <c:pt idx="1071">
                  <c:v>534385258.90350157</c:v>
                </c:pt>
                <c:pt idx="1072">
                  <c:v>534489133.47469229</c:v>
                </c:pt>
                <c:pt idx="1073">
                  <c:v>534592756.4328928</c:v>
                </c:pt>
                <c:pt idx="1074">
                  <c:v>534696128.3875798</c:v>
                </c:pt>
                <c:pt idx="1075">
                  <c:v>534799249.94675303</c:v>
                </c:pt>
                <c:pt idx="1076">
                  <c:v>534902121.71693987</c:v>
                </c:pt>
                <c:pt idx="1077">
                  <c:v>535004744.30319864</c:v>
                </c:pt>
                <c:pt idx="1078">
                  <c:v>535107118.30912161</c:v>
                </c:pt>
                <c:pt idx="1079">
                  <c:v>535209244.33683938</c:v>
                </c:pt>
                <c:pt idx="1080">
                  <c:v>535311122.98702371</c:v>
                </c:pt>
                <c:pt idx="1081">
                  <c:v>535412754.85889173</c:v>
                </c:pt>
                <c:pt idx="1082">
                  <c:v>535514140.55020881</c:v>
                </c:pt>
                <c:pt idx="1083">
                  <c:v>535615280.65729231</c:v>
                </c:pt>
                <c:pt idx="1084">
                  <c:v>535716175.77501535</c:v>
                </c:pt>
                <c:pt idx="1085">
                  <c:v>535816826.49681026</c:v>
                </c:pt>
                <c:pt idx="1086">
                  <c:v>535917233.41467148</c:v>
                </c:pt>
                <c:pt idx="1087">
                  <c:v>536017397.11915964</c:v>
                </c:pt>
                <c:pt idx="1088">
                  <c:v>536117318.19940501</c:v>
                </c:pt>
                <c:pt idx="1089">
                  <c:v>536216997.24311078</c:v>
                </c:pt>
                <c:pt idx="1090">
                  <c:v>536316434.83655626</c:v>
                </c:pt>
                <c:pt idx="1091">
                  <c:v>536415631.56460112</c:v>
                </c:pt>
                <c:pt idx="1092">
                  <c:v>536514588.01068807</c:v>
                </c:pt>
                <c:pt idx="1093">
                  <c:v>536613304.75684643</c:v>
                </c:pt>
                <c:pt idx="1094">
                  <c:v>536711782.38369602</c:v>
                </c:pt>
                <c:pt idx="1095">
                  <c:v>536810021.47044986</c:v>
                </c:pt>
                <c:pt idx="1096">
                  <c:v>536908022.59491825</c:v>
                </c:pt>
                <c:pt idx="1097">
                  <c:v>537005786.33351207</c:v>
                </c:pt>
                <c:pt idx="1098">
                  <c:v>537103313.26124513</c:v>
                </c:pt>
                <c:pt idx="1099">
                  <c:v>537200603.95173919</c:v>
                </c:pt>
                <c:pt idx="1100">
                  <c:v>537297658.97722638</c:v>
                </c:pt>
                <c:pt idx="1101">
                  <c:v>537394478.90855253</c:v>
                </c:pt>
                <c:pt idx="1102">
                  <c:v>537491064.3151809</c:v>
                </c:pt>
                <c:pt idx="1103">
                  <c:v>537587415.76519525</c:v>
                </c:pt>
                <c:pt idx="1104">
                  <c:v>537683533.82530332</c:v>
                </c:pt>
                <c:pt idx="1105">
                  <c:v>537779419.06084013</c:v>
                </c:pt>
                <c:pt idx="1106">
                  <c:v>537875072.03577113</c:v>
                </c:pt>
                <c:pt idx="1107">
                  <c:v>537970493.3126961</c:v>
                </c:pt>
                <c:pt idx="1108">
                  <c:v>538065683.45285177</c:v>
                </c:pt>
                <c:pt idx="1109">
                  <c:v>538160643.01611543</c:v>
                </c:pt>
                <c:pt idx="1110">
                  <c:v>538255372.56100798</c:v>
                </c:pt>
                <c:pt idx="1111">
                  <c:v>538349872.6446979</c:v>
                </c:pt>
                <c:pt idx="1112">
                  <c:v>538444143.82300365</c:v>
                </c:pt>
                <c:pt idx="1113">
                  <c:v>538538186.65039754</c:v>
                </c:pt>
                <c:pt idx="1114">
                  <c:v>538632001.68000877</c:v>
                </c:pt>
                <c:pt idx="1115">
                  <c:v>538725589.46362662</c:v>
                </c:pt>
                <c:pt idx="1116">
                  <c:v>538818950.55170393</c:v>
                </c:pt>
                <c:pt idx="1117">
                  <c:v>538912085.49336004</c:v>
                </c:pt>
                <c:pt idx="1118">
                  <c:v>539004994.83638418</c:v>
                </c:pt>
                <c:pt idx="1119">
                  <c:v>539097679.12723875</c:v>
                </c:pt>
                <c:pt idx="1120">
                  <c:v>539190138.91106272</c:v>
                </c:pt>
                <c:pt idx="1121">
                  <c:v>539282374.73167396</c:v>
                </c:pt>
                <c:pt idx="1122">
                  <c:v>539374387.13157356</c:v>
                </c:pt>
                <c:pt idx="1123">
                  <c:v>539466176.65194845</c:v>
                </c:pt>
                <c:pt idx="1124">
                  <c:v>539557743.8326745</c:v>
                </c:pt>
                <c:pt idx="1125">
                  <c:v>539649089.21231997</c:v>
                </c:pt>
                <c:pt idx="1126">
                  <c:v>539740213.32814872</c:v>
                </c:pt>
                <c:pt idx="1127">
                  <c:v>539831116.71612263</c:v>
                </c:pt>
                <c:pt idx="1128">
                  <c:v>539921799.91090596</c:v>
                </c:pt>
                <c:pt idx="1129">
                  <c:v>540012263.44586742</c:v>
                </c:pt>
                <c:pt idx="1130">
                  <c:v>540102507.85308421</c:v>
                </c:pt>
                <c:pt idx="1131">
                  <c:v>540192533.6633445</c:v>
                </c:pt>
                <c:pt idx="1132">
                  <c:v>540282341.40615034</c:v>
                </c:pt>
                <c:pt idx="1133">
                  <c:v>540371931.60972178</c:v>
                </c:pt>
                <c:pt idx="1134">
                  <c:v>540461304.80099893</c:v>
                </c:pt>
                <c:pt idx="1135">
                  <c:v>540550461.50564587</c:v>
                </c:pt>
                <c:pt idx="1136">
                  <c:v>540639402.24805319</c:v>
                </c:pt>
                <c:pt idx="1137">
                  <c:v>540728127.55134106</c:v>
                </c:pt>
                <c:pt idx="1138">
                  <c:v>540816637.93736291</c:v>
                </c:pt>
                <c:pt idx="1139">
                  <c:v>540904933.92670798</c:v>
                </c:pt>
                <c:pt idx="1140">
                  <c:v>540993016.03870404</c:v>
                </c:pt>
                <c:pt idx="1141">
                  <c:v>541080884.79142177</c:v>
                </c:pt>
                <c:pt idx="1142">
                  <c:v>541168540.70167589</c:v>
                </c:pt>
                <c:pt idx="1143">
                  <c:v>541255984.28503048</c:v>
                </c:pt>
                <c:pt idx="1144">
                  <c:v>541343216.05579972</c:v>
                </c:pt>
                <c:pt idx="1145">
                  <c:v>541430236.52705228</c:v>
                </c:pt>
                <c:pt idx="1146">
                  <c:v>541517046.21061432</c:v>
                </c:pt>
                <c:pt idx="1147">
                  <c:v>541603645.61707211</c:v>
                </c:pt>
                <c:pt idx="1148">
                  <c:v>541690035.25577474</c:v>
                </c:pt>
                <c:pt idx="1149">
                  <c:v>541776215.63483822</c:v>
                </c:pt>
                <c:pt idx="1150">
                  <c:v>541862187.26114702</c:v>
                </c:pt>
                <c:pt idx="1151">
                  <c:v>541947950.64035833</c:v>
                </c:pt>
                <c:pt idx="1152">
                  <c:v>542033506.27690434</c:v>
                </c:pt>
                <c:pt idx="1153">
                  <c:v>542118854.67399526</c:v>
                </c:pt>
                <c:pt idx="1154">
                  <c:v>542203996.33362246</c:v>
                </c:pt>
                <c:pt idx="1155">
                  <c:v>542288931.7565614</c:v>
                </c:pt>
                <c:pt idx="1156">
                  <c:v>542373661.44237435</c:v>
                </c:pt>
                <c:pt idx="1157">
                  <c:v>542458185.88941395</c:v>
                </c:pt>
                <c:pt idx="1158">
                  <c:v>542542505.59482503</c:v>
                </c:pt>
                <c:pt idx="1159">
                  <c:v>542626621.05454874</c:v>
                </c:pt>
                <c:pt idx="1160">
                  <c:v>542710532.76332462</c:v>
                </c:pt>
                <c:pt idx="1161">
                  <c:v>542794241.2146939</c:v>
                </c:pt>
                <c:pt idx="1162">
                  <c:v>542877746.90100253</c:v>
                </c:pt>
                <c:pt idx="1163">
                  <c:v>542961050.31340349</c:v>
                </c:pt>
                <c:pt idx="1164">
                  <c:v>543044151.94186008</c:v>
                </c:pt>
                <c:pt idx="1165">
                  <c:v>543127052.27514911</c:v>
                </c:pt>
                <c:pt idx="1166">
                  <c:v>543209751.80086327</c:v>
                </c:pt>
                <c:pt idx="1167">
                  <c:v>543292251.00541425</c:v>
                </c:pt>
                <c:pt idx="1168">
                  <c:v>543374550.374035</c:v>
                </c:pt>
                <c:pt idx="1169">
                  <c:v>543456650.39078391</c:v>
                </c:pt>
                <c:pt idx="1170">
                  <c:v>543538551.5385462</c:v>
                </c:pt>
                <c:pt idx="1171">
                  <c:v>543620254.29903781</c:v>
                </c:pt>
                <c:pt idx="1172">
                  <c:v>543701759.15280747</c:v>
                </c:pt>
                <c:pt idx="1173">
                  <c:v>543783066.57924044</c:v>
                </c:pt>
                <c:pt idx="1174">
                  <c:v>543864177.05656004</c:v>
                </c:pt>
                <c:pt idx="1175">
                  <c:v>543945091.06183183</c:v>
                </c:pt>
                <c:pt idx="1176">
                  <c:v>544025809.07096541</c:v>
                </c:pt>
                <c:pt idx="1177">
                  <c:v>544106331.55871797</c:v>
                </c:pt>
                <c:pt idx="1178">
                  <c:v>544186658.99869609</c:v>
                </c:pt>
                <c:pt idx="1179">
                  <c:v>544266791.86335981</c:v>
                </c:pt>
                <c:pt idx="1180">
                  <c:v>544346730.62402439</c:v>
                </c:pt>
                <c:pt idx="1181">
                  <c:v>544426475.75086331</c:v>
                </c:pt>
                <c:pt idx="1182">
                  <c:v>544506027.71291161</c:v>
                </c:pt>
                <c:pt idx="1183">
                  <c:v>544585386.97806776</c:v>
                </c:pt>
                <c:pt idx="1184">
                  <c:v>544664554.01309705</c:v>
                </c:pt>
                <c:pt idx="1185">
                  <c:v>544743529.28363419</c:v>
                </c:pt>
                <c:pt idx="1186">
                  <c:v>544822313.2541858</c:v>
                </c:pt>
                <c:pt idx="1187">
                  <c:v>544900906.38813353</c:v>
                </c:pt>
                <c:pt idx="1188">
                  <c:v>544979309.14773643</c:v>
                </c:pt>
                <c:pt idx="1189">
                  <c:v>545057521.99413383</c:v>
                </c:pt>
                <c:pt idx="1190">
                  <c:v>545135545.38734841</c:v>
                </c:pt>
                <c:pt idx="1191">
                  <c:v>545213379.78628802</c:v>
                </c:pt>
                <c:pt idx="1192">
                  <c:v>545291025.64874923</c:v>
                </c:pt>
                <c:pt idx="1193">
                  <c:v>545368483.43141973</c:v>
                </c:pt>
                <c:pt idx="1194">
                  <c:v>545445753.58988059</c:v>
                </c:pt>
                <c:pt idx="1195">
                  <c:v>545522836.57860994</c:v>
                </c:pt>
                <c:pt idx="1196">
                  <c:v>545599732.85098457</c:v>
                </c:pt>
                <c:pt idx="1197">
                  <c:v>545676442.85928321</c:v>
                </c:pt>
                <c:pt idx="1198">
                  <c:v>545752967.05468917</c:v>
                </c:pt>
                <c:pt idx="1199">
                  <c:v>545829305.88729262</c:v>
                </c:pt>
                <c:pt idx="1200">
                  <c:v>545905459.80609381</c:v>
                </c:pt>
                <c:pt idx="1201">
                  <c:v>545981429.25900483</c:v>
                </c:pt>
                <c:pt idx="1202">
                  <c:v>546057214.69285369</c:v>
                </c:pt>
                <c:pt idx="1203">
                  <c:v>546132816.55338514</c:v>
                </c:pt>
                <c:pt idx="1204">
                  <c:v>546208235.28526461</c:v>
                </c:pt>
                <c:pt idx="1205">
                  <c:v>546283471.33208072</c:v>
                </c:pt>
                <c:pt idx="1206">
                  <c:v>546358525.13634717</c:v>
                </c:pt>
                <c:pt idx="1207">
                  <c:v>546433397.13950586</c:v>
                </c:pt>
                <c:pt idx="1208">
                  <c:v>546508087.78192949</c:v>
                </c:pt>
                <c:pt idx="1209">
                  <c:v>546582597.50292397</c:v>
                </c:pt>
                <c:pt idx="1210">
                  <c:v>546656926.74073124</c:v>
                </c:pt>
                <c:pt idx="1211">
                  <c:v>546731075.93253124</c:v>
                </c:pt>
                <c:pt idx="1212">
                  <c:v>546805045.51444578</c:v>
                </c:pt>
                <c:pt idx="1213">
                  <c:v>546878835.92153943</c:v>
                </c:pt>
                <c:pt idx="1214">
                  <c:v>546952447.58782327</c:v>
                </c:pt>
                <c:pt idx="1215">
                  <c:v>547025880.94625711</c:v>
                </c:pt>
                <c:pt idx="1216">
                  <c:v>547099136.42875206</c:v>
                </c:pt>
                <c:pt idx="1217">
                  <c:v>547172214.4661727</c:v>
                </c:pt>
                <c:pt idx="1218">
                  <c:v>547245115.48834038</c:v>
                </c:pt>
                <c:pt idx="1219">
                  <c:v>547317839.92403495</c:v>
                </c:pt>
                <c:pt idx="1220">
                  <c:v>547390388.20099795</c:v>
                </c:pt>
                <c:pt idx="1221">
                  <c:v>547462760.74593449</c:v>
                </c:pt>
                <c:pt idx="1222">
                  <c:v>547534957.98451626</c:v>
                </c:pt>
                <c:pt idx="1223">
                  <c:v>547606980.3413837</c:v>
                </c:pt>
                <c:pt idx="1224">
                  <c:v>547678828.2401489</c:v>
                </c:pt>
                <c:pt idx="1225">
                  <c:v>547750502.10339785</c:v>
                </c:pt>
                <c:pt idx="1226">
                  <c:v>547822002.35269237</c:v>
                </c:pt>
                <c:pt idx="1227">
                  <c:v>547893329.40857399</c:v>
                </c:pt>
                <c:pt idx="1228">
                  <c:v>547964483.69056487</c:v>
                </c:pt>
                <c:pt idx="1229">
                  <c:v>548035465.61717153</c:v>
                </c:pt>
                <c:pt idx="1230">
                  <c:v>548106275.6058861</c:v>
                </c:pt>
                <c:pt idx="1231">
                  <c:v>548176914.07318985</c:v>
                </c:pt>
                <c:pt idx="1232">
                  <c:v>548247381.43455553</c:v>
                </c:pt>
                <c:pt idx="1233">
                  <c:v>548317678.1044488</c:v>
                </c:pt>
                <c:pt idx="1234">
                  <c:v>548387804.49633169</c:v>
                </c:pt>
                <c:pt idx="1235">
                  <c:v>548457761.02266479</c:v>
                </c:pt>
                <c:pt idx="1236">
                  <c:v>548527548.09490955</c:v>
                </c:pt>
                <c:pt idx="1237">
                  <c:v>548597166.12353063</c:v>
                </c:pt>
                <c:pt idx="1238">
                  <c:v>548666615.5179987</c:v>
                </c:pt>
                <c:pt idx="1239">
                  <c:v>548735896.68679225</c:v>
                </c:pt>
                <c:pt idx="1240">
                  <c:v>548805010.03740048</c:v>
                </c:pt>
                <c:pt idx="1241">
                  <c:v>548873955.97632551</c:v>
                </c:pt>
                <c:pt idx="1242">
                  <c:v>548942734.90908504</c:v>
                </c:pt>
                <c:pt idx="1243">
                  <c:v>549011347.24021387</c:v>
                </c:pt>
                <c:pt idx="1244">
                  <c:v>549079793.37326765</c:v>
                </c:pt>
                <c:pt idx="1245">
                  <c:v>549148073.71082401</c:v>
                </c:pt>
                <c:pt idx="1246">
                  <c:v>549216188.65448558</c:v>
                </c:pt>
                <c:pt idx="1247">
                  <c:v>549284138.60488224</c:v>
                </c:pt>
                <c:pt idx="1248">
                  <c:v>549351923.9616735</c:v>
                </c:pt>
                <c:pt idx="1249">
                  <c:v>549419545.12355042</c:v>
                </c:pt>
                <c:pt idx="1250">
                  <c:v>549487002.48823869</c:v>
                </c:pt>
                <c:pt idx="1251">
                  <c:v>549554296.45250058</c:v>
                </c:pt>
                <c:pt idx="1252">
                  <c:v>549621427.41213703</c:v>
                </c:pt>
                <c:pt idx="1253">
                  <c:v>549688395.76199055</c:v>
                </c:pt>
                <c:pt idx="1254">
                  <c:v>549755201.89594698</c:v>
                </c:pt>
                <c:pt idx="1255">
                  <c:v>549821846.20693827</c:v>
                </c:pt>
                <c:pt idx="1256">
                  <c:v>549888329.08694434</c:v>
                </c:pt>
                <c:pt idx="1257">
                  <c:v>549954650.92699575</c:v>
                </c:pt>
                <c:pt idx="1258">
                  <c:v>550020812.11717606</c:v>
                </c:pt>
                <c:pt idx="1259">
                  <c:v>550086813.04662371</c:v>
                </c:pt>
                <c:pt idx="1260">
                  <c:v>550152654.10353446</c:v>
                </c:pt>
                <c:pt idx="1261">
                  <c:v>550218335.6751641</c:v>
                </c:pt>
                <c:pt idx="1262">
                  <c:v>550283858.14782989</c:v>
                </c:pt>
                <c:pt idx="1263">
                  <c:v>550349221.90691388</c:v>
                </c:pt>
                <c:pt idx="1264">
                  <c:v>550414427.33686423</c:v>
                </c:pt>
                <c:pt idx="1265">
                  <c:v>550479474.82119787</c:v>
                </c:pt>
                <c:pt idx="1266">
                  <c:v>550544364.74250293</c:v>
                </c:pt>
                <c:pt idx="1267">
                  <c:v>550609097.48244083</c:v>
                </c:pt>
                <c:pt idx="1268">
                  <c:v>550673673.42174804</c:v>
                </c:pt>
                <c:pt idx="1269">
                  <c:v>550738092.94023967</c:v>
                </c:pt>
                <c:pt idx="1270">
                  <c:v>550802356.41680968</c:v>
                </c:pt>
                <c:pt idx="1271">
                  <c:v>550866464.22943532</c:v>
                </c:pt>
                <c:pt idx="1272">
                  <c:v>550930416.7551775</c:v>
                </c:pt>
                <c:pt idx="1273">
                  <c:v>550994214.37018418</c:v>
                </c:pt>
                <c:pt idx="1274">
                  <c:v>551057857.44969201</c:v>
                </c:pt>
                <c:pt idx="1275">
                  <c:v>551121346.36802888</c:v>
                </c:pt>
                <c:pt idx="1276">
                  <c:v>551184681.49861586</c:v>
                </c:pt>
                <c:pt idx="1277">
                  <c:v>551247863.21396935</c:v>
                </c:pt>
                <c:pt idx="1278">
                  <c:v>551310891.88570368</c:v>
                </c:pt>
                <c:pt idx="1279">
                  <c:v>551373767.88453293</c:v>
                </c:pt>
                <c:pt idx="1280">
                  <c:v>551436491.58027303</c:v>
                </c:pt>
                <c:pt idx="1281">
                  <c:v>551499063.34184432</c:v>
                </c:pt>
                <c:pt idx="1282">
                  <c:v>551561483.53727353</c:v>
                </c:pt>
                <c:pt idx="1283">
                  <c:v>551623752.5336957</c:v>
                </c:pt>
                <c:pt idx="1284">
                  <c:v>551685870.69735682</c:v>
                </c:pt>
                <c:pt idx="1285">
                  <c:v>551747838.3936156</c:v>
                </c:pt>
                <c:pt idx="1286">
                  <c:v>551809655.98694587</c:v>
                </c:pt>
                <c:pt idx="1287">
                  <c:v>551871323.84093833</c:v>
                </c:pt>
                <c:pt idx="1288">
                  <c:v>551932842.31830311</c:v>
                </c:pt>
                <c:pt idx="1289">
                  <c:v>551994211.78087199</c:v>
                </c:pt>
                <c:pt idx="1290">
                  <c:v>552055432.58959997</c:v>
                </c:pt>
                <c:pt idx="1291">
                  <c:v>552116505.104568</c:v>
                </c:pt>
                <c:pt idx="1292">
                  <c:v>552177429.68498445</c:v>
                </c:pt>
                <c:pt idx="1293">
                  <c:v>552238206.68918777</c:v>
                </c:pt>
                <c:pt idx="1294">
                  <c:v>552298836.47464859</c:v>
                </c:pt>
                <c:pt idx="1295">
                  <c:v>552359319.39797151</c:v>
                </c:pt>
                <c:pt idx="1296">
                  <c:v>552419655.81489706</c:v>
                </c:pt>
                <c:pt idx="1297">
                  <c:v>552479846.08030462</c:v>
                </c:pt>
                <c:pt idx="1298">
                  <c:v>552539890.5482136</c:v>
                </c:pt>
                <c:pt idx="1299">
                  <c:v>552599789.57178569</c:v>
                </c:pt>
                <c:pt idx="1300">
                  <c:v>552659543.50332773</c:v>
                </c:pt>
                <c:pt idx="1301">
                  <c:v>552719152.69429255</c:v>
                </c:pt>
                <c:pt idx="1302">
                  <c:v>552778617.49528205</c:v>
                </c:pt>
                <c:pt idx="1303">
                  <c:v>552837938.25604856</c:v>
                </c:pt>
                <c:pt idx="1304">
                  <c:v>552897115.32549787</c:v>
                </c:pt>
                <c:pt idx="1305">
                  <c:v>552956149.05168962</c:v>
                </c:pt>
                <c:pt idx="1306">
                  <c:v>553015039.78184116</c:v>
                </c:pt>
                <c:pt idx="1307">
                  <c:v>553073787.86232853</c:v>
                </c:pt>
                <c:pt idx="1308">
                  <c:v>553132393.63868868</c:v>
                </c:pt>
                <c:pt idx="1309">
                  <c:v>553190857.4556216</c:v>
                </c:pt>
                <c:pt idx="1310">
                  <c:v>553249179.65699244</c:v>
                </c:pt>
                <c:pt idx="1311">
                  <c:v>553307360.58583331</c:v>
                </c:pt>
                <c:pt idx="1312">
                  <c:v>553365400.58434534</c:v>
                </c:pt>
                <c:pt idx="1313">
                  <c:v>553423299.9939009</c:v>
                </c:pt>
                <c:pt idx="1314">
                  <c:v>553481059.15504539</c:v>
                </c:pt>
                <c:pt idx="1315">
                  <c:v>553538678.40749931</c:v>
                </c:pt>
                <c:pt idx="1316">
                  <c:v>553596158.09016025</c:v>
                </c:pt>
                <c:pt idx="1317">
                  <c:v>553653498.54110491</c:v>
                </c:pt>
                <c:pt idx="1318">
                  <c:v>553710700.09759104</c:v>
                </c:pt>
                <c:pt idx="1319">
                  <c:v>553767763.09605968</c:v>
                </c:pt>
                <c:pt idx="1320">
                  <c:v>553824687.87213659</c:v>
                </c:pt>
                <c:pt idx="1321">
                  <c:v>553881474.76063466</c:v>
                </c:pt>
                <c:pt idx="1322">
                  <c:v>553938124.0955559</c:v>
                </c:pt>
                <c:pt idx="1323">
                  <c:v>553994636.21009314</c:v>
                </c:pt>
                <c:pt idx="1324">
                  <c:v>554051011.43663239</c:v>
                </c:pt>
                <c:pt idx="1325">
                  <c:v>554107250.10675395</c:v>
                </c:pt>
                <c:pt idx="1326">
                  <c:v>554163352.55123532</c:v>
                </c:pt>
                <c:pt idx="1327">
                  <c:v>554219319.10005307</c:v>
                </c:pt>
                <c:pt idx="1328">
                  <c:v>554275150.08238375</c:v>
                </c:pt>
                <c:pt idx="1329">
                  <c:v>554330845.82660735</c:v>
                </c:pt>
                <c:pt idx="1330">
                  <c:v>554386406.66030765</c:v>
                </c:pt>
                <c:pt idx="1331">
                  <c:v>554441832.91027558</c:v>
                </c:pt>
                <c:pt idx="1332">
                  <c:v>554497124.90251017</c:v>
                </c:pt>
                <c:pt idx="1333">
                  <c:v>554552282.96222079</c:v>
                </c:pt>
                <c:pt idx="1334">
                  <c:v>554607307.41382909</c:v>
                </c:pt>
                <c:pt idx="1335">
                  <c:v>554662198.580971</c:v>
                </c:pt>
                <c:pt idx="1336">
                  <c:v>554716956.78649843</c:v>
                </c:pt>
                <c:pt idx="1337">
                  <c:v>554771582.35248113</c:v>
                </c:pt>
                <c:pt idx="1338">
                  <c:v>554826075.600209</c:v>
                </c:pt>
                <c:pt idx="1339">
                  <c:v>554880436.85019338</c:v>
                </c:pt>
                <c:pt idx="1340">
                  <c:v>554934666.42216945</c:v>
                </c:pt>
                <c:pt idx="1341">
                  <c:v>554988764.63509762</c:v>
                </c:pt>
                <c:pt idx="1342">
                  <c:v>555042731.80716622</c:v>
                </c:pt>
                <c:pt idx="1343">
                  <c:v>555096568.25579238</c:v>
                </c:pt>
                <c:pt idx="1344">
                  <c:v>555150274.29762435</c:v>
                </c:pt>
                <c:pt idx="1345">
                  <c:v>555203850.24854374</c:v>
                </c:pt>
                <c:pt idx="1346">
                  <c:v>555257296.42366672</c:v>
                </c:pt>
                <c:pt idx="1347">
                  <c:v>555310613.13734603</c:v>
                </c:pt>
                <c:pt idx="1348">
                  <c:v>555363800.70317352</c:v>
                </c:pt>
                <c:pt idx="1349">
                  <c:v>555416859.4339807</c:v>
                </c:pt>
                <c:pt idx="1350">
                  <c:v>555469789.64184189</c:v>
                </c:pt>
                <c:pt idx="1351">
                  <c:v>555522591.63807523</c:v>
                </c:pt>
                <c:pt idx="1352">
                  <c:v>555575265.73324478</c:v>
                </c:pt>
                <c:pt idx="1353">
                  <c:v>555627812.23716235</c:v>
                </c:pt>
                <c:pt idx="1354">
                  <c:v>555680231.45888948</c:v>
                </c:pt>
                <c:pt idx="1355">
                  <c:v>555732523.70673859</c:v>
                </c:pt>
                <c:pt idx="1356">
                  <c:v>555784689.28827572</c:v>
                </c:pt>
                <c:pt idx="1357">
                  <c:v>555836728.51032197</c:v>
                </c:pt>
                <c:pt idx="1358">
                  <c:v>555888641.67895472</c:v>
                </c:pt>
                <c:pt idx="1359">
                  <c:v>555940429.09951043</c:v>
                </c:pt>
                <c:pt idx="1360">
                  <c:v>555992091.07658565</c:v>
                </c:pt>
                <c:pt idx="1361">
                  <c:v>556043627.91403949</c:v>
                </c:pt>
                <c:pt idx="1362">
                  <c:v>556095039.9149946</c:v>
                </c:pt>
                <c:pt idx="1363">
                  <c:v>556146327.38183963</c:v>
                </c:pt>
                <c:pt idx="1364">
                  <c:v>556197490.61623073</c:v>
                </c:pt>
                <c:pt idx="1365">
                  <c:v>556248529.91909313</c:v>
                </c:pt>
                <c:pt idx="1366">
                  <c:v>556299445.5906235</c:v>
                </c:pt>
                <c:pt idx="1367">
                  <c:v>556350237.93029118</c:v>
                </c:pt>
                <c:pt idx="1368">
                  <c:v>556400907.23684001</c:v>
                </c:pt>
                <c:pt idx="1369">
                  <c:v>556451453.80829036</c:v>
                </c:pt>
                <c:pt idx="1370">
                  <c:v>556501877.94194067</c:v>
                </c:pt>
                <c:pt idx="1371">
                  <c:v>556552179.93436921</c:v>
                </c:pt>
                <c:pt idx="1372">
                  <c:v>556602360.08143568</c:v>
                </c:pt>
                <c:pt idx="1373">
                  <c:v>556652418.67828357</c:v>
                </c:pt>
                <c:pt idx="1374">
                  <c:v>556702356.01934099</c:v>
                </c:pt>
                <c:pt idx="1375">
                  <c:v>556752172.39832318</c:v>
                </c:pt>
                <c:pt idx="1376">
                  <c:v>556801868.10823381</c:v>
                </c:pt>
                <c:pt idx="1377">
                  <c:v>556851443.44136679</c:v>
                </c:pt>
                <c:pt idx="1378">
                  <c:v>556900898.68930781</c:v>
                </c:pt>
                <c:pt idx="1379">
                  <c:v>556950234.14293671</c:v>
                </c:pt>
                <c:pt idx="1380">
                  <c:v>556999450.09242845</c:v>
                </c:pt>
                <c:pt idx="1381">
                  <c:v>557048546.82725513</c:v>
                </c:pt>
                <c:pt idx="1382">
                  <c:v>557097524.63618779</c:v>
                </c:pt>
                <c:pt idx="1383">
                  <c:v>557146383.80729771</c:v>
                </c:pt>
                <c:pt idx="1384">
                  <c:v>557195124.62795889</c:v>
                </c:pt>
                <c:pt idx="1385">
                  <c:v>557243747.38484848</c:v>
                </c:pt>
                <c:pt idx="1386">
                  <c:v>557292252.36394989</c:v>
                </c:pt>
                <c:pt idx="1387">
                  <c:v>557340639.85055351</c:v>
                </c:pt>
                <c:pt idx="1388">
                  <c:v>557388910.12925875</c:v>
                </c:pt>
                <c:pt idx="1389">
                  <c:v>557437063.48397565</c:v>
                </c:pt>
                <c:pt idx="1390">
                  <c:v>557485100.19792652</c:v>
                </c:pt>
                <c:pt idx="1391">
                  <c:v>557533020.55364728</c:v>
                </c:pt>
                <c:pt idx="1392">
                  <c:v>557580824.83299029</c:v>
                </c:pt>
                <c:pt idx="1393">
                  <c:v>557628513.31712437</c:v>
                </c:pt>
                <c:pt idx="1394">
                  <c:v>557676086.28653765</c:v>
                </c:pt>
                <c:pt idx="1395">
                  <c:v>557723544.02103889</c:v>
                </c:pt>
                <c:pt idx="1396">
                  <c:v>557770886.79975891</c:v>
                </c:pt>
                <c:pt idx="1397">
                  <c:v>557818114.90115249</c:v>
                </c:pt>
                <c:pt idx="1398">
                  <c:v>557865228.60299981</c:v>
                </c:pt>
                <c:pt idx="1399">
                  <c:v>557912228.18240833</c:v>
                </c:pt>
                <c:pt idx="1400">
                  <c:v>557959113.91581428</c:v>
                </c:pt>
                <c:pt idx="1401">
                  <c:v>558005886.07898402</c:v>
                </c:pt>
                <c:pt idx="1402">
                  <c:v>558052544.94701636</c:v>
                </c:pt>
                <c:pt idx="1403">
                  <c:v>558099090.79434323</c:v>
                </c:pt>
                <c:pt idx="1404">
                  <c:v>558145523.89473236</c:v>
                </c:pt>
                <c:pt idx="1405">
                  <c:v>558191844.52128804</c:v>
                </c:pt>
                <c:pt idx="1406">
                  <c:v>558238052.94645286</c:v>
                </c:pt>
                <c:pt idx="1407">
                  <c:v>558284149.44200993</c:v>
                </c:pt>
                <c:pt idx="1408">
                  <c:v>558330134.27908361</c:v>
                </c:pt>
                <c:pt idx="1409">
                  <c:v>558376007.72814167</c:v>
                </c:pt>
                <c:pt idx="1410">
                  <c:v>558421770.05899668</c:v>
                </c:pt>
                <c:pt idx="1411">
                  <c:v>558467421.54080796</c:v>
                </c:pt>
                <c:pt idx="1412">
                  <c:v>558512962.44208241</c:v>
                </c:pt>
                <c:pt idx="1413">
                  <c:v>558558393.03067684</c:v>
                </c:pt>
                <c:pt idx="1414">
                  <c:v>558603713.57379901</c:v>
                </c:pt>
                <c:pt idx="1415">
                  <c:v>558648924.3380096</c:v>
                </c:pt>
                <c:pt idx="1416">
                  <c:v>558694025.58922362</c:v>
                </c:pt>
                <c:pt idx="1417">
                  <c:v>558739017.59271169</c:v>
                </c:pt>
                <c:pt idx="1418">
                  <c:v>558783900.6131022</c:v>
                </c:pt>
                <c:pt idx="1419">
                  <c:v>558828674.91438258</c:v>
                </c:pt>
                <c:pt idx="1420">
                  <c:v>558873340.75990021</c:v>
                </c:pt>
                <c:pt idx="1421">
                  <c:v>558917898.41236544</c:v>
                </c:pt>
                <c:pt idx="1422">
                  <c:v>558962348.13385141</c:v>
                </c:pt>
                <c:pt idx="1423">
                  <c:v>559006690.18579721</c:v>
                </c:pt>
                <c:pt idx="1424">
                  <c:v>559050924.8290081</c:v>
                </c:pt>
                <c:pt idx="1425">
                  <c:v>559095052.32365787</c:v>
                </c:pt>
                <c:pt idx="1426">
                  <c:v>559139072.92929006</c:v>
                </c:pt>
                <c:pt idx="1427">
                  <c:v>559182986.90481937</c:v>
                </c:pt>
                <c:pt idx="1428">
                  <c:v>559226794.50853336</c:v>
                </c:pt>
                <c:pt idx="1429">
                  <c:v>559270495.9980942</c:v>
                </c:pt>
                <c:pt idx="1430">
                  <c:v>559314091.63053989</c:v>
                </c:pt>
                <c:pt idx="1431">
                  <c:v>559357581.66228557</c:v>
                </c:pt>
                <c:pt idx="1432">
                  <c:v>559400966.34912527</c:v>
                </c:pt>
                <c:pt idx="1433">
                  <c:v>559444245.94623363</c:v>
                </c:pt>
                <c:pt idx="1434">
                  <c:v>559487420.70816708</c:v>
                </c:pt>
                <c:pt idx="1435">
                  <c:v>559530490.88886559</c:v>
                </c:pt>
                <c:pt idx="1436">
                  <c:v>559573456.74165356</c:v>
                </c:pt>
                <c:pt idx="1437">
                  <c:v>559616318.51924241</c:v>
                </c:pt>
                <c:pt idx="1438">
                  <c:v>559659076.47373116</c:v>
                </c:pt>
                <c:pt idx="1439">
                  <c:v>559701730.85660779</c:v>
                </c:pt>
                <c:pt idx="1440">
                  <c:v>559744281.91875172</c:v>
                </c:pt>
                <c:pt idx="1441">
                  <c:v>559786729.91043413</c:v>
                </c:pt>
                <c:pt idx="1442">
                  <c:v>559829075.08132052</c:v>
                </c:pt>
                <c:pt idx="1443">
                  <c:v>559871317.68047118</c:v>
                </c:pt>
                <c:pt idx="1444">
                  <c:v>559913457.95634329</c:v>
                </c:pt>
                <c:pt idx="1445">
                  <c:v>559955496.15679228</c:v>
                </c:pt>
                <c:pt idx="1446">
                  <c:v>559997432.52907288</c:v>
                </c:pt>
                <c:pt idx="1447">
                  <c:v>560039267.31984138</c:v>
                </c:pt>
                <c:pt idx="1448">
                  <c:v>560081000.77515614</c:v>
                </c:pt>
                <c:pt idx="1449">
                  <c:v>560122633.1404798</c:v>
                </c:pt>
                <c:pt idx="1450">
                  <c:v>560164164.66068041</c:v>
                </c:pt>
                <c:pt idx="1451">
                  <c:v>560205595.58003271</c:v>
                </c:pt>
                <c:pt idx="1452">
                  <c:v>560246926.14221966</c:v>
                </c:pt>
                <c:pt idx="1453">
                  <c:v>560288156.59033442</c:v>
                </c:pt>
                <c:pt idx="1454">
                  <c:v>560329287.16688097</c:v>
                </c:pt>
                <c:pt idx="1455">
                  <c:v>560370318.11377573</c:v>
                </c:pt>
                <c:pt idx="1456">
                  <c:v>560411249.67234933</c:v>
                </c:pt>
                <c:pt idx="1457">
                  <c:v>560452082.08334792</c:v>
                </c:pt>
                <c:pt idx="1458">
                  <c:v>560492815.58693445</c:v>
                </c:pt>
                <c:pt idx="1459">
                  <c:v>560533450.42268991</c:v>
                </c:pt>
                <c:pt idx="1460">
                  <c:v>560573986.82961524</c:v>
                </c:pt>
                <c:pt idx="1461">
                  <c:v>560614425.04613221</c:v>
                </c:pt>
                <c:pt idx="1462">
                  <c:v>560654765.31008554</c:v>
                </c:pt>
                <c:pt idx="1463">
                  <c:v>560695007.85874307</c:v>
                </c:pt>
                <c:pt idx="1464">
                  <c:v>560735152.92879844</c:v>
                </c:pt>
                <c:pt idx="1465">
                  <c:v>560775200.75637197</c:v>
                </c:pt>
                <c:pt idx="1466">
                  <c:v>560815151.57701182</c:v>
                </c:pt>
                <c:pt idx="1467">
                  <c:v>560855005.62569547</c:v>
                </c:pt>
                <c:pt idx="1468">
                  <c:v>560894763.13683164</c:v>
                </c:pt>
                <c:pt idx="1469">
                  <c:v>560934424.34426105</c:v>
                </c:pt>
                <c:pt idx="1470">
                  <c:v>560973989.4812578</c:v>
                </c:pt>
                <c:pt idx="1471">
                  <c:v>561013458.78053117</c:v>
                </c:pt>
                <c:pt idx="1472">
                  <c:v>561052832.47422659</c:v>
                </c:pt>
                <c:pt idx="1473">
                  <c:v>561092110.79392731</c:v>
                </c:pt>
                <c:pt idx="1474">
                  <c:v>561131293.97065556</c:v>
                </c:pt>
                <c:pt idx="1475">
                  <c:v>561170382.23487401</c:v>
                </c:pt>
                <c:pt idx="1476">
                  <c:v>561209375.81648719</c:v>
                </c:pt>
                <c:pt idx="1477">
                  <c:v>561248274.94484222</c:v>
                </c:pt>
                <c:pt idx="1478">
                  <c:v>561287079.84873152</c:v>
                </c:pt>
                <c:pt idx="1479">
                  <c:v>561325790.75639248</c:v>
                </c:pt>
                <c:pt idx="1480">
                  <c:v>561364407.89551032</c:v>
                </c:pt>
                <c:pt idx="1481">
                  <c:v>561402931.49321806</c:v>
                </c:pt>
                <c:pt idx="1482">
                  <c:v>561441361.77609921</c:v>
                </c:pt>
                <c:pt idx="1483">
                  <c:v>561479698.97018802</c:v>
                </c:pt>
                <c:pt idx="1484">
                  <c:v>561517943.30097139</c:v>
                </c:pt>
                <c:pt idx="1485">
                  <c:v>561556094.99338996</c:v>
                </c:pt>
                <c:pt idx="1486">
                  <c:v>561594154.27183938</c:v>
                </c:pt>
                <c:pt idx="1487">
                  <c:v>561632121.36017215</c:v>
                </c:pt>
                <c:pt idx="1488">
                  <c:v>561669996.48169804</c:v>
                </c:pt>
                <c:pt idx="1489">
                  <c:v>561707779.85918629</c:v>
                </c:pt>
                <c:pt idx="1490">
                  <c:v>561745471.71486616</c:v>
                </c:pt>
                <c:pt idx="1491">
                  <c:v>561783072.27042913</c:v>
                </c:pt>
                <c:pt idx="1492">
                  <c:v>561820581.74702919</c:v>
                </c:pt>
                <c:pt idx="1493">
                  <c:v>561858000.3652848</c:v>
                </c:pt>
                <c:pt idx="1494">
                  <c:v>561895328.34528005</c:v>
                </c:pt>
                <c:pt idx="1495">
                  <c:v>561932565.90656602</c:v>
                </c:pt>
                <c:pt idx="1496">
                  <c:v>561969713.26816189</c:v>
                </c:pt>
                <c:pt idx="1497">
                  <c:v>562006770.64855611</c:v>
                </c:pt>
                <c:pt idx="1498">
                  <c:v>562043738.26570833</c:v>
                </c:pt>
                <c:pt idx="1499">
                  <c:v>562080616.33704984</c:v>
                </c:pt>
                <c:pt idx="1500">
                  <c:v>562117405.0794853</c:v>
                </c:pt>
                <c:pt idx="1501">
                  <c:v>562154104.70939434</c:v>
                </c:pt>
                <c:pt idx="1502">
                  <c:v>562190715.44263184</c:v>
                </c:pt>
                <c:pt idx="1503">
                  <c:v>562227237.49453056</c:v>
                </c:pt>
                <c:pt idx="1504">
                  <c:v>562263671.07990098</c:v>
                </c:pt>
                <c:pt idx="1505">
                  <c:v>562300016.4130336</c:v>
                </c:pt>
                <c:pt idx="1506">
                  <c:v>562336273.70769989</c:v>
                </c:pt>
                <c:pt idx="1507">
                  <c:v>562372443.17715335</c:v>
                </c:pt>
                <c:pt idx="1508">
                  <c:v>562408525.03413093</c:v>
                </c:pt>
                <c:pt idx="1509">
                  <c:v>562444519.4908545</c:v>
                </c:pt>
                <c:pt idx="1510">
                  <c:v>562480426.75903141</c:v>
                </c:pt>
                <c:pt idx="1511">
                  <c:v>562516247.04985666</c:v>
                </c:pt>
                <c:pt idx="1512">
                  <c:v>562551980.57401347</c:v>
                </c:pt>
                <c:pt idx="1513">
                  <c:v>562587627.54167473</c:v>
                </c:pt>
                <c:pt idx="1514">
                  <c:v>562623188.1625042</c:v>
                </c:pt>
                <c:pt idx="1515">
                  <c:v>562658662.64565802</c:v>
                </c:pt>
                <c:pt idx="1516">
                  <c:v>562694051.19978523</c:v>
                </c:pt>
                <c:pt idx="1517">
                  <c:v>562729354.03302991</c:v>
                </c:pt>
                <c:pt idx="1518">
                  <c:v>562764571.35303175</c:v>
                </c:pt>
                <c:pt idx="1519">
                  <c:v>562799703.3669275</c:v>
                </c:pt>
                <c:pt idx="1520">
                  <c:v>562834750.2813524</c:v>
                </c:pt>
                <c:pt idx="1521">
                  <c:v>562869712.30244052</c:v>
                </c:pt>
                <c:pt idx="1522">
                  <c:v>562904589.6358273</c:v>
                </c:pt>
                <c:pt idx="1523">
                  <c:v>562939382.48664987</c:v>
                </c:pt>
                <c:pt idx="1524">
                  <c:v>562974091.05954826</c:v>
                </c:pt>
                <c:pt idx="1525">
                  <c:v>563008715.55866706</c:v>
                </c:pt>
                <c:pt idx="1526">
                  <c:v>563043256.18765616</c:v>
                </c:pt>
                <c:pt idx="1527">
                  <c:v>563077713.14967239</c:v>
                </c:pt>
                <c:pt idx="1528">
                  <c:v>563112086.64738023</c:v>
                </c:pt>
                <c:pt idx="1529">
                  <c:v>563146376.88295329</c:v>
                </c:pt>
                <c:pt idx="1530">
                  <c:v>563180584.05807567</c:v>
                </c:pt>
                <c:pt idx="1531">
                  <c:v>563214708.37394273</c:v>
                </c:pt>
                <c:pt idx="1532">
                  <c:v>563248750.03126252</c:v>
                </c:pt>
                <c:pt idx="1533">
                  <c:v>563282709.23025703</c:v>
                </c:pt>
                <c:pt idx="1534">
                  <c:v>563316586.170663</c:v>
                </c:pt>
                <c:pt idx="1535">
                  <c:v>563350381.05173385</c:v>
                </c:pt>
                <c:pt idx="1536">
                  <c:v>563384094.07223964</c:v>
                </c:pt>
                <c:pt idx="1537">
                  <c:v>563417725.43046963</c:v>
                </c:pt>
                <c:pt idx="1538">
                  <c:v>563451275.32423222</c:v>
                </c:pt>
                <c:pt idx="1539">
                  <c:v>563484743.95085716</c:v>
                </c:pt>
                <c:pt idx="1540">
                  <c:v>563518131.50719595</c:v>
                </c:pt>
                <c:pt idx="1541">
                  <c:v>563551438.189623</c:v>
                </c:pt>
                <c:pt idx="1542">
                  <c:v>563584664.19403768</c:v>
                </c:pt>
                <c:pt idx="1543">
                  <c:v>563617809.7158643</c:v>
                </c:pt>
                <c:pt idx="1544">
                  <c:v>563650874.95005393</c:v>
                </c:pt>
                <c:pt idx="1545">
                  <c:v>563683860.09108567</c:v>
                </c:pt>
                <c:pt idx="1546">
                  <c:v>563716765.33296716</c:v>
                </c:pt>
                <c:pt idx="1547">
                  <c:v>563749590.86923647</c:v>
                </c:pt>
                <c:pt idx="1548">
                  <c:v>563782336.89296246</c:v>
                </c:pt>
                <c:pt idx="1549">
                  <c:v>563815003.59674668</c:v>
                </c:pt>
                <c:pt idx="1550">
                  <c:v>563847591.17272389</c:v>
                </c:pt>
                <c:pt idx="1551">
                  <c:v>563880099.81256366</c:v>
                </c:pt>
                <c:pt idx="1552">
                  <c:v>563912529.70747125</c:v>
                </c:pt>
                <c:pt idx="1553">
                  <c:v>563944881.04818857</c:v>
                </c:pt>
                <c:pt idx="1554">
                  <c:v>563977154.02499568</c:v>
                </c:pt>
                <c:pt idx="1555">
                  <c:v>564009348.8277117</c:v>
                </c:pt>
                <c:pt idx="1556">
                  <c:v>564041465.64569581</c:v>
                </c:pt>
                <c:pt idx="1557">
                  <c:v>564073504.66784883</c:v>
                </c:pt>
                <c:pt idx="1558">
                  <c:v>564105466.08261359</c:v>
                </c:pt>
                <c:pt idx="1559">
                  <c:v>564137350.07797706</c:v>
                </c:pt>
                <c:pt idx="1560">
                  <c:v>564169156.84147012</c:v>
                </c:pt>
                <c:pt idx="1561">
                  <c:v>564200886.56016982</c:v>
                </c:pt>
                <c:pt idx="1562">
                  <c:v>564232539.42070007</c:v>
                </c:pt>
                <c:pt idx="1563">
                  <c:v>564264115.60923254</c:v>
                </c:pt>
                <c:pt idx="1564">
                  <c:v>564295615.31148827</c:v>
                </c:pt>
                <c:pt idx="1565">
                  <c:v>564327038.71273816</c:v>
                </c:pt>
                <c:pt idx="1566">
                  <c:v>564358385.99780416</c:v>
                </c:pt>
                <c:pt idx="1567">
                  <c:v>564389657.35106087</c:v>
                </c:pt>
                <c:pt idx="1568">
                  <c:v>564420852.95643628</c:v>
                </c:pt>
                <c:pt idx="1569">
                  <c:v>564451972.9974128</c:v>
                </c:pt>
                <c:pt idx="1570">
                  <c:v>564483017.65702796</c:v>
                </c:pt>
                <c:pt idx="1571">
                  <c:v>564513987.11787677</c:v>
                </c:pt>
                <c:pt idx="1572">
                  <c:v>564544881.56211114</c:v>
                </c:pt>
                <c:pt idx="1573">
                  <c:v>564575701.17144215</c:v>
                </c:pt>
                <c:pt idx="1574">
                  <c:v>564606446.12714088</c:v>
                </c:pt>
                <c:pt idx="1575">
                  <c:v>564637116.61003888</c:v>
                </c:pt>
                <c:pt idx="1576">
                  <c:v>564667712.80052996</c:v>
                </c:pt>
                <c:pt idx="1577">
                  <c:v>564698234.87857103</c:v>
                </c:pt>
                <c:pt idx="1578">
                  <c:v>564728683.02368283</c:v>
                </c:pt>
                <c:pt idx="1579">
                  <c:v>564759057.41495144</c:v>
                </c:pt>
                <c:pt idx="1580">
                  <c:v>564789358.23102915</c:v>
                </c:pt>
                <c:pt idx="1581">
                  <c:v>564819585.6501354</c:v>
                </c:pt>
                <c:pt idx="1582">
                  <c:v>564849739.85005808</c:v>
                </c:pt>
                <c:pt idx="1583">
                  <c:v>564879821.00815415</c:v>
                </c:pt>
                <c:pt idx="1584">
                  <c:v>564909829.30135119</c:v>
                </c:pt>
                <c:pt idx="1585">
                  <c:v>564939764.90614843</c:v>
                </c:pt>
                <c:pt idx="1586">
                  <c:v>564969627.99861717</c:v>
                </c:pt>
                <c:pt idx="1587">
                  <c:v>564999418.75440216</c:v>
                </c:pt>
                <c:pt idx="1588">
                  <c:v>565029137.34872317</c:v>
                </c:pt>
                <c:pt idx="1589">
                  <c:v>565058783.95637512</c:v>
                </c:pt>
                <c:pt idx="1590">
                  <c:v>565088358.75172973</c:v>
                </c:pt>
                <c:pt idx="1591">
                  <c:v>565117861.90873611</c:v>
                </c:pt>
                <c:pt idx="1592">
                  <c:v>565147293.60092247</c:v>
                </c:pt>
                <c:pt idx="1593">
                  <c:v>565176654.00139618</c:v>
                </c:pt>
                <c:pt idx="1594">
                  <c:v>565205943.2828455</c:v>
                </c:pt>
                <c:pt idx="1595">
                  <c:v>565235161.6175406</c:v>
                </c:pt>
                <c:pt idx="1596">
                  <c:v>565264309.17733407</c:v>
                </c:pt>
                <c:pt idx="1597">
                  <c:v>565293386.13366234</c:v>
                </c:pt>
                <c:pt idx="1598">
                  <c:v>565322392.65754652</c:v>
                </c:pt>
                <c:pt idx="1599">
                  <c:v>565351328.91959345</c:v>
                </c:pt>
                <c:pt idx="1600">
                  <c:v>565380195.08999705</c:v>
                </c:pt>
                <c:pt idx="1601">
                  <c:v>565408991.33853841</c:v>
                </c:pt>
                <c:pt idx="1602">
                  <c:v>565437717.83458781</c:v>
                </c:pt>
                <c:pt idx="1603">
                  <c:v>565466374.74710488</c:v>
                </c:pt>
                <c:pt idx="1604">
                  <c:v>565494962.24464059</c:v>
                </c:pt>
                <c:pt idx="1605">
                  <c:v>565523480.49533689</c:v>
                </c:pt>
                <c:pt idx="1606">
                  <c:v>565551929.66692901</c:v>
                </c:pt>
                <c:pt idx="1607">
                  <c:v>565580309.92674565</c:v>
                </c:pt>
                <c:pt idx="1608">
                  <c:v>565608621.44171023</c:v>
                </c:pt>
                <c:pt idx="1609">
                  <c:v>565636864.37834179</c:v>
                </c:pt>
                <c:pt idx="1610">
                  <c:v>565665038.90275609</c:v>
                </c:pt>
                <c:pt idx="1611">
                  <c:v>565693145.18066645</c:v>
                </c:pt>
                <c:pt idx="1612">
                  <c:v>565721183.37738478</c:v>
                </c:pt>
                <c:pt idx="1613">
                  <c:v>565749153.65782261</c:v>
                </c:pt>
                <c:pt idx="1614">
                  <c:v>565777056.18649209</c:v>
                </c:pt>
                <c:pt idx="1615">
                  <c:v>565804891.12750661</c:v>
                </c:pt>
                <c:pt idx="1616">
                  <c:v>565832658.64458239</c:v>
                </c:pt>
                <c:pt idx="1617">
                  <c:v>565860358.90103865</c:v>
                </c:pt>
                <c:pt idx="1618">
                  <c:v>565887992.05979931</c:v>
                </c:pt>
                <c:pt idx="1619">
                  <c:v>565915558.28339362</c:v>
                </c:pt>
                <c:pt idx="1620">
                  <c:v>565943057.73395717</c:v>
                </c:pt>
                <c:pt idx="1621">
                  <c:v>565970490.57323277</c:v>
                </c:pt>
                <c:pt idx="1622">
                  <c:v>565997856.96257126</c:v>
                </c:pt>
                <c:pt idx="1623">
                  <c:v>566025157.06293297</c:v>
                </c:pt>
                <c:pt idx="1624">
                  <c:v>566052391.03488779</c:v>
                </c:pt>
                <c:pt idx="1625">
                  <c:v>566079559.03861749</c:v>
                </c:pt>
                <c:pt idx="1626">
                  <c:v>566106661.23391533</c:v>
                </c:pt>
                <c:pt idx="1627">
                  <c:v>566133697.78018713</c:v>
                </c:pt>
                <c:pt idx="1628">
                  <c:v>566160668.83645356</c:v>
                </c:pt>
                <c:pt idx="1629">
                  <c:v>566187574.56134927</c:v>
                </c:pt>
                <c:pt idx="1630">
                  <c:v>566214415.11312509</c:v>
                </c:pt>
                <c:pt idx="1631">
                  <c:v>566241190.64964819</c:v>
                </c:pt>
                <c:pt idx="1632">
                  <c:v>566267901.32840359</c:v>
                </c:pt>
                <c:pt idx="1633">
                  <c:v>566294547.30649483</c:v>
                </c:pt>
                <c:pt idx="1634">
                  <c:v>566321128.74064481</c:v>
                </c:pt>
                <c:pt idx="1635">
                  <c:v>566347645.78719687</c:v>
                </c:pt>
                <c:pt idx="1636">
                  <c:v>566374098.60211551</c:v>
                </c:pt>
                <c:pt idx="1637">
                  <c:v>566400487.3409878</c:v>
                </c:pt>
                <c:pt idx="1638">
                  <c:v>566426812.15902328</c:v>
                </c:pt>
                <c:pt idx="1639">
                  <c:v>566453073.21105623</c:v>
                </c:pt>
                <c:pt idx="1640">
                  <c:v>566479270.65154552</c:v>
                </c:pt>
                <c:pt idx="1641">
                  <c:v>566505404.63457584</c:v>
                </c:pt>
                <c:pt idx="1642">
                  <c:v>566531475.31385875</c:v>
                </c:pt>
                <c:pt idx="1643">
                  <c:v>566557482.84273362</c:v>
                </c:pt>
                <c:pt idx="1644">
                  <c:v>566583427.37416804</c:v>
                </c:pt>
                <c:pt idx="1645">
                  <c:v>566609309.06075943</c:v>
                </c:pt>
                <c:pt idx="1646">
                  <c:v>566635128.0547353</c:v>
                </c:pt>
                <c:pt idx="1647">
                  <c:v>566660884.50795448</c:v>
                </c:pt>
                <c:pt idx="1648">
                  <c:v>566686578.57190812</c:v>
                </c:pt>
                <c:pt idx="1649">
                  <c:v>566712210.39772034</c:v>
                </c:pt>
                <c:pt idx="1650">
                  <c:v>566737780.13614893</c:v>
                </c:pt>
                <c:pt idx="1651">
                  <c:v>566763287.93758702</c:v>
                </c:pt>
                <c:pt idx="1652">
                  <c:v>566788733.95206308</c:v>
                </c:pt>
                <c:pt idx="1653">
                  <c:v>566814118.32924211</c:v>
                </c:pt>
                <c:pt idx="1654">
                  <c:v>566839441.21842694</c:v>
                </c:pt>
                <c:pt idx="1655">
                  <c:v>566864702.76855826</c:v>
                </c:pt>
                <c:pt idx="1656">
                  <c:v>566889903.12821662</c:v>
                </c:pt>
                <c:pt idx="1657">
                  <c:v>566915042.44562185</c:v>
                </c:pt>
                <c:pt idx="1658">
                  <c:v>566940120.86863565</c:v>
                </c:pt>
                <c:pt idx="1659">
                  <c:v>566965138.5447607</c:v>
                </c:pt>
                <c:pt idx="1660">
                  <c:v>566990095.62114298</c:v>
                </c:pt>
                <c:pt idx="1661">
                  <c:v>567014992.24457192</c:v>
                </c:pt>
                <c:pt idx="1662">
                  <c:v>567039828.56148124</c:v>
                </c:pt>
                <c:pt idx="1663">
                  <c:v>567064604.71795011</c:v>
                </c:pt>
                <c:pt idx="1664">
                  <c:v>567089320.85970366</c:v>
                </c:pt>
                <c:pt idx="1665">
                  <c:v>567113977.13211441</c:v>
                </c:pt>
                <c:pt idx="1666">
                  <c:v>567138573.68020213</c:v>
                </c:pt>
                <c:pt idx="1667">
                  <c:v>567163110.64863586</c:v>
                </c:pt>
                <c:pt idx="1668">
                  <c:v>567187588.18173409</c:v>
                </c:pt>
                <c:pt idx="1669">
                  <c:v>567212006.42346549</c:v>
                </c:pt>
                <c:pt idx="1670">
                  <c:v>567236365.51745045</c:v>
                </c:pt>
                <c:pt idx="1671">
                  <c:v>567260665.60696101</c:v>
                </c:pt>
                <c:pt idx="1672">
                  <c:v>567284906.83492243</c:v>
                </c:pt>
                <c:pt idx="1673">
                  <c:v>567309089.34391356</c:v>
                </c:pt>
                <c:pt idx="1674">
                  <c:v>567333213.27616823</c:v>
                </c:pt>
                <c:pt idx="1675">
                  <c:v>567357278.77357519</c:v>
                </c:pt>
                <c:pt idx="1676">
                  <c:v>567381285.97768021</c:v>
                </c:pt>
                <c:pt idx="1677">
                  <c:v>567405235.02968562</c:v>
                </c:pt>
                <c:pt idx="1678">
                  <c:v>567429126.07045197</c:v>
                </c:pt>
                <c:pt idx="1679">
                  <c:v>567452959.24049842</c:v>
                </c:pt>
                <c:pt idx="1680">
                  <c:v>567476734.680004</c:v>
                </c:pt>
                <c:pt idx="1681">
                  <c:v>567500452.52880824</c:v>
                </c:pt>
                <c:pt idx="1682">
                  <c:v>567524112.92641139</c:v>
                </c:pt>
                <c:pt idx="1683">
                  <c:v>567547716.01197648</c:v>
                </c:pt>
                <c:pt idx="1684">
                  <c:v>567571261.92432904</c:v>
                </c:pt>
                <c:pt idx="1685">
                  <c:v>567594750.80195844</c:v>
                </c:pt>
                <c:pt idx="1686">
                  <c:v>567618182.78301859</c:v>
                </c:pt>
                <c:pt idx="1687">
                  <c:v>567641558.00532877</c:v>
                </c:pt>
                <c:pt idx="1688">
                  <c:v>567664876.60637438</c:v>
                </c:pt>
                <c:pt idx="1689">
                  <c:v>567688138.72330761</c:v>
                </c:pt>
                <c:pt idx="1690">
                  <c:v>567711344.49294901</c:v>
                </c:pt>
                <c:pt idx="1691">
                  <c:v>567734494.05178702</c:v>
                </c:pt>
                <c:pt idx="1692">
                  <c:v>567757587.53597999</c:v>
                </c:pt>
                <c:pt idx="1693">
                  <c:v>567780625.08135617</c:v>
                </c:pt>
                <c:pt idx="1694">
                  <c:v>567803606.82341468</c:v>
                </c:pt>
                <c:pt idx="1695">
                  <c:v>567826532.89732695</c:v>
                </c:pt>
                <c:pt idx="1696">
                  <c:v>567849403.43793654</c:v>
                </c:pt>
                <c:pt idx="1697">
                  <c:v>567872218.57976031</c:v>
                </c:pt>
                <c:pt idx="1698">
                  <c:v>567894978.45698965</c:v>
                </c:pt>
                <c:pt idx="1699">
                  <c:v>567917683.20349073</c:v>
                </c:pt>
                <c:pt idx="1700">
                  <c:v>567940332.95280528</c:v>
                </c:pt>
                <c:pt idx="1701">
                  <c:v>567962927.83815193</c:v>
                </c:pt>
                <c:pt idx="1702">
                  <c:v>567985467.99242616</c:v>
                </c:pt>
                <c:pt idx="1703">
                  <c:v>568007953.54820216</c:v>
                </c:pt>
                <c:pt idx="1704">
                  <c:v>568030384.63773215</c:v>
                </c:pt>
                <c:pt idx="1705">
                  <c:v>568052761.39294899</c:v>
                </c:pt>
                <c:pt idx="1706">
                  <c:v>568075083.94546509</c:v>
                </c:pt>
                <c:pt idx="1707">
                  <c:v>568097352.42657447</c:v>
                </c:pt>
                <c:pt idx="1708">
                  <c:v>568119566.96725297</c:v>
                </c:pt>
                <c:pt idx="1709">
                  <c:v>568141727.69815958</c:v>
                </c:pt>
                <c:pt idx="1710">
                  <c:v>568163834.74963617</c:v>
                </c:pt>
                <c:pt idx="1711">
                  <c:v>568185888.25170922</c:v>
                </c:pt>
                <c:pt idx="1712">
                  <c:v>568207888.33409035</c:v>
                </c:pt>
                <c:pt idx="1713">
                  <c:v>568229835.12617671</c:v>
                </c:pt>
                <c:pt idx="1714">
                  <c:v>568251728.7570523</c:v>
                </c:pt>
                <c:pt idx="1715">
                  <c:v>568273569.3554883</c:v>
                </c:pt>
                <c:pt idx="1716">
                  <c:v>568295357.0499438</c:v>
                </c:pt>
                <c:pt idx="1717">
                  <c:v>568317091.96856701</c:v>
                </c:pt>
                <c:pt idx="1718">
                  <c:v>568338774.2391957</c:v>
                </c:pt>
                <c:pt idx="1719">
                  <c:v>568360403.98935771</c:v>
                </c:pt>
                <c:pt idx="1720">
                  <c:v>568381981.34627223</c:v>
                </c:pt>
                <c:pt idx="1721">
                  <c:v>568403506.43685043</c:v>
                </c:pt>
                <c:pt idx="1722">
                  <c:v>568424979.38769555</c:v>
                </c:pt>
                <c:pt idx="1723">
                  <c:v>568446400.32510471</c:v>
                </c:pt>
                <c:pt idx="1724">
                  <c:v>568467769.37506866</c:v>
                </c:pt>
                <c:pt idx="1725">
                  <c:v>568489086.66327333</c:v>
                </c:pt>
                <c:pt idx="1726">
                  <c:v>568510352.31509995</c:v>
                </c:pt>
                <c:pt idx="1727">
                  <c:v>568531566.45562613</c:v>
                </c:pt>
                <c:pt idx="1728">
                  <c:v>568552729.20962656</c:v>
                </c:pt>
                <c:pt idx="1729">
                  <c:v>568573840.70157349</c:v>
                </c:pt>
                <c:pt idx="1730">
                  <c:v>568594901.05563819</c:v>
                </c:pt>
                <c:pt idx="1731">
                  <c:v>568615910.39569044</c:v>
                </c:pt>
                <c:pt idx="1732">
                  <c:v>568636868.8453002</c:v>
                </c:pt>
                <c:pt idx="1733">
                  <c:v>568657776.52773869</c:v>
                </c:pt>
                <c:pt idx="1734">
                  <c:v>568678633.56597769</c:v>
                </c:pt>
                <c:pt idx="1735">
                  <c:v>568699440.08269167</c:v>
                </c:pt>
                <c:pt idx="1736">
                  <c:v>568720196.20025766</c:v>
                </c:pt>
                <c:pt idx="1737">
                  <c:v>568740902.04075634</c:v>
                </c:pt>
                <c:pt idx="1738">
                  <c:v>568761557.72597277</c:v>
                </c:pt>
                <c:pt idx="1739">
                  <c:v>568782163.37739682</c:v>
                </c:pt>
                <c:pt idx="1740">
                  <c:v>568802719.11622441</c:v>
                </c:pt>
                <c:pt idx="1741">
                  <c:v>568823225.06335747</c:v>
                </c:pt>
                <c:pt idx="1742">
                  <c:v>568843681.33940542</c:v>
                </c:pt>
                <c:pt idx="1743">
                  <c:v>568864088.06468534</c:v>
                </c:pt>
                <c:pt idx="1744">
                  <c:v>568884445.35922289</c:v>
                </c:pt>
                <c:pt idx="1745">
                  <c:v>568904753.34275293</c:v>
                </c:pt>
                <c:pt idx="1746">
                  <c:v>568925012.13472068</c:v>
                </c:pt>
                <c:pt idx="1747">
                  <c:v>568945221.85428143</c:v>
                </c:pt>
                <c:pt idx="1748">
                  <c:v>568965382.62030232</c:v>
                </c:pt>
                <c:pt idx="1749">
                  <c:v>568985494.55136228</c:v>
                </c:pt>
                <c:pt idx="1750">
                  <c:v>569005557.76575315</c:v>
                </c:pt>
                <c:pt idx="1751">
                  <c:v>569025572.38148034</c:v>
                </c:pt>
                <c:pt idx="1752">
                  <c:v>569045538.51626301</c:v>
                </c:pt>
                <c:pt idx="1753">
                  <c:v>569065456.28753567</c:v>
                </c:pt>
                <c:pt idx="1754">
                  <c:v>569085325.81244802</c:v>
                </c:pt>
                <c:pt idx="1755">
                  <c:v>569105147.20786607</c:v>
                </c:pt>
                <c:pt idx="1756">
                  <c:v>569124920.59037304</c:v>
                </c:pt>
                <c:pt idx="1757">
                  <c:v>569144646.07626915</c:v>
                </c:pt>
                <c:pt idx="1758">
                  <c:v>569164323.78157353</c:v>
                </c:pt>
                <c:pt idx="1759">
                  <c:v>569183953.82202387</c:v>
                </c:pt>
                <c:pt idx="1760">
                  <c:v>569203536.31307769</c:v>
                </c:pt>
                <c:pt idx="1761">
                  <c:v>569223071.36991286</c:v>
                </c:pt>
                <c:pt idx="1762">
                  <c:v>569242559.10742819</c:v>
                </c:pt>
                <c:pt idx="1763">
                  <c:v>569261999.64024413</c:v>
                </c:pt>
                <c:pt idx="1764">
                  <c:v>569281393.08270347</c:v>
                </c:pt>
                <c:pt idx="1765">
                  <c:v>569300739.54887223</c:v>
                </c:pt>
                <c:pt idx="1766">
                  <c:v>569320039.15253985</c:v>
                </c:pt>
                <c:pt idx="1767">
                  <c:v>569339292.00722063</c:v>
                </c:pt>
                <c:pt idx="1768">
                  <c:v>569358498.22615314</c:v>
                </c:pt>
                <c:pt idx="1769">
                  <c:v>569377657.92230237</c:v>
                </c:pt>
                <c:pt idx="1770">
                  <c:v>569396771.20835924</c:v>
                </c:pt>
                <c:pt idx="1771">
                  <c:v>569415838.19674194</c:v>
                </c:pt>
                <c:pt idx="1772">
                  <c:v>569434858.99959624</c:v>
                </c:pt>
                <c:pt idx="1773">
                  <c:v>569453833.72879624</c:v>
                </c:pt>
                <c:pt idx="1774">
                  <c:v>569472762.49594522</c:v>
                </c:pt>
                <c:pt idx="1775">
                  <c:v>569491645.41237581</c:v>
                </c:pt>
                <c:pt idx="1776">
                  <c:v>569510482.58915126</c:v>
                </c:pt>
                <c:pt idx="1777">
                  <c:v>569529274.13706565</c:v>
                </c:pt>
                <c:pt idx="1778">
                  <c:v>569548020.16664493</c:v>
                </c:pt>
                <c:pt idx="1779">
                  <c:v>569566720.78814673</c:v>
                </c:pt>
                <c:pt idx="1780">
                  <c:v>569585376.11156237</c:v>
                </c:pt>
                <c:pt idx="1781">
                  <c:v>569603986.24661624</c:v>
                </c:pt>
                <c:pt idx="1782">
                  <c:v>569622551.30276692</c:v>
                </c:pt>
                <c:pt idx="1783">
                  <c:v>569641071.38920808</c:v>
                </c:pt>
                <c:pt idx="1784">
                  <c:v>569659546.614869</c:v>
                </c:pt>
                <c:pt idx="1785">
                  <c:v>569677977.08841467</c:v>
                </c:pt>
                <c:pt idx="1786">
                  <c:v>569696362.91824722</c:v>
                </c:pt>
                <c:pt idx="1787">
                  <c:v>569714704.21250618</c:v>
                </c:pt>
                <c:pt idx="1788">
                  <c:v>569733001.0790689</c:v>
                </c:pt>
                <c:pt idx="1789">
                  <c:v>569751253.62555158</c:v>
                </c:pt>
                <c:pt idx="1790">
                  <c:v>569769461.9593097</c:v>
                </c:pt>
                <c:pt idx="1791">
                  <c:v>569787626.18743896</c:v>
                </c:pt>
                <c:pt idx="1792">
                  <c:v>569805746.41677523</c:v>
                </c:pt>
                <c:pt idx="1793">
                  <c:v>569823822.75389576</c:v>
                </c:pt>
                <c:pt idx="1794">
                  <c:v>569841855.30511975</c:v>
                </c:pt>
                <c:pt idx="1795">
                  <c:v>569859844.17650867</c:v>
                </c:pt>
                <c:pt idx="1796">
                  <c:v>569877789.4738673</c:v>
                </c:pt>
                <c:pt idx="1797">
                  <c:v>569895691.30274391</c:v>
                </c:pt>
                <c:pt idx="1798">
                  <c:v>569913549.76843131</c:v>
                </c:pt>
                <c:pt idx="1799">
                  <c:v>569931364.97596693</c:v>
                </c:pt>
                <c:pt idx="1800">
                  <c:v>569949137.03013432</c:v>
                </c:pt>
                <c:pt idx="1801">
                  <c:v>569966866.03546262</c:v>
                </c:pt>
                <c:pt idx="1802">
                  <c:v>569984552.09622824</c:v>
                </c:pt>
                <c:pt idx="1803">
                  <c:v>570002195.31645477</c:v>
                </c:pt>
                <c:pt idx="1804">
                  <c:v>570019795.79991364</c:v>
                </c:pt>
                <c:pt idx="1805">
                  <c:v>570037353.6501255</c:v>
                </c:pt>
                <c:pt idx="1806">
                  <c:v>570054868.97035956</c:v>
                </c:pt>
                <c:pt idx="1807">
                  <c:v>570072341.86363554</c:v>
                </c:pt>
                <c:pt idx="1808">
                  <c:v>570089772.43272305</c:v>
                </c:pt>
                <c:pt idx="1809">
                  <c:v>570107160.78014302</c:v>
                </c:pt>
                <c:pt idx="1810">
                  <c:v>570124507.0081681</c:v>
                </c:pt>
                <c:pt idx="1811">
                  <c:v>570141811.21882308</c:v>
                </c:pt>
                <c:pt idx="1812">
                  <c:v>570159073.51388574</c:v>
                </c:pt>
                <c:pt idx="1813">
                  <c:v>570176293.99488699</c:v>
                </c:pt>
                <c:pt idx="1814">
                  <c:v>570193472.76311243</c:v>
                </c:pt>
                <c:pt idx="1815">
                  <c:v>570210609.91960204</c:v>
                </c:pt>
                <c:pt idx="1816">
                  <c:v>570227705.56515038</c:v>
                </c:pt>
                <c:pt idx="1817">
                  <c:v>570244759.80030894</c:v>
                </c:pt>
                <c:pt idx="1818">
                  <c:v>570261772.72538519</c:v>
                </c:pt>
                <c:pt idx="1819">
                  <c:v>570278744.4404434</c:v>
                </c:pt>
                <c:pt idx="1820">
                  <c:v>570295675.04530561</c:v>
                </c:pt>
                <c:pt idx="1821">
                  <c:v>570312564.63955224</c:v>
                </c:pt>
                <c:pt idx="1822">
                  <c:v>570329413.32252228</c:v>
                </c:pt>
                <c:pt idx="1823">
                  <c:v>570346221.19331408</c:v>
                </c:pt>
                <c:pt idx="1824">
                  <c:v>570362988.35078633</c:v>
                </c:pt>
                <c:pt idx="1825">
                  <c:v>570379714.89355779</c:v>
                </c:pt>
                <c:pt idx="1826">
                  <c:v>570396400.92000854</c:v>
                </c:pt>
                <c:pt idx="1827">
                  <c:v>570413046.52828026</c:v>
                </c:pt>
                <c:pt idx="1828">
                  <c:v>570429651.81627715</c:v>
                </c:pt>
                <c:pt idx="1829">
                  <c:v>570446216.88166595</c:v>
                </c:pt>
                <c:pt idx="1830">
                  <c:v>570462741.821877</c:v>
                </c:pt>
                <c:pt idx="1831">
                  <c:v>570479226.73410451</c:v>
                </c:pt>
                <c:pt idx="1832">
                  <c:v>570495671.71530759</c:v>
                </c:pt>
                <c:pt idx="1833">
                  <c:v>570512076.86220992</c:v>
                </c:pt>
                <c:pt idx="1834">
                  <c:v>570528442.27130139</c:v>
                </c:pt>
                <c:pt idx="1835">
                  <c:v>570544768.03883803</c:v>
                </c:pt>
                <c:pt idx="1836">
                  <c:v>570561054.26084256</c:v>
                </c:pt>
                <c:pt idx="1837">
                  <c:v>570577301.03310549</c:v>
                </c:pt>
                <c:pt idx="1838">
                  <c:v>570593508.45118463</c:v>
                </c:pt>
                <c:pt idx="1839">
                  <c:v>570609676.61040688</c:v>
                </c:pt>
                <c:pt idx="1840">
                  <c:v>570625805.60586798</c:v>
                </c:pt>
                <c:pt idx="1841">
                  <c:v>570641895.53243363</c:v>
                </c:pt>
                <c:pt idx="1842">
                  <c:v>570657946.48473942</c:v>
                </c:pt>
                <c:pt idx="1843">
                  <c:v>570673958.55719161</c:v>
                </c:pt>
                <c:pt idx="1844">
                  <c:v>570689931.84396827</c:v>
                </c:pt>
                <c:pt idx="1845">
                  <c:v>570705866.43901896</c:v>
                </c:pt>
                <c:pt idx="1846">
                  <c:v>570721762.43606567</c:v>
                </c:pt>
                <c:pt idx="1847">
                  <c:v>570737619.92860353</c:v>
                </c:pt>
                <c:pt idx="1848">
                  <c:v>570753439.00990117</c:v>
                </c:pt>
                <c:pt idx="1849">
                  <c:v>570769219.77300107</c:v>
                </c:pt>
                <c:pt idx="1850">
                  <c:v>570784962.3107208</c:v>
                </c:pt>
                <c:pt idx="1851">
                  <c:v>570800666.71565259</c:v>
                </c:pt>
                <c:pt idx="1852">
                  <c:v>570816333.08016467</c:v>
                </c:pt>
                <c:pt idx="1853">
                  <c:v>570831961.49640155</c:v>
                </c:pt>
                <c:pt idx="1854">
                  <c:v>570847552.05628443</c:v>
                </c:pt>
                <c:pt idx="1855">
                  <c:v>570863104.85151184</c:v>
                </c:pt>
                <c:pt idx="1856">
                  <c:v>570878619.97356033</c:v>
                </c:pt>
                <c:pt idx="1857">
                  <c:v>570894097.51368475</c:v>
                </c:pt>
                <c:pt idx="1858">
                  <c:v>570909537.5629189</c:v>
                </c:pt>
                <c:pt idx="1859">
                  <c:v>570924940.21207607</c:v>
                </c:pt>
                <c:pt idx="1860">
                  <c:v>570940305.55174959</c:v>
                </c:pt>
                <c:pt idx="1861">
                  <c:v>570955633.67231345</c:v>
                </c:pt>
                <c:pt idx="1862">
                  <c:v>570970924.66392279</c:v>
                </c:pt>
                <c:pt idx="1863">
                  <c:v>570986178.61651385</c:v>
                </c:pt>
                <c:pt idx="1864">
                  <c:v>571001395.61980569</c:v>
                </c:pt>
                <c:pt idx="1865">
                  <c:v>571016575.76329958</c:v>
                </c:pt>
                <c:pt idx="1866">
                  <c:v>571031719.1362803</c:v>
                </c:pt>
                <c:pt idx="1867">
                  <c:v>571046825.82781613</c:v>
                </c:pt>
                <c:pt idx="1868">
                  <c:v>571061895.92675972</c:v>
                </c:pt>
                <c:pt idx="1869">
                  <c:v>571076929.52174854</c:v>
                </c:pt>
                <c:pt idx="1870">
                  <c:v>571091926.70120525</c:v>
                </c:pt>
                <c:pt idx="1871">
                  <c:v>571106887.55333817</c:v>
                </c:pt>
                <c:pt idx="1872">
                  <c:v>571121812.16614234</c:v>
                </c:pt>
                <c:pt idx="1873">
                  <c:v>571136700.62739944</c:v>
                </c:pt>
                <c:pt idx="1874">
                  <c:v>571151553.02467847</c:v>
                </c:pt>
                <c:pt idx="1875">
                  <c:v>571166369.44533646</c:v>
                </c:pt>
                <c:pt idx="1876">
                  <c:v>571181149.97651863</c:v>
                </c:pt>
                <c:pt idx="1877">
                  <c:v>571195894.70515931</c:v>
                </c:pt>
                <c:pt idx="1878">
                  <c:v>571210603.71798217</c:v>
                </c:pt>
                <c:pt idx="1879">
                  <c:v>571225277.10150075</c:v>
                </c:pt>
                <c:pt idx="1880">
                  <c:v>571239914.94201934</c:v>
                </c:pt>
                <c:pt idx="1881">
                  <c:v>571254517.32563269</c:v>
                </c:pt>
                <c:pt idx="1882">
                  <c:v>571269084.33822727</c:v>
                </c:pt>
                <c:pt idx="1883">
                  <c:v>571283616.06548154</c:v>
                </c:pt>
                <c:pt idx="1884">
                  <c:v>571298112.5928663</c:v>
                </c:pt>
                <c:pt idx="1885">
                  <c:v>571312574.00564539</c:v>
                </c:pt>
                <c:pt idx="1886">
                  <c:v>571327000.38887632</c:v>
                </c:pt>
                <c:pt idx="1887">
                  <c:v>571341391.8274101</c:v>
                </c:pt>
                <c:pt idx="1888">
                  <c:v>571355748.40589285</c:v>
                </c:pt>
                <c:pt idx="1889">
                  <c:v>571370070.20876467</c:v>
                </c:pt>
                <c:pt idx="1890">
                  <c:v>571384357.32026207</c:v>
                </c:pt>
                <c:pt idx="1891">
                  <c:v>571398609.82441723</c:v>
                </c:pt>
                <c:pt idx="1892">
                  <c:v>571412827.80505872</c:v>
                </c:pt>
                <c:pt idx="1893">
                  <c:v>571427011.34581196</c:v>
                </c:pt>
                <c:pt idx="1894">
                  <c:v>571441160.53009987</c:v>
                </c:pt>
                <c:pt idx="1895">
                  <c:v>571455275.44114339</c:v>
                </c:pt>
                <c:pt idx="1896">
                  <c:v>571469356.16196179</c:v>
                </c:pt>
                <c:pt idx="1897">
                  <c:v>571483402.77537334</c:v>
                </c:pt>
                <c:pt idx="1898">
                  <c:v>571497415.36399543</c:v>
                </c:pt>
                <c:pt idx="1899">
                  <c:v>571511394.0102458</c:v>
                </c:pt>
                <c:pt idx="1900">
                  <c:v>571525338.79634202</c:v>
                </c:pt>
                <c:pt idx="1901">
                  <c:v>571539249.80430305</c:v>
                </c:pt>
                <c:pt idx="1902">
                  <c:v>571553127.11594844</c:v>
                </c:pt>
                <c:pt idx="1903">
                  <c:v>571566970.81290066</c:v>
                </c:pt>
                <c:pt idx="1904">
                  <c:v>571580780.97658312</c:v>
                </c:pt>
                <c:pt idx="1905">
                  <c:v>571594557.68822324</c:v>
                </c:pt>
                <c:pt idx="1906">
                  <c:v>571608301.02885067</c:v>
                </c:pt>
                <c:pt idx="1907">
                  <c:v>571622011.07929969</c:v>
                </c:pt>
                <c:pt idx="1908">
                  <c:v>571635687.9202081</c:v>
                </c:pt>
                <c:pt idx="1909">
                  <c:v>571649331.63201857</c:v>
                </c:pt>
                <c:pt idx="1910">
                  <c:v>571662942.29497898</c:v>
                </c:pt>
                <c:pt idx="1911">
                  <c:v>571676519.98914289</c:v>
                </c:pt>
                <c:pt idx="1912">
                  <c:v>571690064.79436982</c:v>
                </c:pt>
                <c:pt idx="1913">
                  <c:v>571703576.79032588</c:v>
                </c:pt>
                <c:pt idx="1914">
                  <c:v>571717056.05648422</c:v>
                </c:pt>
                <c:pt idx="1915">
                  <c:v>571730502.67212534</c:v>
                </c:pt>
                <c:pt idx="1916">
                  <c:v>571743916.71633816</c:v>
                </c:pt>
                <c:pt idx="1917">
                  <c:v>571757298.26801944</c:v>
                </c:pt>
                <c:pt idx="1918">
                  <c:v>571770647.40587509</c:v>
                </c:pt>
                <c:pt idx="1919">
                  <c:v>571783964.20842063</c:v>
                </c:pt>
                <c:pt idx="1920">
                  <c:v>571797248.75398076</c:v>
                </c:pt>
                <c:pt idx="1921">
                  <c:v>571810501.12069118</c:v>
                </c:pt>
                <c:pt idx="1922">
                  <c:v>571823721.38649786</c:v>
                </c:pt>
                <c:pt idx="1923">
                  <c:v>571836909.6291579</c:v>
                </c:pt>
                <c:pt idx="1924">
                  <c:v>571850065.92624044</c:v>
                </c:pt>
                <c:pt idx="1925">
                  <c:v>571863190.35512638</c:v>
                </c:pt>
                <c:pt idx="1926">
                  <c:v>571876282.99300957</c:v>
                </c:pt>
                <c:pt idx="1927">
                  <c:v>571889343.91689646</c:v>
                </c:pt>
                <c:pt idx="1928">
                  <c:v>571902373.20360708</c:v>
                </c:pt>
                <c:pt idx="1929">
                  <c:v>571915370.9297756</c:v>
                </c:pt>
                <c:pt idx="1930">
                  <c:v>571928337.17185009</c:v>
                </c:pt>
                <c:pt idx="1931">
                  <c:v>571941272.0060941</c:v>
                </c:pt>
                <c:pt idx="1932">
                  <c:v>571954175.50858593</c:v>
                </c:pt>
                <c:pt idx="1933">
                  <c:v>571967047.7552197</c:v>
                </c:pt>
                <c:pt idx="1934">
                  <c:v>571979888.82170594</c:v>
                </c:pt>
                <c:pt idx="1935">
                  <c:v>571992698.78357148</c:v>
                </c:pt>
                <c:pt idx="1936">
                  <c:v>572005477.71616042</c:v>
                </c:pt>
                <c:pt idx="1937">
                  <c:v>572018225.69463408</c:v>
                </c:pt>
                <c:pt idx="1938">
                  <c:v>572030942.79397213</c:v>
                </c:pt>
                <c:pt idx="1939">
                  <c:v>572043629.08897221</c:v>
                </c:pt>
                <c:pt idx="1940">
                  <c:v>572056284.6542511</c:v>
                </c:pt>
                <c:pt idx="1941">
                  <c:v>572068909.56424463</c:v>
                </c:pt>
                <c:pt idx="1942">
                  <c:v>572081503.8932085</c:v>
                </c:pt>
                <c:pt idx="1943">
                  <c:v>572094067.71521819</c:v>
                </c:pt>
                <c:pt idx="1944">
                  <c:v>572106601.10417008</c:v>
                </c:pt>
                <c:pt idx="1945">
                  <c:v>572119104.13378167</c:v>
                </c:pt>
                <c:pt idx="1946">
                  <c:v>572131576.87759149</c:v>
                </c:pt>
                <c:pt idx="1947">
                  <c:v>572144019.40896022</c:v>
                </c:pt>
                <c:pt idx="1948">
                  <c:v>572156431.80107081</c:v>
                </c:pt>
                <c:pt idx="1949">
                  <c:v>572168814.12692869</c:v>
                </c:pt>
                <c:pt idx="1950">
                  <c:v>572181166.45936298</c:v>
                </c:pt>
                <c:pt idx="1951">
                  <c:v>572193488.87102568</c:v>
                </c:pt>
                <c:pt idx="1952">
                  <c:v>572205781.43439353</c:v>
                </c:pt>
                <c:pt idx="1953">
                  <c:v>572218044.22176719</c:v>
                </c:pt>
                <c:pt idx="1954">
                  <c:v>572230277.30527234</c:v>
                </c:pt>
                <c:pt idx="1955">
                  <c:v>572242480.75686002</c:v>
                </c:pt>
                <c:pt idx="1956">
                  <c:v>572254654.6483072</c:v>
                </c:pt>
                <c:pt idx="1957">
                  <c:v>572266799.05121624</c:v>
                </c:pt>
                <c:pt idx="1958">
                  <c:v>572278914.03701687</c:v>
                </c:pt>
                <c:pt idx="1959">
                  <c:v>572290999.67696548</c:v>
                </c:pt>
                <c:pt idx="1960">
                  <c:v>572303056.04214573</c:v>
                </c:pt>
                <c:pt idx="1961">
                  <c:v>572315083.20346928</c:v>
                </c:pt>
                <c:pt idx="1962">
                  <c:v>572327081.2316761</c:v>
                </c:pt>
                <c:pt idx="1963">
                  <c:v>572339050.19733429</c:v>
                </c:pt>
                <c:pt idx="1964">
                  <c:v>572350990.17084169</c:v>
                </c:pt>
                <c:pt idx="1965">
                  <c:v>572362901.22242534</c:v>
                </c:pt>
                <c:pt idx="1966">
                  <c:v>572374783.42214203</c:v>
                </c:pt>
                <c:pt idx="1967">
                  <c:v>572386636.83987904</c:v>
                </c:pt>
                <c:pt idx="1968">
                  <c:v>572398461.54535425</c:v>
                </c:pt>
                <c:pt idx="1969">
                  <c:v>572410257.60811675</c:v>
                </c:pt>
                <c:pt idx="1970">
                  <c:v>572422025.09754717</c:v>
                </c:pt>
                <c:pt idx="1971">
                  <c:v>572433764.08285797</c:v>
                </c:pt>
                <c:pt idx="1972">
                  <c:v>572445474.63309395</c:v>
                </c:pt>
                <c:pt idx="1973">
                  <c:v>572457156.81713283</c:v>
                </c:pt>
                <c:pt idx="1974">
                  <c:v>572468810.70368552</c:v>
                </c:pt>
                <c:pt idx="1975">
                  <c:v>572480436.36129618</c:v>
                </c:pt>
                <c:pt idx="1976">
                  <c:v>572492033.85834312</c:v>
                </c:pt>
                <c:pt idx="1977">
                  <c:v>572503603.26303923</c:v>
                </c:pt>
                <c:pt idx="1978">
                  <c:v>572515144.64343178</c:v>
                </c:pt>
                <c:pt idx="1979">
                  <c:v>572526658.06740355</c:v>
                </c:pt>
                <c:pt idx="1980">
                  <c:v>572538143.60267258</c:v>
                </c:pt>
                <c:pt idx="1981">
                  <c:v>572549601.31679308</c:v>
                </c:pt>
                <c:pt idx="1982">
                  <c:v>572561031.27715564</c:v>
                </c:pt>
                <c:pt idx="1983">
                  <c:v>572572433.55098748</c:v>
                </c:pt>
                <c:pt idx="1984">
                  <c:v>572583808.20535302</c:v>
                </c:pt>
                <c:pt idx="1985">
                  <c:v>572595155.30715442</c:v>
                </c:pt>
                <c:pt idx="1986">
                  <c:v>572606474.92313147</c:v>
                </c:pt>
                <c:pt idx="1987">
                  <c:v>572617767.11986244</c:v>
                </c:pt>
                <c:pt idx="1988">
                  <c:v>572629031.96376443</c:v>
                </c:pt>
                <c:pt idx="1989">
                  <c:v>572640269.52109361</c:v>
                </c:pt>
                <c:pt idx="1990">
                  <c:v>572651479.85794544</c:v>
                </c:pt>
                <c:pt idx="1991">
                  <c:v>572662663.04025578</c:v>
                </c:pt>
                <c:pt idx="1992">
                  <c:v>572673819.13380003</c:v>
                </c:pt>
                <c:pt idx="1993">
                  <c:v>572684948.20419502</c:v>
                </c:pt>
                <c:pt idx="1994">
                  <c:v>572696050.31689823</c:v>
                </c:pt>
                <c:pt idx="1995">
                  <c:v>572707125.53720856</c:v>
                </c:pt>
                <c:pt idx="1996">
                  <c:v>572718173.93026674</c:v>
                </c:pt>
                <c:pt idx="1997">
                  <c:v>572729195.56105614</c:v>
                </c:pt>
                <c:pt idx="1998">
                  <c:v>572740190.49440205</c:v>
                </c:pt>
                <c:pt idx="1999">
                  <c:v>572751158.79497337</c:v>
                </c:pt>
                <c:pt idx="2000">
                  <c:v>572762100.52728188</c:v>
                </c:pt>
                <c:pt idx="2001">
                  <c:v>572773015.75568318</c:v>
                </c:pt>
                <c:pt idx="2002">
                  <c:v>572783904.54437733</c:v>
                </c:pt>
                <c:pt idx="2003">
                  <c:v>572794766.95740855</c:v>
                </c:pt>
                <c:pt idx="2004">
                  <c:v>572805603.05866587</c:v>
                </c:pt>
                <c:pt idx="2005">
                  <c:v>572816412.91188383</c:v>
                </c:pt>
                <c:pt idx="2006">
                  <c:v>572827196.58064234</c:v>
                </c:pt>
                <c:pt idx="2007">
                  <c:v>572837954.12836766</c:v>
                </c:pt>
                <c:pt idx="2008">
                  <c:v>572848685.61833179</c:v>
                </c:pt>
                <c:pt idx="2009">
                  <c:v>572859391.11365414</c:v>
                </c:pt>
                <c:pt idx="2010">
                  <c:v>572870070.67730081</c:v>
                </c:pt>
                <c:pt idx="2011">
                  <c:v>572880724.37208557</c:v>
                </c:pt>
                <c:pt idx="2012">
                  <c:v>572891352.26066995</c:v>
                </c:pt>
                <c:pt idx="2013">
                  <c:v>572901954.40556359</c:v>
                </c:pt>
                <c:pt idx="2014">
                  <c:v>572912530.86912501</c:v>
                </c:pt>
                <c:pt idx="2015">
                  <c:v>572923081.71356153</c:v>
                </c:pt>
                <c:pt idx="2016">
                  <c:v>572933607.00092959</c:v>
                </c:pt>
                <c:pt idx="2017">
                  <c:v>572944106.79313564</c:v>
                </c:pt>
                <c:pt idx="2018">
                  <c:v>572954581.15193605</c:v>
                </c:pt>
                <c:pt idx="2019">
                  <c:v>572965030.13893735</c:v>
                </c:pt>
                <c:pt idx="2020">
                  <c:v>572975453.81559741</c:v>
                </c:pt>
                <c:pt idx="2021">
                  <c:v>572985852.2432245</c:v>
                </c:pt>
                <c:pt idx="2022">
                  <c:v>572996225.48297906</c:v>
                </c:pt>
                <c:pt idx="2023">
                  <c:v>573006573.595873</c:v>
                </c:pt>
                <c:pt idx="2024">
                  <c:v>573016896.64277065</c:v>
                </c:pt>
                <c:pt idx="2025">
                  <c:v>573027194.68438852</c:v>
                </c:pt>
                <c:pt idx="2026">
                  <c:v>573037467.78129661</c:v>
                </c:pt>
                <c:pt idx="2027">
                  <c:v>573047715.99391782</c:v>
                </c:pt>
                <c:pt idx="2028">
                  <c:v>573057939.38252866</c:v>
                </c:pt>
                <c:pt idx="2029">
                  <c:v>573068138.00725996</c:v>
                </c:pt>
                <c:pt idx="2030">
                  <c:v>573078311.92809665</c:v>
                </c:pt>
                <c:pt idx="2031">
                  <c:v>573088461.20487833</c:v>
                </c:pt>
                <c:pt idx="2032">
                  <c:v>573098585.89729977</c:v>
                </c:pt>
                <c:pt idx="2033">
                  <c:v>573108686.06491101</c:v>
                </c:pt>
                <c:pt idx="2034">
                  <c:v>573118761.7671181</c:v>
                </c:pt>
                <c:pt idx="2035">
                  <c:v>573128813.06318307</c:v>
                </c:pt>
                <c:pt idx="2036">
                  <c:v>573138840.01222408</c:v>
                </c:pt>
                <c:pt idx="2037">
                  <c:v>573148842.67321658</c:v>
                </c:pt>
                <c:pt idx="2038">
                  <c:v>573158821.10499299</c:v>
                </c:pt>
                <c:pt idx="2039">
                  <c:v>573168775.36624289</c:v>
                </c:pt>
                <c:pt idx="2040">
                  <c:v>573178705.51551437</c:v>
                </c:pt>
                <c:pt idx="2041">
                  <c:v>573188611.61121309</c:v>
                </c:pt>
                <c:pt idx="2042">
                  <c:v>573198493.71160352</c:v>
                </c:pt>
                <c:pt idx="2043">
                  <c:v>573208351.87480903</c:v>
                </c:pt>
                <c:pt idx="2044">
                  <c:v>573218186.15881193</c:v>
                </c:pt>
                <c:pt idx="2045">
                  <c:v>573227996.62145436</c:v>
                </c:pt>
                <c:pt idx="2046">
                  <c:v>573237783.32043827</c:v>
                </c:pt>
                <c:pt idx="2047">
                  <c:v>573247546.31332588</c:v>
                </c:pt>
                <c:pt idx="2048">
                  <c:v>573257285.65753973</c:v>
                </c:pt>
                <c:pt idx="2049">
                  <c:v>573267001.41036367</c:v>
                </c:pt>
                <c:pt idx="2050">
                  <c:v>573276693.62894249</c:v>
                </c:pt>
                <c:pt idx="2051">
                  <c:v>573286362.37028277</c:v>
                </c:pt>
                <c:pt idx="2052">
                  <c:v>573296007.69125271</c:v>
                </c:pt>
                <c:pt idx="2053">
                  <c:v>573305629.64858294</c:v>
                </c:pt>
                <c:pt idx="2054">
                  <c:v>573315228.29886687</c:v>
                </c:pt>
                <c:pt idx="2055">
                  <c:v>573324803.69856036</c:v>
                </c:pt>
                <c:pt idx="2056">
                  <c:v>573334355.903983</c:v>
                </c:pt>
                <c:pt idx="2057">
                  <c:v>573343884.97131753</c:v>
                </c:pt>
                <c:pt idx="2058">
                  <c:v>573353390.95661116</c:v>
                </c:pt>
                <c:pt idx="2059">
                  <c:v>573362873.91577458</c:v>
                </c:pt>
                <c:pt idx="2060">
                  <c:v>573372333.90458357</c:v>
                </c:pt>
                <c:pt idx="2061">
                  <c:v>573381770.97867894</c:v>
                </c:pt>
                <c:pt idx="2062">
                  <c:v>573391185.1935662</c:v>
                </c:pt>
                <c:pt idx="2063">
                  <c:v>573400576.60461676</c:v>
                </c:pt>
                <c:pt idx="2064">
                  <c:v>573409945.26706779</c:v>
                </c:pt>
                <c:pt idx="2065">
                  <c:v>573419291.23602283</c:v>
                </c:pt>
                <c:pt idx="2066">
                  <c:v>573428614.56645179</c:v>
                </c:pt>
                <c:pt idx="2067">
                  <c:v>573437915.31319141</c:v>
                </c:pt>
                <c:pt idx="2068">
                  <c:v>573447193.53094554</c:v>
                </c:pt>
                <c:pt idx="2069">
                  <c:v>573456449.27428579</c:v>
                </c:pt>
                <c:pt idx="2070">
                  <c:v>573465682.59765136</c:v>
                </c:pt>
                <c:pt idx="2071">
                  <c:v>573474893.55534959</c:v>
                </c:pt>
                <c:pt idx="2072">
                  <c:v>573484082.20155632</c:v>
                </c:pt>
                <c:pt idx="2073">
                  <c:v>573493248.5903163</c:v>
                </c:pt>
                <c:pt idx="2074">
                  <c:v>573502392.77554309</c:v>
                </c:pt>
                <c:pt idx="2075">
                  <c:v>573511514.81101978</c:v>
                </c:pt>
                <c:pt idx="2076">
                  <c:v>573520614.75039935</c:v>
                </c:pt>
                <c:pt idx="2077">
                  <c:v>573529692.64720464</c:v>
                </c:pt>
                <c:pt idx="2078">
                  <c:v>573538748.55482876</c:v>
                </c:pt>
                <c:pt idx="2079">
                  <c:v>573547782.52653551</c:v>
                </c:pt>
                <c:pt idx="2080">
                  <c:v>573556794.61546016</c:v>
                </c:pt>
                <c:pt idx="2081">
                  <c:v>573565784.87460852</c:v>
                </c:pt>
                <c:pt idx="2082">
                  <c:v>573574753.35685849</c:v>
                </c:pt>
                <c:pt idx="2083">
                  <c:v>573583700.11495972</c:v>
                </c:pt>
                <c:pt idx="2084">
                  <c:v>573592625.20153391</c:v>
                </c:pt>
                <c:pt idx="2085">
                  <c:v>573601528.66907597</c:v>
                </c:pt>
                <c:pt idx="2086">
                  <c:v>573610410.56995273</c:v>
                </c:pt>
                <c:pt idx="2087">
                  <c:v>573619270.95640492</c:v>
                </c:pt>
                <c:pt idx="2088">
                  <c:v>573628109.88054621</c:v>
                </c:pt>
                <c:pt idx="2089">
                  <c:v>573636927.3943646</c:v>
                </c:pt>
                <c:pt idx="2090">
                  <c:v>573645723.54972148</c:v>
                </c:pt>
                <c:pt idx="2091">
                  <c:v>573654498.3983531</c:v>
                </c:pt>
                <c:pt idx="2092">
                  <c:v>573663251.9918704</c:v>
                </c:pt>
                <c:pt idx="2093">
                  <c:v>573671984.38175869</c:v>
                </c:pt>
                <c:pt idx="2094">
                  <c:v>573680695.61937964</c:v>
                </c:pt>
                <c:pt idx="2095">
                  <c:v>573689385.75596941</c:v>
                </c:pt>
                <c:pt idx="2096">
                  <c:v>573698054.84264088</c:v>
                </c:pt>
                <c:pt idx="2097">
                  <c:v>573706702.93038249</c:v>
                </c:pt>
                <c:pt idx="2098">
                  <c:v>573715330.07005978</c:v>
                </c:pt>
                <c:pt idx="2099">
                  <c:v>573723936.31241453</c:v>
                </c:pt>
                <c:pt idx="2100">
                  <c:v>573732521.70806599</c:v>
                </c:pt>
                <c:pt idx="2101">
                  <c:v>573741086.3075105</c:v>
                </c:pt>
                <c:pt idx="2102">
                  <c:v>573749630.16112232</c:v>
                </c:pt>
                <c:pt idx="2103">
                  <c:v>573758153.31915367</c:v>
                </c:pt>
                <c:pt idx="2104">
                  <c:v>573766655.83173478</c:v>
                </c:pt>
                <c:pt idx="2105">
                  <c:v>573775137.7488749</c:v>
                </c:pt>
                <c:pt idx="2106">
                  <c:v>573783599.1204617</c:v>
                </c:pt>
                <c:pt idx="2107">
                  <c:v>573792039.99626231</c:v>
                </c:pt>
                <c:pt idx="2108">
                  <c:v>573800460.42592323</c:v>
                </c:pt>
                <c:pt idx="2109">
                  <c:v>573808860.45897055</c:v>
                </c:pt>
                <c:pt idx="2110">
                  <c:v>573817240.14481068</c:v>
                </c:pt>
                <c:pt idx="2111">
                  <c:v>573825599.53272998</c:v>
                </c:pt>
                <c:pt idx="2112">
                  <c:v>573833938.67189574</c:v>
                </c:pt>
                <c:pt idx="2113">
                  <c:v>573842257.61135614</c:v>
                </c:pt>
                <c:pt idx="2114">
                  <c:v>573850556.40004039</c:v>
                </c:pt>
                <c:pt idx="2115">
                  <c:v>573858835.08675921</c:v>
                </c:pt>
                <c:pt idx="2116">
                  <c:v>573867093.72020519</c:v>
                </c:pt>
                <c:pt idx="2117">
                  <c:v>573875332.34895289</c:v>
                </c:pt>
                <c:pt idx="2118">
                  <c:v>573883551.02145922</c:v>
                </c:pt>
                <c:pt idx="2119">
                  <c:v>573891749.78606379</c:v>
                </c:pt>
                <c:pt idx="2120">
                  <c:v>573899928.69098902</c:v>
                </c:pt>
                <c:pt idx="2121">
                  <c:v>573908087.78434038</c:v>
                </c:pt>
                <c:pt idx="2122">
                  <c:v>573916227.11410725</c:v>
                </c:pt>
                <c:pt idx="2123">
                  <c:v>573924346.72816241</c:v>
                </c:pt>
                <c:pt idx="2124">
                  <c:v>573932446.67426288</c:v>
                </c:pt>
                <c:pt idx="2125">
                  <c:v>573940527.00004971</c:v>
                </c:pt>
                <c:pt idx="2126">
                  <c:v>573948587.75304878</c:v>
                </c:pt>
                <c:pt idx="2127">
                  <c:v>573956628.98067081</c:v>
                </c:pt>
                <c:pt idx="2128">
                  <c:v>573964650.73021173</c:v>
                </c:pt>
                <c:pt idx="2129">
                  <c:v>573972653.04885292</c:v>
                </c:pt>
                <c:pt idx="2130">
                  <c:v>573980635.98366117</c:v>
                </c:pt>
                <c:pt idx="2131">
                  <c:v>573988599.5815897</c:v>
                </c:pt>
                <c:pt idx="2132">
                  <c:v>573996543.88947773</c:v>
                </c:pt>
                <c:pt idx="2133">
                  <c:v>574004468.95405102</c:v>
                </c:pt>
                <c:pt idx="2134">
                  <c:v>574012374.8219223</c:v>
                </c:pt>
                <c:pt idx="2135">
                  <c:v>574020261.53959119</c:v>
                </c:pt>
                <c:pt idx="2136">
                  <c:v>574028129.15344489</c:v>
                </c:pt>
                <c:pt idx="2137">
                  <c:v>574035977.70975816</c:v>
                </c:pt>
                <c:pt idx="2138">
                  <c:v>574043807.25469351</c:v>
                </c:pt>
                <c:pt idx="2139">
                  <c:v>574051617.83430195</c:v>
                </c:pt>
                <c:pt idx="2140">
                  <c:v>574059409.49452245</c:v>
                </c:pt>
                <c:pt idx="2141">
                  <c:v>574067182.28118336</c:v>
                </c:pt>
                <c:pt idx="2142">
                  <c:v>574074936.24000144</c:v>
                </c:pt>
                <c:pt idx="2143">
                  <c:v>574082671.41658306</c:v>
                </c:pt>
                <c:pt idx="2144">
                  <c:v>574090387.85642397</c:v>
                </c:pt>
                <c:pt idx="2145">
                  <c:v>574098085.60490966</c:v>
                </c:pt>
                <c:pt idx="2146">
                  <c:v>574105764.7073158</c:v>
                </c:pt>
                <c:pt idx="2147">
                  <c:v>574113425.20880854</c:v>
                </c:pt>
                <c:pt idx="2148">
                  <c:v>574121067.15444422</c:v>
                </c:pt>
                <c:pt idx="2149">
                  <c:v>574128690.58917046</c:v>
                </c:pt>
                <c:pt idx="2150">
                  <c:v>574136295.55782557</c:v>
                </c:pt>
                <c:pt idx="2151">
                  <c:v>574143882.10513973</c:v>
                </c:pt>
                <c:pt idx="2152">
                  <c:v>574151450.27573431</c:v>
                </c:pt>
                <c:pt idx="2153">
                  <c:v>574159000.11412299</c:v>
                </c:pt>
                <c:pt idx="2154">
                  <c:v>574166531.66471148</c:v>
                </c:pt>
                <c:pt idx="2155">
                  <c:v>574174044.97179759</c:v>
                </c:pt>
                <c:pt idx="2156">
                  <c:v>574181540.07957256</c:v>
                </c:pt>
                <c:pt idx="2157">
                  <c:v>574189017.03211999</c:v>
                </c:pt>
                <c:pt idx="2158">
                  <c:v>574196475.87341666</c:v>
                </c:pt>
                <c:pt idx="2159">
                  <c:v>574203916.64733338</c:v>
                </c:pt>
                <c:pt idx="2160">
                  <c:v>574211339.39763427</c:v>
                </c:pt>
                <c:pt idx="2161">
                  <c:v>574218744.16797721</c:v>
                </c:pt>
                <c:pt idx="2162">
                  <c:v>574226131.00191498</c:v>
                </c:pt>
                <c:pt idx="2163">
                  <c:v>574233499.94289446</c:v>
                </c:pt>
                <c:pt idx="2164">
                  <c:v>574240851.03425729</c:v>
                </c:pt>
                <c:pt idx="2165">
                  <c:v>574248184.31924009</c:v>
                </c:pt>
                <c:pt idx="2166">
                  <c:v>574255499.84097517</c:v>
                </c:pt>
                <c:pt idx="2167">
                  <c:v>574262797.64248967</c:v>
                </c:pt>
                <c:pt idx="2168">
                  <c:v>574270077.76670718</c:v>
                </c:pt>
                <c:pt idx="2169">
                  <c:v>574277340.25644672</c:v>
                </c:pt>
                <c:pt idx="2170">
                  <c:v>574284585.15442395</c:v>
                </c:pt>
                <c:pt idx="2171">
                  <c:v>574291812.50325131</c:v>
                </c:pt>
                <c:pt idx="2172">
                  <c:v>574299022.34543729</c:v>
                </c:pt>
                <c:pt idx="2173">
                  <c:v>574306214.72338808</c:v>
                </c:pt>
                <c:pt idx="2174">
                  <c:v>574313389.67940676</c:v>
                </c:pt>
                <c:pt idx="2175">
                  <c:v>574320547.25569415</c:v>
                </c:pt>
                <c:pt idx="2176">
                  <c:v>574327687.49434876</c:v>
                </c:pt>
                <c:pt idx="2177">
                  <c:v>574334810.43736708</c:v>
                </c:pt>
                <c:pt idx="2178">
                  <c:v>574341916.12664402</c:v>
                </c:pt>
                <c:pt idx="2179">
                  <c:v>574349004.60397291</c:v>
                </c:pt>
                <c:pt idx="2180">
                  <c:v>574356075.91104579</c:v>
                </c:pt>
                <c:pt idx="2181">
                  <c:v>574363130.08945382</c:v>
                </c:pt>
                <c:pt idx="2182">
                  <c:v>574370167.18068731</c:v>
                </c:pt>
                <c:pt idx="2183">
                  <c:v>574377187.22613645</c:v>
                </c:pt>
                <c:pt idx="2184">
                  <c:v>574384190.2670902</c:v>
                </c:pt>
                <c:pt idx="2185">
                  <c:v>574391176.34473896</c:v>
                </c:pt>
                <c:pt idx="2186">
                  <c:v>574398145.5001719</c:v>
                </c:pt>
                <c:pt idx="2187">
                  <c:v>574405097.77437961</c:v>
                </c:pt>
                <c:pt idx="2188">
                  <c:v>574412033.20825303</c:v>
                </c:pt>
                <c:pt idx="2189">
                  <c:v>574418951.84258413</c:v>
                </c:pt>
                <c:pt idx="2190">
                  <c:v>574425853.71806622</c:v>
                </c:pt>
                <c:pt idx="2191">
                  <c:v>574432738.87529349</c:v>
                </c:pt>
                <c:pt idx="2192">
                  <c:v>574439607.35476255</c:v>
                </c:pt>
                <c:pt idx="2193">
                  <c:v>574446459.1968714</c:v>
                </c:pt>
                <c:pt idx="2194">
                  <c:v>574453294.44192028</c:v>
                </c:pt>
                <c:pt idx="2195">
                  <c:v>574460113.13011205</c:v>
                </c:pt>
                <c:pt idx="2196">
                  <c:v>574466915.30155182</c:v>
                </c:pt>
                <c:pt idx="2197">
                  <c:v>574473700.99624777</c:v>
                </c:pt>
                <c:pt idx="2198">
                  <c:v>574480470.25411105</c:v>
                </c:pt>
                <c:pt idx="2199">
                  <c:v>574487223.11495662</c:v>
                </c:pt>
                <c:pt idx="2200">
                  <c:v>574493959.61850226</c:v>
                </c:pt>
                <c:pt idx="2201">
                  <c:v>574500679.80436993</c:v>
                </c:pt>
                <c:pt idx="2202">
                  <c:v>574507383.71208549</c:v>
                </c:pt>
                <c:pt idx="2203">
                  <c:v>574514071.38107932</c:v>
                </c:pt>
                <c:pt idx="2204">
                  <c:v>574520742.85068607</c:v>
                </c:pt>
                <c:pt idx="2205">
                  <c:v>574527398.16014493</c:v>
                </c:pt>
                <c:pt idx="2206">
                  <c:v>574534037.34860051</c:v>
                </c:pt>
                <c:pt idx="2207">
                  <c:v>574540660.45510232</c:v>
                </c:pt>
                <c:pt idx="2208">
                  <c:v>574547267.51860511</c:v>
                </c:pt>
                <c:pt idx="2209">
                  <c:v>574553858.57796955</c:v>
                </c:pt>
                <c:pt idx="2210">
                  <c:v>574560433.67196238</c:v>
                </c:pt>
                <c:pt idx="2211">
                  <c:v>574566992.83925569</c:v>
                </c:pt>
                <c:pt idx="2212">
                  <c:v>574573536.11842871</c:v>
                </c:pt>
                <c:pt idx="2213">
                  <c:v>574580063.54796672</c:v>
                </c:pt>
                <c:pt idx="2214">
                  <c:v>574586575.16626191</c:v>
                </c:pt>
                <c:pt idx="2215">
                  <c:v>574593071.01161361</c:v>
                </c:pt>
                <c:pt idx="2216">
                  <c:v>574599551.12222815</c:v>
                </c:pt>
                <c:pt idx="2217">
                  <c:v>574606015.53621948</c:v>
                </c:pt>
                <c:pt idx="2218">
                  <c:v>574612464.29160905</c:v>
                </c:pt>
                <c:pt idx="2219">
                  <c:v>574618897.42632651</c:v>
                </c:pt>
                <c:pt idx="2220">
                  <c:v>574625314.97820938</c:v>
                </c:pt>
                <c:pt idx="2221">
                  <c:v>574631716.98500347</c:v>
                </c:pt>
                <c:pt idx="2222">
                  <c:v>574638103.48436368</c:v>
                </c:pt>
                <c:pt idx="2223">
                  <c:v>574644474.51385272</c:v>
                </c:pt>
                <c:pt idx="2224">
                  <c:v>574650830.11094344</c:v>
                </c:pt>
                <c:pt idx="2225">
                  <c:v>574657170.31301725</c:v>
                </c:pt>
                <c:pt idx="2226">
                  <c:v>574663495.15736485</c:v>
                </c:pt>
                <c:pt idx="2227">
                  <c:v>574669804.68118727</c:v>
                </c:pt>
                <c:pt idx="2228">
                  <c:v>574676098.92159486</c:v>
                </c:pt>
                <c:pt idx="2229">
                  <c:v>574682377.91560841</c:v>
                </c:pt>
                <c:pt idx="2230">
                  <c:v>574688641.70015872</c:v>
                </c:pt>
                <c:pt idx="2231">
                  <c:v>574694890.31208766</c:v>
                </c:pt>
                <c:pt idx="2232">
                  <c:v>574701123.78814709</c:v>
                </c:pt>
                <c:pt idx="2233">
                  <c:v>574707342.16500068</c:v>
                </c:pt>
                <c:pt idx="2234">
                  <c:v>574713545.47922266</c:v>
                </c:pt>
                <c:pt idx="2235">
                  <c:v>574719733.76729894</c:v>
                </c:pt>
                <c:pt idx="2236">
                  <c:v>574725907.0656271</c:v>
                </c:pt>
                <c:pt idx="2237">
                  <c:v>574732065.41051626</c:v>
                </c:pt>
                <c:pt idx="2238">
                  <c:v>574738208.83818805</c:v>
                </c:pt>
                <c:pt idx="2239">
                  <c:v>574744337.38477588</c:v>
                </c:pt>
                <c:pt idx="2240">
                  <c:v>574750451.086326</c:v>
                </c:pt>
                <c:pt idx="2241">
                  <c:v>574756549.9787972</c:v>
                </c:pt>
                <c:pt idx="2242">
                  <c:v>574762634.09806097</c:v>
                </c:pt>
                <c:pt idx="2243">
                  <c:v>574768703.47990239</c:v>
                </c:pt>
                <c:pt idx="2244">
                  <c:v>574774758.1600194</c:v>
                </c:pt>
                <c:pt idx="2245">
                  <c:v>574780798.17402375</c:v>
                </c:pt>
                <c:pt idx="2246">
                  <c:v>574786823.55744076</c:v>
                </c:pt>
                <c:pt idx="2247">
                  <c:v>574792834.3457098</c:v>
                </c:pt>
                <c:pt idx="2248">
                  <c:v>574798830.5741843</c:v>
                </c:pt>
                <c:pt idx="2249">
                  <c:v>574804812.2781322</c:v>
                </c:pt>
                <c:pt idx="2250">
                  <c:v>574810779.49273598</c:v>
                </c:pt>
                <c:pt idx="2251">
                  <c:v>574816732.25309277</c:v>
                </c:pt>
                <c:pt idx="2252">
                  <c:v>574822670.59421456</c:v>
                </c:pt>
                <c:pt idx="2253">
                  <c:v>574828594.55102897</c:v>
                </c:pt>
                <c:pt idx="2254">
                  <c:v>574834504.15837884</c:v>
                </c:pt>
                <c:pt idx="2255">
                  <c:v>574840399.45102239</c:v>
                </c:pt>
                <c:pt idx="2256">
                  <c:v>574846280.46363389</c:v>
                </c:pt>
                <c:pt idx="2257">
                  <c:v>574852147.23080337</c:v>
                </c:pt>
                <c:pt idx="2258">
                  <c:v>574857999.78703761</c:v>
                </c:pt>
                <c:pt idx="2259">
                  <c:v>574863838.16675901</c:v>
                </c:pt>
                <c:pt idx="2260">
                  <c:v>574869662.40430725</c:v>
                </c:pt>
                <c:pt idx="2261">
                  <c:v>574875472.53393853</c:v>
                </c:pt>
                <c:pt idx="2262">
                  <c:v>574881268.58982611</c:v>
                </c:pt>
                <c:pt idx="2263">
                  <c:v>574887050.6060605</c:v>
                </c:pt>
                <c:pt idx="2264">
                  <c:v>574892818.61664963</c:v>
                </c:pt>
                <c:pt idx="2265">
                  <c:v>574898572.65551925</c:v>
                </c:pt>
                <c:pt idx="2266">
                  <c:v>574904312.75651228</c:v>
                </c:pt>
                <c:pt idx="2267">
                  <c:v>574910038.9533906</c:v>
                </c:pt>
                <c:pt idx="2268">
                  <c:v>574915751.27983356</c:v>
                </c:pt>
                <c:pt idx="2269">
                  <c:v>574921449.76943934</c:v>
                </c:pt>
                <c:pt idx="2270">
                  <c:v>574927134.45572448</c:v>
                </c:pt>
                <c:pt idx="2271">
                  <c:v>574932805.37212443</c:v>
                </c:pt>
                <c:pt idx="2272">
                  <c:v>574938462.55199373</c:v>
                </c:pt>
                <c:pt idx="2273">
                  <c:v>574944106.02860606</c:v>
                </c:pt>
                <c:pt idx="2274">
                  <c:v>574949735.83515453</c:v>
                </c:pt>
                <c:pt idx="2275">
                  <c:v>574955352.00475192</c:v>
                </c:pt>
                <c:pt idx="2276">
                  <c:v>574960954.5704304</c:v>
                </c:pt>
                <c:pt idx="2277">
                  <c:v>574966543.56514263</c:v>
                </c:pt>
                <c:pt idx="2278">
                  <c:v>574972119.02176118</c:v>
                </c:pt>
                <c:pt idx="2279">
                  <c:v>574977680.9730792</c:v>
                </c:pt>
                <c:pt idx="2280">
                  <c:v>574983229.45181012</c:v>
                </c:pt>
                <c:pt idx="2281">
                  <c:v>574988764.49058843</c:v>
                </c:pt>
                <c:pt idx="2282">
                  <c:v>574994286.12196922</c:v>
                </c:pt>
                <c:pt idx="2283">
                  <c:v>574999794.37842906</c:v>
                </c:pt>
                <c:pt idx="2284">
                  <c:v>575005289.29236567</c:v>
                </c:pt>
                <c:pt idx="2285">
                  <c:v>575010770.89609838</c:v>
                </c:pt>
                <c:pt idx="2286">
                  <c:v>575016239.22186816</c:v>
                </c:pt>
                <c:pt idx="2287">
                  <c:v>575021694.30183792</c:v>
                </c:pt>
                <c:pt idx="2288">
                  <c:v>575027136.16809261</c:v>
                </c:pt>
                <c:pt idx="2289">
                  <c:v>575032564.85263968</c:v>
                </c:pt>
                <c:pt idx="2290">
                  <c:v>575037980.38740849</c:v>
                </c:pt>
                <c:pt idx="2291">
                  <c:v>575043382.80425191</c:v>
                </c:pt>
                <c:pt idx="2292">
                  <c:v>575048772.13494503</c:v>
                </c:pt>
                <c:pt idx="2293">
                  <c:v>575054148.41118586</c:v>
                </c:pt>
                <c:pt idx="2294">
                  <c:v>575059511.66459644</c:v>
                </c:pt>
                <c:pt idx="2295">
                  <c:v>575064861.92672098</c:v>
                </c:pt>
                <c:pt idx="2296">
                  <c:v>575070199.22902858</c:v>
                </c:pt>
                <c:pt idx="2297">
                  <c:v>575075523.60291135</c:v>
                </c:pt>
                <c:pt idx="2298">
                  <c:v>575080835.07968533</c:v>
                </c:pt>
                <c:pt idx="2299">
                  <c:v>575086133.69059098</c:v>
                </c:pt>
                <c:pt idx="2300">
                  <c:v>575091419.46679318</c:v>
                </c:pt>
                <c:pt idx="2301">
                  <c:v>575096692.43938088</c:v>
                </c:pt>
                <c:pt idx="2302">
                  <c:v>575101952.63936806</c:v>
                </c:pt>
                <c:pt idx="2303">
                  <c:v>575107200.09769356</c:v>
                </c:pt>
                <c:pt idx="2304">
                  <c:v>575112434.84522116</c:v>
                </c:pt>
                <c:pt idx="2305">
                  <c:v>575117656.91273999</c:v>
                </c:pt>
                <c:pt idx="2306">
                  <c:v>575122866.33096445</c:v>
                </c:pt>
                <c:pt idx="2307">
                  <c:v>575128063.13053477</c:v>
                </c:pt>
                <c:pt idx="2308">
                  <c:v>575133247.3420167</c:v>
                </c:pt>
                <c:pt idx="2309">
                  <c:v>575138418.99590206</c:v>
                </c:pt>
                <c:pt idx="2310">
                  <c:v>575143578.12260902</c:v>
                </c:pt>
                <c:pt idx="2311">
                  <c:v>575148724.7524817</c:v>
                </c:pt>
                <c:pt idx="2312">
                  <c:v>575153858.9157908</c:v>
                </c:pt>
                <c:pt idx="2313">
                  <c:v>575158980.64273405</c:v>
                </c:pt>
                <c:pt idx="2314">
                  <c:v>575164089.96343577</c:v>
                </c:pt>
                <c:pt idx="2315">
                  <c:v>575169186.90794706</c:v>
                </c:pt>
                <c:pt idx="2316">
                  <c:v>575174271.50624681</c:v>
                </c:pt>
                <c:pt idx="2317">
                  <c:v>575179343.78824055</c:v>
                </c:pt>
                <c:pt idx="2318">
                  <c:v>575184403.7837621</c:v>
                </c:pt>
                <c:pt idx="2319">
                  <c:v>575189451.52257264</c:v>
                </c:pt>
                <c:pt idx="2320">
                  <c:v>575194487.03436124</c:v>
                </c:pt>
                <c:pt idx="2321">
                  <c:v>575199510.34874523</c:v>
                </c:pt>
                <c:pt idx="2322">
                  <c:v>575204521.49527013</c:v>
                </c:pt>
                <c:pt idx="2323">
                  <c:v>575209520.50340974</c:v>
                </c:pt>
                <c:pt idx="2324">
                  <c:v>575214507.40256667</c:v>
                </c:pt>
                <c:pt idx="2325">
                  <c:v>575219482.22207212</c:v>
                </c:pt>
                <c:pt idx="2326">
                  <c:v>575224444.9911865</c:v>
                </c:pt>
                <c:pt idx="2327">
                  <c:v>575229395.73909914</c:v>
                </c:pt>
                <c:pt idx="2328">
                  <c:v>575234334.49492884</c:v>
                </c:pt>
                <c:pt idx="2329">
                  <c:v>575239261.28772342</c:v>
                </c:pt>
                <c:pt idx="2330">
                  <c:v>575244176.14646101</c:v>
                </c:pt>
                <c:pt idx="2331">
                  <c:v>575249079.10004902</c:v>
                </c:pt>
                <c:pt idx="2332">
                  <c:v>575253970.17732513</c:v>
                </c:pt>
                <c:pt idx="2333">
                  <c:v>575258849.40705693</c:v>
                </c:pt>
                <c:pt idx="2334">
                  <c:v>575263716.8179425</c:v>
                </c:pt>
                <c:pt idx="2335">
                  <c:v>575268572.43861043</c:v>
                </c:pt>
                <c:pt idx="2336">
                  <c:v>575273416.29761982</c:v>
                </c:pt>
                <c:pt idx="2337">
                  <c:v>575278248.42346072</c:v>
                </c:pt>
                <c:pt idx="2338">
                  <c:v>575283068.84455407</c:v>
                </c:pt>
                <c:pt idx="2339">
                  <c:v>575287877.589252</c:v>
                </c:pt>
                <c:pt idx="2340">
                  <c:v>575292674.68583798</c:v>
                </c:pt>
                <c:pt idx="2341">
                  <c:v>575297460.16252708</c:v>
                </c:pt>
                <c:pt idx="2342">
                  <c:v>575302234.04746568</c:v>
                </c:pt>
                <c:pt idx="2343">
                  <c:v>575306996.36873257</c:v>
                </c:pt>
                <c:pt idx="2344">
                  <c:v>575311747.15433764</c:v>
                </c:pt>
                <c:pt idx="2345">
                  <c:v>575316486.43222392</c:v>
                </c:pt>
                <c:pt idx="2346">
                  <c:v>575321214.23026621</c:v>
                </c:pt>
                <c:pt idx="2347">
                  <c:v>575325930.57627165</c:v>
                </c:pt>
                <c:pt idx="2348">
                  <c:v>575330635.49798048</c:v>
                </c:pt>
                <c:pt idx="2349">
                  <c:v>575335329.02306545</c:v>
                </c:pt>
                <c:pt idx="2350">
                  <c:v>575340011.17913222</c:v>
                </c:pt>
                <c:pt idx="2351">
                  <c:v>575344681.99371982</c:v>
                </c:pt>
                <c:pt idx="2352">
                  <c:v>575349341.49430048</c:v>
                </c:pt>
                <c:pt idx="2353">
                  <c:v>575353989.70827973</c:v>
                </c:pt>
                <c:pt idx="2354">
                  <c:v>575358626.66299689</c:v>
                </c:pt>
                <c:pt idx="2355">
                  <c:v>575363252.38572526</c:v>
                </c:pt>
                <c:pt idx="2356">
                  <c:v>575367866.9036715</c:v>
                </c:pt>
                <c:pt idx="2357">
                  <c:v>575372470.24397671</c:v>
                </c:pt>
                <c:pt idx="2358">
                  <c:v>575377062.43371654</c:v>
                </c:pt>
                <c:pt idx="2359">
                  <c:v>575381643.49990034</c:v>
                </c:pt>
                <c:pt idx="2360">
                  <c:v>575386213.46947277</c:v>
                </c:pt>
                <c:pt idx="2361">
                  <c:v>575390772.36931276</c:v>
                </c:pt>
                <c:pt idx="2362">
                  <c:v>575395320.22623432</c:v>
                </c:pt>
                <c:pt idx="2363">
                  <c:v>575399857.06698632</c:v>
                </c:pt>
                <c:pt idx="2364">
                  <c:v>575404382.91825318</c:v>
                </c:pt>
                <c:pt idx="2365">
                  <c:v>575408897.80665433</c:v>
                </c:pt>
                <c:pt idx="2366">
                  <c:v>575413401.75874484</c:v>
                </c:pt>
                <c:pt idx="2367">
                  <c:v>575417894.80101573</c:v>
                </c:pt>
                <c:pt idx="2368">
                  <c:v>575422376.95989335</c:v>
                </c:pt>
                <c:pt idx="2369">
                  <c:v>575426848.26174033</c:v>
                </c:pt>
                <c:pt idx="2370">
                  <c:v>575431308.73285544</c:v>
                </c:pt>
                <c:pt idx="2371">
                  <c:v>575435758.39947391</c:v>
                </c:pt>
                <c:pt idx="2372">
                  <c:v>575440197.28776681</c:v>
                </c:pt>
                <c:pt idx="2373">
                  <c:v>575444625.42384267</c:v>
                </c:pt>
                <c:pt idx="2374">
                  <c:v>575449042.83374596</c:v>
                </c:pt>
                <c:pt idx="2375">
                  <c:v>575453449.5434587</c:v>
                </c:pt>
                <c:pt idx="2376">
                  <c:v>575457845.57889962</c:v>
                </c:pt>
                <c:pt idx="2377">
                  <c:v>575462230.96592474</c:v>
                </c:pt>
                <c:pt idx="2378">
                  <c:v>575466605.73032749</c:v>
                </c:pt>
                <c:pt idx="2379">
                  <c:v>575470969.89783883</c:v>
                </c:pt>
                <c:pt idx="2380">
                  <c:v>575475323.49412739</c:v>
                </c:pt>
                <c:pt idx="2381">
                  <c:v>575479666.54479957</c:v>
                </c:pt>
                <c:pt idx="2382">
                  <c:v>575483999.07539976</c:v>
                </c:pt>
                <c:pt idx="2383">
                  <c:v>575488321.1114105</c:v>
                </c:pt>
                <c:pt idx="2384">
                  <c:v>575492632.6782527</c:v>
                </c:pt>
                <c:pt idx="2385">
                  <c:v>575496933.80128527</c:v>
                </c:pt>
                <c:pt idx="2386">
                  <c:v>575501224.50580633</c:v>
                </c:pt>
                <c:pt idx="2387">
                  <c:v>575505504.81705225</c:v>
                </c:pt>
                <c:pt idx="2388">
                  <c:v>575509774.76019859</c:v>
                </c:pt>
                <c:pt idx="2389">
                  <c:v>575514034.36035955</c:v>
                </c:pt>
                <c:pt idx="2390">
                  <c:v>575518283.64258873</c:v>
                </c:pt>
                <c:pt idx="2391">
                  <c:v>575522522.63187921</c:v>
                </c:pt>
                <c:pt idx="2392">
                  <c:v>575526751.35316312</c:v>
                </c:pt>
                <c:pt idx="2393">
                  <c:v>575530969.83131242</c:v>
                </c:pt>
                <c:pt idx="2394">
                  <c:v>575535178.09113908</c:v>
                </c:pt>
                <c:pt idx="2395">
                  <c:v>575539376.15739441</c:v>
                </c:pt>
                <c:pt idx="2396">
                  <c:v>575543564.05477023</c:v>
                </c:pt>
                <c:pt idx="2397">
                  <c:v>575547741.8078984</c:v>
                </c:pt>
                <c:pt idx="2398">
                  <c:v>575551909.44135094</c:v>
                </c:pt>
                <c:pt idx="2399">
                  <c:v>575556066.9796406</c:v>
                </c:pt>
                <c:pt idx="2400">
                  <c:v>575560214.4472208</c:v>
                </c:pt>
                <c:pt idx="2401">
                  <c:v>575564351.86848533</c:v>
                </c:pt>
                <c:pt idx="2402">
                  <c:v>575568479.26776934</c:v>
                </c:pt>
                <c:pt idx="2403">
                  <c:v>575572596.66934872</c:v>
                </c:pt>
                <c:pt idx="2404">
                  <c:v>575576704.09744084</c:v>
                </c:pt>
                <c:pt idx="2405">
                  <c:v>575580801.57620406</c:v>
                </c:pt>
                <c:pt idx="2406">
                  <c:v>575584889.12973857</c:v>
                </c:pt>
                <c:pt idx="2407">
                  <c:v>575588966.7820859</c:v>
                </c:pt>
                <c:pt idx="2408">
                  <c:v>575593034.55722964</c:v>
                </c:pt>
                <c:pt idx="2409">
                  <c:v>575597092.47909474</c:v>
                </c:pt>
                <c:pt idx="2410">
                  <c:v>575601140.57154906</c:v>
                </c:pt>
                <c:pt idx="2411">
                  <c:v>575605178.85840178</c:v>
                </c:pt>
                <c:pt idx="2412">
                  <c:v>575609207.36340511</c:v>
                </c:pt>
                <c:pt idx="2413">
                  <c:v>575613226.1102531</c:v>
                </c:pt>
                <c:pt idx="2414">
                  <c:v>575617235.12258279</c:v>
                </c:pt>
                <c:pt idx="2415">
                  <c:v>575621234.42397392</c:v>
                </c:pt>
                <c:pt idx="2416">
                  <c:v>575625224.03794909</c:v>
                </c:pt>
                <c:pt idx="2417">
                  <c:v>575629203.98797405</c:v>
                </c:pt>
                <c:pt idx="2418">
                  <c:v>575633174.29745722</c:v>
                </c:pt>
                <c:pt idx="2419">
                  <c:v>575637134.98975086</c:v>
                </c:pt>
                <c:pt idx="2420">
                  <c:v>575641086.08815038</c:v>
                </c:pt>
                <c:pt idx="2421">
                  <c:v>575645027.61589491</c:v>
                </c:pt>
                <c:pt idx="2422">
                  <c:v>575648959.59616733</c:v>
                </c:pt>
                <c:pt idx="2423">
                  <c:v>575652882.0520941</c:v>
                </c:pt>
                <c:pt idx="2424">
                  <c:v>575656795.00674593</c:v>
                </c:pt>
                <c:pt idx="2425">
                  <c:v>575660698.48313761</c:v>
                </c:pt>
                <c:pt idx="2426">
                  <c:v>575664592.50422788</c:v>
                </c:pt>
                <c:pt idx="2427">
                  <c:v>575668477.0929203</c:v>
                </c:pt>
                <c:pt idx="2428">
                  <c:v>575672352.27206254</c:v>
                </c:pt>
                <c:pt idx="2429">
                  <c:v>575676218.0644474</c:v>
                </c:pt>
                <c:pt idx="2430">
                  <c:v>575680074.49281204</c:v>
                </c:pt>
                <c:pt idx="2431">
                  <c:v>575683921.57983863</c:v>
                </c:pt>
                <c:pt idx="2432">
                  <c:v>575687759.34815478</c:v>
                </c:pt>
                <c:pt idx="2433">
                  <c:v>575691587.82033277</c:v>
                </c:pt>
                <c:pt idx="2434">
                  <c:v>575695407.01889038</c:v>
                </c:pt>
                <c:pt idx="2435">
                  <c:v>575699216.96629095</c:v>
                </c:pt>
                <c:pt idx="2436">
                  <c:v>575703017.68494344</c:v>
                </c:pt>
                <c:pt idx="2437">
                  <c:v>575706809.19720244</c:v>
                </c:pt>
                <c:pt idx="2438">
                  <c:v>575710591.52536821</c:v>
                </c:pt>
                <c:pt idx="2439">
                  <c:v>575714364.69168723</c:v>
                </c:pt>
                <c:pt idx="2440">
                  <c:v>575718128.71835208</c:v>
                </c:pt>
                <c:pt idx="2441">
                  <c:v>575721883.62750149</c:v>
                </c:pt>
                <c:pt idx="2442">
                  <c:v>575725629.44122076</c:v>
                </c:pt>
                <c:pt idx="2443">
                  <c:v>575729366.18154132</c:v>
                </c:pt>
                <c:pt idx="2444">
                  <c:v>575733093.87044168</c:v>
                </c:pt>
                <c:pt idx="2445">
                  <c:v>575736812.52984655</c:v>
                </c:pt>
                <c:pt idx="2446">
                  <c:v>575740522.18162811</c:v>
                </c:pt>
                <c:pt idx="2447">
                  <c:v>575744222.84760535</c:v>
                </c:pt>
                <c:pt idx="2448">
                  <c:v>575747914.54954433</c:v>
                </c:pt>
                <c:pt idx="2449">
                  <c:v>575751597.30915844</c:v>
                </c:pt>
                <c:pt idx="2450">
                  <c:v>575755271.14810836</c:v>
                </c:pt>
                <c:pt idx="2451">
                  <c:v>575758936.08800256</c:v>
                </c:pt>
                <c:pt idx="2452">
                  <c:v>575762592.15039694</c:v>
                </c:pt>
                <c:pt idx="2453">
                  <c:v>575766239.35679543</c:v>
                </c:pt>
                <c:pt idx="2454">
                  <c:v>575769877.72864938</c:v>
                </c:pt>
                <c:pt idx="2455">
                  <c:v>575773507.28735864</c:v>
                </c:pt>
                <c:pt idx="2456">
                  <c:v>575777128.05427122</c:v>
                </c:pt>
                <c:pt idx="2457">
                  <c:v>575780740.05068326</c:v>
                </c:pt>
                <c:pt idx="2458">
                  <c:v>575784343.29783928</c:v>
                </c:pt>
                <c:pt idx="2459">
                  <c:v>575787937.8169322</c:v>
                </c:pt>
                <c:pt idx="2460">
                  <c:v>575791523.62910426</c:v>
                </c:pt>
                <c:pt idx="2461">
                  <c:v>575795100.7554456</c:v>
                </c:pt>
                <c:pt idx="2462">
                  <c:v>575798669.21699607</c:v>
                </c:pt>
                <c:pt idx="2463">
                  <c:v>575802229.03474379</c:v>
                </c:pt>
                <c:pt idx="2464">
                  <c:v>575805780.22962677</c:v>
                </c:pt>
                <c:pt idx="2465">
                  <c:v>575809322.82253194</c:v>
                </c:pt>
                <c:pt idx="2466">
                  <c:v>575812856.83429551</c:v>
                </c:pt>
                <c:pt idx="2467">
                  <c:v>575816382.28570354</c:v>
                </c:pt>
                <c:pt idx="2468">
                  <c:v>575819899.19749153</c:v>
                </c:pt>
                <c:pt idx="2469">
                  <c:v>575823407.59034491</c:v>
                </c:pt>
                <c:pt idx="2470">
                  <c:v>575826907.48489857</c:v>
                </c:pt>
                <c:pt idx="2471">
                  <c:v>575830398.90173817</c:v>
                </c:pt>
                <c:pt idx="2472">
                  <c:v>575833881.8613987</c:v>
                </c:pt>
                <c:pt idx="2473">
                  <c:v>575837356.38436615</c:v>
                </c:pt>
                <c:pt idx="2474">
                  <c:v>575840822.49107623</c:v>
                </c:pt>
                <c:pt idx="2475">
                  <c:v>575844280.20191562</c:v>
                </c:pt>
                <c:pt idx="2476">
                  <c:v>575847729.53722131</c:v>
                </c:pt>
                <c:pt idx="2477">
                  <c:v>575851170.51728129</c:v>
                </c:pt>
                <c:pt idx="2478">
                  <c:v>575854603.16233432</c:v>
                </c:pt>
                <c:pt idx="2479">
                  <c:v>575858027.49256992</c:v>
                </c:pt>
                <c:pt idx="2480">
                  <c:v>575861443.52812898</c:v>
                </c:pt>
                <c:pt idx="2481">
                  <c:v>575864851.28910351</c:v>
                </c:pt>
                <c:pt idx="2482">
                  <c:v>575868250.79553688</c:v>
                </c:pt>
                <c:pt idx="2483">
                  <c:v>575871642.0674237</c:v>
                </c:pt>
                <c:pt idx="2484">
                  <c:v>575875025.12471056</c:v>
                </c:pt>
                <c:pt idx="2485">
                  <c:v>575878399.98729539</c:v>
                </c:pt>
                <c:pt idx="2486">
                  <c:v>575881766.67502797</c:v>
                </c:pt>
                <c:pt idx="2487">
                  <c:v>575885125.20771015</c:v>
                </c:pt>
                <c:pt idx="2488">
                  <c:v>575888475.60509562</c:v>
                </c:pt>
                <c:pt idx="2489">
                  <c:v>575891817.88689053</c:v>
                </c:pt>
                <c:pt idx="2490">
                  <c:v>575895152.07275283</c:v>
                </c:pt>
                <c:pt idx="2491">
                  <c:v>575898478.1822933</c:v>
                </c:pt>
                <c:pt idx="2492">
                  <c:v>575901796.235075</c:v>
                </c:pt>
                <c:pt idx="2493">
                  <c:v>575905106.25061345</c:v>
                </c:pt>
                <c:pt idx="2494">
                  <c:v>575908408.24837732</c:v>
                </c:pt>
                <c:pt idx="2495">
                  <c:v>575911702.24778771</c:v>
                </c:pt>
                <c:pt idx="2496">
                  <c:v>575914988.26821899</c:v>
                </c:pt>
                <c:pt idx="2497">
                  <c:v>575918266.32899833</c:v>
                </c:pt>
                <c:pt idx="2498">
                  <c:v>575921536.44940627</c:v>
                </c:pt>
                <c:pt idx="2499">
                  <c:v>575924798.64867663</c:v>
                </c:pt>
                <c:pt idx="2500">
                  <c:v>575928052.94599652</c:v>
                </c:pt>
                <c:pt idx="2501">
                  <c:v>575931299.36050665</c:v>
                </c:pt>
                <c:pt idx="2502">
                  <c:v>575934537.91130149</c:v>
                </c:pt>
                <c:pt idx="2503">
                  <c:v>575937768.61742914</c:v>
                </c:pt>
                <c:pt idx="2504">
                  <c:v>575940991.49789131</c:v>
                </c:pt>
                <c:pt idx="2505">
                  <c:v>575944206.57164419</c:v>
                </c:pt>
                <c:pt idx="2506">
                  <c:v>575947413.85759759</c:v>
                </c:pt>
                <c:pt idx="2507">
                  <c:v>575950613.37461591</c:v>
                </c:pt>
                <c:pt idx="2508">
                  <c:v>575953805.14151764</c:v>
                </c:pt>
                <c:pt idx="2509">
                  <c:v>575956989.17707551</c:v>
                </c:pt>
                <c:pt idx="2510">
                  <c:v>575960165.50001729</c:v>
                </c:pt>
                <c:pt idx="2511">
                  <c:v>575963334.12902486</c:v>
                </c:pt>
                <c:pt idx="2512">
                  <c:v>575966495.08273494</c:v>
                </c:pt>
                <c:pt idx="2513">
                  <c:v>575969648.37973952</c:v>
                </c:pt>
                <c:pt idx="2514">
                  <c:v>575972794.03858507</c:v>
                </c:pt>
                <c:pt idx="2515">
                  <c:v>575975932.07777333</c:v>
                </c:pt>
                <c:pt idx="2516">
                  <c:v>575979062.51576138</c:v>
                </c:pt>
                <c:pt idx="2517">
                  <c:v>575982185.37096131</c:v>
                </c:pt>
                <c:pt idx="2518">
                  <c:v>575985300.66174078</c:v>
                </c:pt>
                <c:pt idx="2519">
                  <c:v>575988408.40642273</c:v>
                </c:pt>
                <c:pt idx="2520">
                  <c:v>575991508.62328637</c:v>
                </c:pt>
                <c:pt idx="2521">
                  <c:v>575994601.33056557</c:v>
                </c:pt>
                <c:pt idx="2522">
                  <c:v>575997686.54645097</c:v>
                </c:pt>
                <c:pt idx="2523">
                  <c:v>576000764.28908873</c:v>
                </c:pt>
                <c:pt idx="2524">
                  <c:v>576003834.57658112</c:v>
                </c:pt>
                <c:pt idx="2525">
                  <c:v>576006897.42698658</c:v>
                </c:pt>
                <c:pt idx="2526">
                  <c:v>576009952.85831976</c:v>
                </c:pt>
                <c:pt idx="2527">
                  <c:v>576013000.88855195</c:v>
                </c:pt>
                <c:pt idx="2528">
                  <c:v>576016041.5356102</c:v>
                </c:pt>
                <c:pt idx="2529">
                  <c:v>576019074.817379</c:v>
                </c:pt>
                <c:pt idx="2530">
                  <c:v>576022100.75169885</c:v>
                </c:pt>
                <c:pt idx="2531">
                  <c:v>576025119.35636747</c:v>
                </c:pt>
                <c:pt idx="2532">
                  <c:v>576028130.64913929</c:v>
                </c:pt>
                <c:pt idx="2533">
                  <c:v>576031134.64772582</c:v>
                </c:pt>
                <c:pt idx="2534">
                  <c:v>576034131.36979544</c:v>
                </c:pt>
                <c:pt idx="2535">
                  <c:v>576037120.83297396</c:v>
                </c:pt>
                <c:pt idx="2536">
                  <c:v>576040103.05484438</c:v>
                </c:pt>
                <c:pt idx="2537">
                  <c:v>576043078.05294728</c:v>
                </c:pt>
                <c:pt idx="2538">
                  <c:v>576046045.84478056</c:v>
                </c:pt>
                <c:pt idx="2539">
                  <c:v>576049006.4477998</c:v>
                </c:pt>
                <c:pt idx="2540">
                  <c:v>576051959.87941813</c:v>
                </c:pt>
                <c:pt idx="2541">
                  <c:v>576054906.15700686</c:v>
                </c:pt>
                <c:pt idx="2542">
                  <c:v>576057845.29789507</c:v>
                </c:pt>
                <c:pt idx="2543">
                  <c:v>576060777.31936979</c:v>
                </c:pt>
                <c:pt idx="2544">
                  <c:v>576063702.23867607</c:v>
                </c:pt>
                <c:pt idx="2545">
                  <c:v>576066620.0730176</c:v>
                </c:pt>
                <c:pt idx="2546">
                  <c:v>576069530.83955586</c:v>
                </c:pt>
                <c:pt idx="2547">
                  <c:v>576072434.5554111</c:v>
                </c:pt>
                <c:pt idx="2548">
                  <c:v>576075331.23766208</c:v>
                </c:pt>
                <c:pt idx="2549">
                  <c:v>576078220.90334606</c:v>
                </c:pt>
                <c:pt idx="2550">
                  <c:v>576081103.56945932</c:v>
                </c:pt>
                <c:pt idx="2551">
                  <c:v>576083979.25295651</c:v>
                </c:pt>
                <c:pt idx="2552">
                  <c:v>576086847.97075152</c:v>
                </c:pt>
                <c:pt idx="2553">
                  <c:v>576089709.73971725</c:v>
                </c:pt>
                <c:pt idx="2554">
                  <c:v>576092564.57668579</c:v>
                </c:pt>
                <c:pt idx="2555">
                  <c:v>576095412.49844825</c:v>
                </c:pt>
                <c:pt idx="2556">
                  <c:v>576098253.52175498</c:v>
                </c:pt>
                <c:pt idx="2557">
                  <c:v>576101087.66331637</c:v>
                </c:pt>
                <c:pt idx="2558">
                  <c:v>576103914.93980157</c:v>
                </c:pt>
                <c:pt idx="2559">
                  <c:v>576106735.36783993</c:v>
                </c:pt>
                <c:pt idx="2560">
                  <c:v>576109548.96402013</c:v>
                </c:pt>
                <c:pt idx="2561">
                  <c:v>576112355.74489081</c:v>
                </c:pt>
                <c:pt idx="2562">
                  <c:v>576115155.72696054</c:v>
                </c:pt>
                <c:pt idx="2563">
                  <c:v>576117948.92669821</c:v>
                </c:pt>
                <c:pt idx="2564">
                  <c:v>576120735.36053205</c:v>
                </c:pt>
                <c:pt idx="2565">
                  <c:v>576123515.04485118</c:v>
                </c:pt>
                <c:pt idx="2566">
                  <c:v>576126287.99600482</c:v>
                </c:pt>
                <c:pt idx="2567">
                  <c:v>576129054.23030245</c:v>
                </c:pt>
                <c:pt idx="2568">
                  <c:v>576131813.76401436</c:v>
                </c:pt>
                <c:pt idx="2569">
                  <c:v>576134566.61337101</c:v>
                </c:pt>
                <c:pt idx="2570">
                  <c:v>576137312.79456377</c:v>
                </c:pt>
                <c:pt idx="2571">
                  <c:v>576140052.32374489</c:v>
                </c:pt>
                <c:pt idx="2572">
                  <c:v>576142785.21702743</c:v>
                </c:pt>
                <c:pt idx="2573">
                  <c:v>576145511.49048507</c:v>
                </c:pt>
                <c:pt idx="2574">
                  <c:v>576148231.16015327</c:v>
                </c:pt>
                <c:pt idx="2575">
                  <c:v>576150944.24202788</c:v>
                </c:pt>
                <c:pt idx="2576">
                  <c:v>576153650.75206673</c:v>
                </c:pt>
                <c:pt idx="2577">
                  <c:v>576156350.70618832</c:v>
                </c:pt>
                <c:pt idx="2578">
                  <c:v>576159044.12027299</c:v>
                </c:pt>
                <c:pt idx="2579">
                  <c:v>576161731.01016259</c:v>
                </c:pt>
                <c:pt idx="2580">
                  <c:v>576164411.39166033</c:v>
                </c:pt>
                <c:pt idx="2581">
                  <c:v>576167085.28053164</c:v>
                </c:pt>
                <c:pt idx="2582">
                  <c:v>576169752.69250321</c:v>
                </c:pt>
                <c:pt idx="2583">
                  <c:v>576172413.64326394</c:v>
                </c:pt>
                <c:pt idx="2584">
                  <c:v>576175068.1484648</c:v>
                </c:pt>
                <c:pt idx="2585">
                  <c:v>576177716.22371864</c:v>
                </c:pt>
                <c:pt idx="2586">
                  <c:v>576180357.88460052</c:v>
                </c:pt>
                <c:pt idx="2587">
                  <c:v>576182993.14664781</c:v>
                </c:pt>
                <c:pt idx="2588">
                  <c:v>576185622.02536035</c:v>
                </c:pt>
                <c:pt idx="2589">
                  <c:v>576188244.53620028</c:v>
                </c:pt>
                <c:pt idx="2590">
                  <c:v>576190860.69459248</c:v>
                </c:pt>
                <c:pt idx="2591">
                  <c:v>576193470.5159241</c:v>
                </c:pt>
                <c:pt idx="2592">
                  <c:v>576196074.01554549</c:v>
                </c:pt>
                <c:pt idx="2593">
                  <c:v>576198671.20876956</c:v>
                </c:pt>
                <c:pt idx="2594">
                  <c:v>576201262.11087203</c:v>
                </c:pt>
                <c:pt idx="2595">
                  <c:v>576203846.73709166</c:v>
                </c:pt>
                <c:pt idx="2596">
                  <c:v>576206425.10263073</c:v>
                </c:pt>
                <c:pt idx="2597">
                  <c:v>576208997.22265399</c:v>
                </c:pt>
                <c:pt idx="2598">
                  <c:v>576211563.11228991</c:v>
                </c:pt>
                <c:pt idx="2599">
                  <c:v>576214122.78663039</c:v>
                </c:pt>
                <c:pt idx="2600">
                  <c:v>576216676.26073027</c:v>
                </c:pt>
                <c:pt idx="2601">
                  <c:v>576219223.54960871</c:v>
                </c:pt>
                <c:pt idx="2602">
                  <c:v>576221764.66824746</c:v>
                </c:pt>
                <c:pt idx="2603">
                  <c:v>576224299.63159299</c:v>
                </c:pt>
                <c:pt idx="2604">
                  <c:v>576226828.45455492</c:v>
                </c:pt>
                <c:pt idx="2605">
                  <c:v>576229351.1520071</c:v>
                </c:pt>
                <c:pt idx="2606">
                  <c:v>576231867.73878717</c:v>
                </c:pt>
                <c:pt idx="2607">
                  <c:v>576234378.22969675</c:v>
                </c:pt>
                <c:pt idx="2608">
                  <c:v>576236882.63950181</c:v>
                </c:pt>
                <c:pt idx="2609">
                  <c:v>576239380.98293245</c:v>
                </c:pt>
                <c:pt idx="2610">
                  <c:v>576241873.27468312</c:v>
                </c:pt>
                <c:pt idx="2611">
                  <c:v>576244359.52941287</c:v>
                </c:pt>
                <c:pt idx="2612">
                  <c:v>576246839.76174462</c:v>
                </c:pt>
                <c:pt idx="2613">
                  <c:v>576249313.98626649</c:v>
                </c:pt>
                <c:pt idx="2614">
                  <c:v>576251782.2175312</c:v>
                </c:pt>
                <c:pt idx="2615">
                  <c:v>576254244.47005594</c:v>
                </c:pt>
                <c:pt idx="2616">
                  <c:v>576256700.75832283</c:v>
                </c:pt>
                <c:pt idx="2617">
                  <c:v>576259151.09677911</c:v>
                </c:pt>
                <c:pt idx="2618">
                  <c:v>576261595.4998368</c:v>
                </c:pt>
                <c:pt idx="2619">
                  <c:v>576264033.98187292</c:v>
                </c:pt>
                <c:pt idx="2620">
                  <c:v>576266466.55723</c:v>
                </c:pt>
                <c:pt idx="2621">
                  <c:v>576268893.24021578</c:v>
                </c:pt>
                <c:pt idx="2622">
                  <c:v>576271314.04510283</c:v>
                </c:pt>
                <c:pt idx="2623">
                  <c:v>576273728.98612988</c:v>
                </c:pt>
                <c:pt idx="2624">
                  <c:v>576276138.0775007</c:v>
                </c:pt>
                <c:pt idx="2625">
                  <c:v>576278541.33338475</c:v>
                </c:pt>
                <c:pt idx="2626">
                  <c:v>576280938.76791728</c:v>
                </c:pt>
                <c:pt idx="2627">
                  <c:v>576283330.39519894</c:v>
                </c:pt>
                <c:pt idx="2628">
                  <c:v>576285716.22929692</c:v>
                </c:pt>
                <c:pt idx="2629">
                  <c:v>576288096.28424358</c:v>
                </c:pt>
                <c:pt idx="2630">
                  <c:v>576290470.57403791</c:v>
                </c:pt>
                <c:pt idx="2631">
                  <c:v>576292839.11264443</c:v>
                </c:pt>
                <c:pt idx="2632">
                  <c:v>576295201.91399443</c:v>
                </c:pt>
                <c:pt idx="2633">
                  <c:v>576297558.99198472</c:v>
                </c:pt>
                <c:pt idx="2634">
                  <c:v>576299910.36047924</c:v>
                </c:pt>
                <c:pt idx="2635">
                  <c:v>576302256.03330779</c:v>
                </c:pt>
                <c:pt idx="2636">
                  <c:v>576304596.02426684</c:v>
                </c:pt>
                <c:pt idx="2637">
                  <c:v>576306930.34711945</c:v>
                </c:pt>
                <c:pt idx="2638">
                  <c:v>576309259.01559544</c:v>
                </c:pt>
                <c:pt idx="2639">
                  <c:v>576311582.04339123</c:v>
                </c:pt>
                <c:pt idx="2640">
                  <c:v>576313899.44417</c:v>
                </c:pt>
                <c:pt idx="2641">
                  <c:v>576316211.23156214</c:v>
                </c:pt>
                <c:pt idx="2642">
                  <c:v>576318517.41916466</c:v>
                </c:pt>
                <c:pt idx="2643">
                  <c:v>576320818.02054191</c:v>
                </c:pt>
                <c:pt idx="2644">
                  <c:v>576323113.04922533</c:v>
                </c:pt>
                <c:pt idx="2645">
                  <c:v>576325402.51871324</c:v>
                </c:pt>
                <c:pt idx="2646">
                  <c:v>576327686.44247198</c:v>
                </c:pt>
                <c:pt idx="2647">
                  <c:v>576329964.83393443</c:v>
                </c:pt>
                <c:pt idx="2648">
                  <c:v>576332237.7065016</c:v>
                </c:pt>
                <c:pt idx="2649">
                  <c:v>576334505.07354164</c:v>
                </c:pt>
                <c:pt idx="2650">
                  <c:v>576336766.94839072</c:v>
                </c:pt>
                <c:pt idx="2651">
                  <c:v>576339023.34435201</c:v>
                </c:pt>
                <c:pt idx="2652">
                  <c:v>576341274.2746973</c:v>
                </c:pt>
                <c:pt idx="2653">
                  <c:v>576343519.75266564</c:v>
                </c:pt>
                <c:pt idx="2654">
                  <c:v>576345759.79146421</c:v>
                </c:pt>
                <c:pt idx="2655">
                  <c:v>576347994.40426815</c:v>
                </c:pt>
                <c:pt idx="2656">
                  <c:v>576350223.60422087</c:v>
                </c:pt>
                <c:pt idx="2657">
                  <c:v>576352447.40443373</c:v>
                </c:pt>
                <c:pt idx="2658">
                  <c:v>576354665.81798625</c:v>
                </c:pt>
                <c:pt idx="2659">
                  <c:v>576356878.85792661</c:v>
                </c:pt>
                <c:pt idx="2660">
                  <c:v>576359086.53727114</c:v>
                </c:pt>
                <c:pt idx="2661">
                  <c:v>576361288.86900449</c:v>
                </c:pt>
                <c:pt idx="2662">
                  <c:v>576363485.86608028</c:v>
                </c:pt>
                <c:pt idx="2663">
                  <c:v>576365677.54142046</c:v>
                </c:pt>
                <c:pt idx="2664">
                  <c:v>576367863.90791583</c:v>
                </c:pt>
                <c:pt idx="2665">
                  <c:v>576370044.97842586</c:v>
                </c:pt>
                <c:pt idx="2666">
                  <c:v>576372220.76577878</c:v>
                </c:pt>
                <c:pt idx="2667">
                  <c:v>576374391.28277194</c:v>
                </c:pt>
                <c:pt idx="2668">
                  <c:v>576376556.5421716</c:v>
                </c:pt>
                <c:pt idx="2669">
                  <c:v>576378716.5567131</c:v>
                </c:pt>
                <c:pt idx="2670">
                  <c:v>576380871.33910084</c:v>
                </c:pt>
                <c:pt idx="2671">
                  <c:v>576383020.90200877</c:v>
                </c:pt>
                <c:pt idx="2672">
                  <c:v>576385165.25807977</c:v>
                </c:pt>
                <c:pt idx="2673">
                  <c:v>576387304.41992629</c:v>
                </c:pt>
                <c:pt idx="2674">
                  <c:v>576389438.40013015</c:v>
                </c:pt>
                <c:pt idx="2675">
                  <c:v>576391567.21124268</c:v>
                </c:pt>
                <c:pt idx="2676">
                  <c:v>576393690.86578488</c:v>
                </c:pt>
                <c:pt idx="2677">
                  <c:v>576395809.37624753</c:v>
                </c:pt>
                <c:pt idx="2678">
                  <c:v>576397922.75509083</c:v>
                </c:pt>
                <c:pt idx="2679">
                  <c:v>576400031.01474512</c:v>
                </c:pt>
                <c:pt idx="2680">
                  <c:v>576402134.16761041</c:v>
                </c:pt>
                <c:pt idx="2681">
                  <c:v>576404232.22605669</c:v>
                </c:pt>
                <c:pt idx="2682">
                  <c:v>576406325.20242417</c:v>
                </c:pt>
                <c:pt idx="2683">
                  <c:v>576408413.10902309</c:v>
                </c:pt>
                <c:pt idx="2684">
                  <c:v>576410495.95813382</c:v>
                </c:pt>
                <c:pt idx="2685">
                  <c:v>576412573.76200688</c:v>
                </c:pt>
                <c:pt idx="2686">
                  <c:v>576414646.53286326</c:v>
                </c:pt>
                <c:pt idx="2687">
                  <c:v>576416714.28289437</c:v>
                </c:pt>
                <c:pt idx="2688">
                  <c:v>576418777.02426207</c:v>
                </c:pt>
                <c:pt idx="2689">
                  <c:v>576420834.76909864</c:v>
                </c:pt>
                <c:pt idx="2690">
                  <c:v>576422887.52950716</c:v>
                </c:pt>
                <c:pt idx="2691">
                  <c:v>576424935.31756127</c:v>
                </c:pt>
                <c:pt idx="2692">
                  <c:v>576426978.14530528</c:v>
                </c:pt>
                <c:pt idx="2693">
                  <c:v>576429016.02475452</c:v>
                </c:pt>
                <c:pt idx="2694">
                  <c:v>576431048.96789527</c:v>
                </c:pt>
                <c:pt idx="2695">
                  <c:v>576433076.98668432</c:v>
                </c:pt>
                <c:pt idx="2696">
                  <c:v>576435100.09305012</c:v>
                </c:pt>
                <c:pt idx="2697">
                  <c:v>576437118.29889178</c:v>
                </c:pt>
                <c:pt idx="2698">
                  <c:v>576439131.61607981</c:v>
                </c:pt>
                <c:pt idx="2699">
                  <c:v>576441140.05645573</c:v>
                </c:pt>
                <c:pt idx="2700">
                  <c:v>576443143.6318326</c:v>
                </c:pt>
                <c:pt idx="2701">
                  <c:v>576445142.35399485</c:v>
                </c:pt>
                <c:pt idx="2702">
                  <c:v>576447136.2346983</c:v>
                </c:pt>
                <c:pt idx="2703">
                  <c:v>576449125.28567016</c:v>
                </c:pt>
                <c:pt idx="2704">
                  <c:v>576451109.51860964</c:v>
                </c:pt>
                <c:pt idx="2705">
                  <c:v>576453088.94518709</c:v>
                </c:pt>
                <c:pt idx="2706">
                  <c:v>576455063.5770452</c:v>
                </c:pt>
                <c:pt idx="2707">
                  <c:v>576457033.4257977</c:v>
                </c:pt>
                <c:pt idx="2708">
                  <c:v>576458998.50303078</c:v>
                </c:pt>
                <c:pt idx="2709">
                  <c:v>576460958.82030225</c:v>
                </c:pt>
                <c:pt idx="2710">
                  <c:v>576462914.38914227</c:v>
                </c:pt>
                <c:pt idx="2711">
                  <c:v>576464865.22105289</c:v>
                </c:pt>
                <c:pt idx="2712">
                  <c:v>576466811.32750797</c:v>
                </c:pt>
                <c:pt idx="2713">
                  <c:v>576468752.71995413</c:v>
                </c:pt>
                <c:pt idx="2714">
                  <c:v>576470689.40980995</c:v>
                </c:pt>
                <c:pt idx="2715">
                  <c:v>576472621.40846634</c:v>
                </c:pt>
                <c:pt idx="2716">
                  <c:v>576474548.7272867</c:v>
                </c:pt>
                <c:pt idx="2717">
                  <c:v>576476471.37760687</c:v>
                </c:pt>
                <c:pt idx="2718">
                  <c:v>576478389.37073529</c:v>
                </c:pt>
                <c:pt idx="2719">
                  <c:v>576480302.71795309</c:v>
                </c:pt>
                <c:pt idx="2720">
                  <c:v>576482211.43051374</c:v>
                </c:pt>
                <c:pt idx="2721">
                  <c:v>576484115.51964378</c:v>
                </c:pt>
                <c:pt idx="2722">
                  <c:v>576486014.99654233</c:v>
                </c:pt>
                <c:pt idx="2723">
                  <c:v>576487909.87238181</c:v>
                </c:pt>
                <c:pt idx="2724">
                  <c:v>576489800.15830672</c:v>
                </c:pt>
                <c:pt idx="2725">
                  <c:v>576491685.8654356</c:v>
                </c:pt>
                <c:pt idx="2726">
                  <c:v>576493567.00485933</c:v>
                </c:pt>
                <c:pt idx="2727">
                  <c:v>576495443.58764219</c:v>
                </c:pt>
                <c:pt idx="2728">
                  <c:v>576497315.62482166</c:v>
                </c:pt>
                <c:pt idx="2729">
                  <c:v>576499183.1274085</c:v>
                </c:pt>
                <c:pt idx="2730">
                  <c:v>576501046.10638666</c:v>
                </c:pt>
                <c:pt idx="2731">
                  <c:v>576502904.57271349</c:v>
                </c:pt>
                <c:pt idx="2732">
                  <c:v>576504758.53732002</c:v>
                </c:pt>
                <c:pt idx="2733">
                  <c:v>576506608.01111066</c:v>
                </c:pt>
                <c:pt idx="2734">
                  <c:v>576508453.0049634</c:v>
                </c:pt>
                <c:pt idx="2735">
                  <c:v>576510293.52972984</c:v>
                </c:pt>
                <c:pt idx="2736">
                  <c:v>576512129.59623539</c:v>
                </c:pt>
                <c:pt idx="2737">
                  <c:v>576513961.2152791</c:v>
                </c:pt>
                <c:pt idx="2738">
                  <c:v>576515788.39763415</c:v>
                </c:pt>
                <c:pt idx="2739">
                  <c:v>576517611.15404725</c:v>
                </c:pt>
                <c:pt idx="2740">
                  <c:v>576519429.49523926</c:v>
                </c:pt>
                <c:pt idx="2741">
                  <c:v>576521243.43190527</c:v>
                </c:pt>
                <c:pt idx="2742">
                  <c:v>576523052.97471404</c:v>
                </c:pt>
                <c:pt idx="2743">
                  <c:v>576524858.13430882</c:v>
                </c:pt>
                <c:pt idx="2744">
                  <c:v>576526658.92130697</c:v>
                </c:pt>
                <c:pt idx="2745">
                  <c:v>576528455.34629989</c:v>
                </c:pt>
                <c:pt idx="2746">
                  <c:v>576530247.41985393</c:v>
                </c:pt>
                <c:pt idx="2747">
                  <c:v>576532035.15250933</c:v>
                </c:pt>
                <c:pt idx="2748">
                  <c:v>576533818.55478108</c:v>
                </c:pt>
                <c:pt idx="2749">
                  <c:v>576535597.63715827</c:v>
                </c:pt>
                <c:pt idx="2750">
                  <c:v>576537372.41010499</c:v>
                </c:pt>
                <c:pt idx="2751">
                  <c:v>576539142.88406003</c:v>
                </c:pt>
                <c:pt idx="2752">
                  <c:v>576540909.06943655</c:v>
                </c:pt>
                <c:pt idx="2753">
                  <c:v>576542670.97662282</c:v>
                </c:pt>
                <c:pt idx="2754">
                  <c:v>576544428.6159817</c:v>
                </c:pt>
                <c:pt idx="2755">
                  <c:v>576546181.99785125</c:v>
                </c:pt>
                <c:pt idx="2756">
                  <c:v>576547931.13254392</c:v>
                </c:pt>
                <c:pt idx="2757">
                  <c:v>576549676.03034794</c:v>
                </c:pt>
                <c:pt idx="2758">
                  <c:v>576551416.70152605</c:v>
                </c:pt>
                <c:pt idx="2759">
                  <c:v>576553153.15631628</c:v>
                </c:pt>
                <c:pt idx="2760">
                  <c:v>576554885.40493178</c:v>
                </c:pt>
                <c:pt idx="2761">
                  <c:v>576556613.45756125</c:v>
                </c:pt>
                <c:pt idx="2762">
                  <c:v>576558337.3243686</c:v>
                </c:pt>
                <c:pt idx="2763">
                  <c:v>576560057.01549292</c:v>
                </c:pt>
                <c:pt idx="2764">
                  <c:v>576561772.54104888</c:v>
                </c:pt>
                <c:pt idx="2765">
                  <c:v>576563483.91112661</c:v>
                </c:pt>
                <c:pt idx="2766">
                  <c:v>576565191.1357919</c:v>
                </c:pt>
                <c:pt idx="2767">
                  <c:v>576566894.22508609</c:v>
                </c:pt>
                <c:pt idx="2768">
                  <c:v>576568593.18902612</c:v>
                </c:pt>
                <c:pt idx="2769">
                  <c:v>576570288.03760493</c:v>
                </c:pt>
                <c:pt idx="2770">
                  <c:v>576571978.78079069</c:v>
                </c:pt>
                <c:pt idx="2771">
                  <c:v>576573665.42852807</c:v>
                </c:pt>
                <c:pt idx="2772">
                  <c:v>576575347.99073756</c:v>
                </c:pt>
                <c:pt idx="2773">
                  <c:v>576577026.47731507</c:v>
                </c:pt>
                <c:pt idx="2774">
                  <c:v>576578700.89813304</c:v>
                </c:pt>
                <c:pt idx="2775">
                  <c:v>576580371.26303983</c:v>
                </c:pt>
                <c:pt idx="2776">
                  <c:v>576582037.58186007</c:v>
                </c:pt>
                <c:pt idx="2777">
                  <c:v>576583699.86439455</c:v>
                </c:pt>
                <c:pt idx="2778">
                  <c:v>576585358.12042034</c:v>
                </c:pt>
                <c:pt idx="2779">
                  <c:v>576587012.35969031</c:v>
                </c:pt>
                <c:pt idx="2780">
                  <c:v>576588662.59193456</c:v>
                </c:pt>
                <c:pt idx="2781">
                  <c:v>576590308.82685912</c:v>
                </c:pt>
                <c:pt idx="2782">
                  <c:v>576591951.07414663</c:v>
                </c:pt>
                <c:pt idx="2783">
                  <c:v>576593589.34345627</c:v>
                </c:pt>
                <c:pt idx="2784">
                  <c:v>576595223.6444236</c:v>
                </c:pt>
                <c:pt idx="2785">
                  <c:v>576596853.98666131</c:v>
                </c:pt>
                <c:pt idx="2786">
                  <c:v>576598480.37975848</c:v>
                </c:pt>
                <c:pt idx="2787">
                  <c:v>576600102.83328092</c:v>
                </c:pt>
                <c:pt idx="2788">
                  <c:v>576601721.35677135</c:v>
                </c:pt>
                <c:pt idx="2789">
                  <c:v>576603335.95974958</c:v>
                </c:pt>
                <c:pt idx="2790">
                  <c:v>576604946.65171206</c:v>
                </c:pt>
                <c:pt idx="2791">
                  <c:v>576606553.44213223</c:v>
                </c:pt>
                <c:pt idx="2792">
                  <c:v>576608156.34046102</c:v>
                </c:pt>
                <c:pt idx="2793">
                  <c:v>576609755.35612583</c:v>
                </c:pt>
                <c:pt idx="2794">
                  <c:v>576611350.4985317</c:v>
                </c:pt>
                <c:pt idx="2795">
                  <c:v>576612941.77706087</c:v>
                </c:pt>
                <c:pt idx="2796">
                  <c:v>576614529.20107245</c:v>
                </c:pt>
                <c:pt idx="2797">
                  <c:v>576616112.77990341</c:v>
                </c:pt>
                <c:pt idx="2798">
                  <c:v>576617692.52286756</c:v>
                </c:pt>
                <c:pt idx="2799">
                  <c:v>576619268.43925655</c:v>
                </c:pt>
                <c:pt idx="2800">
                  <c:v>576620840.5383395</c:v>
                </c:pt>
                <c:pt idx="2801">
                  <c:v>576622408.82936299</c:v>
                </c:pt>
                <c:pt idx="2802">
                  <c:v>576623973.32155097</c:v>
                </c:pt>
                <c:pt idx="2803">
                  <c:v>576625534.02410555</c:v>
                </c:pt>
                <c:pt idx="2804">
                  <c:v>576627090.94620621</c:v>
                </c:pt>
                <c:pt idx="2805">
                  <c:v>576628644.09701002</c:v>
                </c:pt>
                <c:pt idx="2806">
                  <c:v>576630193.48565233</c:v>
                </c:pt>
                <c:pt idx="2807">
                  <c:v>576631739.1212461</c:v>
                </c:pt>
                <c:pt idx="2808">
                  <c:v>576633281.01288223</c:v>
                </c:pt>
                <c:pt idx="2809">
                  <c:v>576634819.16962969</c:v>
                </c:pt>
                <c:pt idx="2810">
                  <c:v>576636353.60053539</c:v>
                </c:pt>
                <c:pt idx="2811">
                  <c:v>576637884.31462419</c:v>
                </c:pt>
                <c:pt idx="2812">
                  <c:v>576639411.32089949</c:v>
                </c:pt>
                <c:pt idx="2813">
                  <c:v>576640934.62834251</c:v>
                </c:pt>
                <c:pt idx="2814">
                  <c:v>576642454.24591279</c:v>
                </c:pt>
                <c:pt idx="2815">
                  <c:v>576643970.18254828</c:v>
                </c:pt>
                <c:pt idx="2816">
                  <c:v>576645482.44716537</c:v>
                </c:pt>
                <c:pt idx="2817">
                  <c:v>576646991.04865861</c:v>
                </c:pt>
                <c:pt idx="2818">
                  <c:v>576648495.99590099</c:v>
                </c:pt>
                <c:pt idx="2819">
                  <c:v>576649997.29774415</c:v>
                </c:pt>
                <c:pt idx="2820">
                  <c:v>576651494.96301842</c:v>
                </c:pt>
                <c:pt idx="2821">
                  <c:v>576652989.00053239</c:v>
                </c:pt>
                <c:pt idx="2822">
                  <c:v>576654479.41907358</c:v>
                </c:pt>
                <c:pt idx="2823">
                  <c:v>576655966.22740817</c:v>
                </c:pt>
                <c:pt idx="2824">
                  <c:v>576657449.43428099</c:v>
                </c:pt>
                <c:pt idx="2825">
                  <c:v>576658929.0484159</c:v>
                </c:pt>
                <c:pt idx="2826">
                  <c:v>576660405.07851529</c:v>
                </c:pt>
                <c:pt idx="2827">
                  <c:v>576661877.53326106</c:v>
                </c:pt>
                <c:pt idx="2828">
                  <c:v>576663346.42131341</c:v>
                </c:pt>
                <c:pt idx="2829">
                  <c:v>576664811.7513119</c:v>
                </c:pt>
                <c:pt idx="2830">
                  <c:v>576666273.53187525</c:v>
                </c:pt>
                <c:pt idx="2831">
                  <c:v>576667731.77160108</c:v>
                </c:pt>
                <c:pt idx="2832">
                  <c:v>576669186.47906613</c:v>
                </c:pt>
                <c:pt idx="2833">
                  <c:v>576670637.6628269</c:v>
                </c:pt>
                <c:pt idx="2834">
                  <c:v>576672085.33141828</c:v>
                </c:pt>
                <c:pt idx="2835">
                  <c:v>576673529.49335551</c:v>
                </c:pt>
                <c:pt idx="2836">
                  <c:v>576674970.15713239</c:v>
                </c:pt>
                <c:pt idx="2837">
                  <c:v>576676407.3312223</c:v>
                </c:pt>
                <c:pt idx="2838">
                  <c:v>576677841.02407837</c:v>
                </c:pt>
                <c:pt idx="2839">
                  <c:v>576679271.24413335</c:v>
                </c:pt>
                <c:pt idx="2840">
                  <c:v>576680697.99979901</c:v>
                </c:pt>
                <c:pt idx="2841">
                  <c:v>576682121.29946709</c:v>
                </c:pt>
                <c:pt idx="2842">
                  <c:v>576683541.15150917</c:v>
                </c:pt>
                <c:pt idx="2843">
                  <c:v>576684957.5642761</c:v>
                </c:pt>
                <c:pt idx="2844">
                  <c:v>576686370.54609907</c:v>
                </c:pt>
                <c:pt idx="2845">
                  <c:v>576687780.10528839</c:v>
                </c:pt>
                <c:pt idx="2846">
                  <c:v>576689186.25013494</c:v>
                </c:pt>
                <c:pt idx="2847">
                  <c:v>576690588.98890924</c:v>
                </c:pt>
                <c:pt idx="2848">
                  <c:v>576691988.32986128</c:v>
                </c:pt>
                <c:pt idx="2849">
                  <c:v>576693384.28122199</c:v>
                </c:pt>
                <c:pt idx="2850">
                  <c:v>576694776.85120189</c:v>
                </c:pt>
                <c:pt idx="2851">
                  <c:v>576696166.04799139</c:v>
                </c:pt>
                <c:pt idx="2852">
                  <c:v>576697551.87976134</c:v>
                </c:pt>
                <c:pt idx="2853">
                  <c:v>576698934.3546629</c:v>
                </c:pt>
                <c:pt idx="2854">
                  <c:v>576700313.48082697</c:v>
                </c:pt>
                <c:pt idx="2855">
                  <c:v>576701689.26636565</c:v>
                </c:pt>
                <c:pt idx="2856">
                  <c:v>576703061.71937037</c:v>
                </c:pt>
                <c:pt idx="2857">
                  <c:v>576704430.84791386</c:v>
                </c:pt>
                <c:pt idx="2858">
                  <c:v>576705796.66004872</c:v>
                </c:pt>
                <c:pt idx="2859">
                  <c:v>576707159.16380799</c:v>
                </c:pt>
                <c:pt idx="2860">
                  <c:v>576708518.36720586</c:v>
                </c:pt>
                <c:pt idx="2861">
                  <c:v>576709874.27823639</c:v>
                </c:pt>
                <c:pt idx="2862">
                  <c:v>576711226.90487492</c:v>
                </c:pt>
                <c:pt idx="2863">
                  <c:v>576712576.25507689</c:v>
                </c:pt>
                <c:pt idx="2864">
                  <c:v>576713922.33677876</c:v>
                </c:pt>
                <c:pt idx="2865">
                  <c:v>576715265.15789783</c:v>
                </c:pt>
                <c:pt idx="2866">
                  <c:v>576716604.72633219</c:v>
                </c:pt>
                <c:pt idx="2867">
                  <c:v>576717941.04996073</c:v>
                </c:pt>
                <c:pt idx="2868">
                  <c:v>576719274.13664317</c:v>
                </c:pt>
                <c:pt idx="2869">
                  <c:v>576720603.99422014</c:v>
                </c:pt>
                <c:pt idx="2870">
                  <c:v>576721930.63051391</c:v>
                </c:pt>
                <c:pt idx="2871">
                  <c:v>576723254.05332685</c:v>
                </c:pt>
                <c:pt idx="2872">
                  <c:v>576724574.27044308</c:v>
                </c:pt>
                <c:pt idx="2873">
                  <c:v>576725891.28962767</c:v>
                </c:pt>
                <c:pt idx="2874">
                  <c:v>576727205.11862707</c:v>
                </c:pt>
                <c:pt idx="2875">
                  <c:v>576728515.76516843</c:v>
                </c:pt>
                <c:pt idx="2876">
                  <c:v>576729823.23696089</c:v>
                </c:pt>
                <c:pt idx="2877">
                  <c:v>576731127.5416944</c:v>
                </c:pt>
                <c:pt idx="2878">
                  <c:v>576732428.68704057</c:v>
                </c:pt>
                <c:pt idx="2879">
                  <c:v>576733726.68065202</c:v>
                </c:pt>
                <c:pt idx="2880">
                  <c:v>576735021.53016353</c:v>
                </c:pt>
                <c:pt idx="2881">
                  <c:v>576736313.24319065</c:v>
                </c:pt>
                <c:pt idx="2882">
                  <c:v>576737601.82733095</c:v>
                </c:pt>
                <c:pt idx="2883">
                  <c:v>576738887.29016352</c:v>
                </c:pt>
                <c:pt idx="2884">
                  <c:v>576740169.63924897</c:v>
                </c:pt>
                <c:pt idx="2885">
                  <c:v>576741448.88212967</c:v>
                </c:pt>
                <c:pt idx="2886">
                  <c:v>576742725.02632964</c:v>
                </c:pt>
                <c:pt idx="2887">
                  <c:v>576743998.07935488</c:v>
                </c:pt>
                <c:pt idx="2888">
                  <c:v>576745268.04869294</c:v>
                </c:pt>
                <c:pt idx="2889">
                  <c:v>576746534.94181335</c:v>
                </c:pt>
                <c:pt idx="2890">
                  <c:v>576747798.76616776</c:v>
                </c:pt>
                <c:pt idx="2891">
                  <c:v>576749059.52918923</c:v>
                </c:pt>
                <c:pt idx="2892">
                  <c:v>576750317.23829353</c:v>
                </c:pt>
                <c:pt idx="2893">
                  <c:v>576751571.90087795</c:v>
                </c:pt>
                <c:pt idx="2894">
                  <c:v>576752823.52432191</c:v>
                </c:pt>
                <c:pt idx="2895">
                  <c:v>576754072.11598718</c:v>
                </c:pt>
                <c:pt idx="2896">
                  <c:v>576755317.68321741</c:v>
                </c:pt>
                <c:pt idx="2897">
                  <c:v>576756560.23333883</c:v>
                </c:pt>
                <c:pt idx="2898">
                  <c:v>576757799.77365959</c:v>
                </c:pt>
                <c:pt idx="2899">
                  <c:v>576759036.31147027</c:v>
                </c:pt>
                <c:pt idx="2900">
                  <c:v>576760269.85404372</c:v>
                </c:pt>
                <c:pt idx="2901">
                  <c:v>576761500.40863538</c:v>
                </c:pt>
                <c:pt idx="2902">
                  <c:v>576762727.98248279</c:v>
                </c:pt>
                <c:pt idx="2903">
                  <c:v>576763952.58280635</c:v>
                </c:pt>
                <c:pt idx="2904">
                  <c:v>576765174.21680868</c:v>
                </c:pt>
                <c:pt idx="2905">
                  <c:v>576766392.89167488</c:v>
                </c:pt>
                <c:pt idx="2906">
                  <c:v>576767608.614573</c:v>
                </c:pt>
                <c:pt idx="2907">
                  <c:v>576768821.39265347</c:v>
                </c:pt>
                <c:pt idx="2908">
                  <c:v>576770031.23304927</c:v>
                </c:pt>
                <c:pt idx="2909">
                  <c:v>576771238.14287663</c:v>
                </c:pt>
                <c:pt idx="2910">
                  <c:v>576772442.12923384</c:v>
                </c:pt>
                <c:pt idx="2911">
                  <c:v>576773643.19920266</c:v>
                </c:pt>
                <c:pt idx="2912">
                  <c:v>576774841.35984719</c:v>
                </c:pt>
                <c:pt idx="2913">
                  <c:v>576776036.61821473</c:v>
                </c:pt>
                <c:pt idx="2914">
                  <c:v>576777228.98133528</c:v>
                </c:pt>
                <c:pt idx="2915">
                  <c:v>576778418.45622206</c:v>
                </c:pt>
                <c:pt idx="2916">
                  <c:v>576779605.04987109</c:v>
                </c:pt>
                <c:pt idx="2917">
                  <c:v>576780788.7692616</c:v>
                </c:pt>
                <c:pt idx="2918">
                  <c:v>576781969.62135589</c:v>
                </c:pt>
                <c:pt idx="2919">
                  <c:v>576783147.61309898</c:v>
                </c:pt>
                <c:pt idx="2920">
                  <c:v>576784322.7514199</c:v>
                </c:pt>
                <c:pt idx="2921">
                  <c:v>576785495.04323018</c:v>
                </c:pt>
                <c:pt idx="2922">
                  <c:v>576786664.49542487</c:v>
                </c:pt>
                <c:pt idx="2923">
                  <c:v>576787831.11488247</c:v>
                </c:pt>
                <c:pt idx="2924">
                  <c:v>576788994.90846443</c:v>
                </c:pt>
                <c:pt idx="2925">
                  <c:v>576790155.88301599</c:v>
                </c:pt>
                <c:pt idx="2926">
                  <c:v>576791314.04536545</c:v>
                </c:pt>
                <c:pt idx="2927">
                  <c:v>576792469.4023248</c:v>
                </c:pt>
                <c:pt idx="2928">
                  <c:v>576793621.96068954</c:v>
                </c:pt>
                <c:pt idx="2929">
                  <c:v>576794771.72723866</c:v>
                </c:pt>
                <c:pt idx="2930">
                  <c:v>576795918.70873463</c:v>
                </c:pt>
                <c:pt idx="2931">
                  <c:v>576797062.91192353</c:v>
                </c:pt>
                <c:pt idx="2932">
                  <c:v>576798204.34353542</c:v>
                </c:pt>
                <c:pt idx="2933">
                  <c:v>576799343.01028371</c:v>
                </c:pt>
                <c:pt idx="2934">
                  <c:v>576800478.91886568</c:v>
                </c:pt>
                <c:pt idx="2935">
                  <c:v>576801612.07596219</c:v>
                </c:pt>
                <c:pt idx="2936">
                  <c:v>576802742.48823845</c:v>
                </c:pt>
                <c:pt idx="2937">
                  <c:v>576803870.16234303</c:v>
                </c:pt>
                <c:pt idx="2938">
                  <c:v>576804995.10490835</c:v>
                </c:pt>
                <c:pt idx="2939">
                  <c:v>576806117.32255113</c:v>
                </c:pt>
                <c:pt idx="2940">
                  <c:v>576807236.821872</c:v>
                </c:pt>
                <c:pt idx="2941">
                  <c:v>576808353.60945523</c:v>
                </c:pt>
                <c:pt idx="2942">
                  <c:v>576809467.69186962</c:v>
                </c:pt>
                <c:pt idx="2943">
                  <c:v>576810579.07566762</c:v>
                </c:pt>
                <c:pt idx="2944">
                  <c:v>576811687.76738632</c:v>
                </c:pt>
                <c:pt idx="2945">
                  <c:v>576812793.77354634</c:v>
                </c:pt>
                <c:pt idx="2946">
                  <c:v>576813897.10065305</c:v>
                </c:pt>
                <c:pt idx="2947">
                  <c:v>576814997.75519586</c:v>
                </c:pt>
                <c:pt idx="2948">
                  <c:v>576816095.74364853</c:v>
                </c:pt>
                <c:pt idx="2949">
                  <c:v>576817191.07246888</c:v>
                </c:pt>
                <c:pt idx="2950">
                  <c:v>576818283.74809933</c:v>
                </c:pt>
                <c:pt idx="2951">
                  <c:v>576819373.77696669</c:v>
                </c:pt>
                <c:pt idx="2952">
                  <c:v>576820461.16548204</c:v>
                </c:pt>
                <c:pt idx="2953">
                  <c:v>576821545.92004132</c:v>
                </c:pt>
                <c:pt idx="2954">
                  <c:v>576822628.04702449</c:v>
                </c:pt>
                <c:pt idx="2955">
                  <c:v>576823707.55279624</c:v>
                </c:pt>
                <c:pt idx="2956">
                  <c:v>576824784.44370592</c:v>
                </c:pt>
                <c:pt idx="2957">
                  <c:v>576825858.72608757</c:v>
                </c:pt>
                <c:pt idx="2958">
                  <c:v>576826930.40625966</c:v>
                </c:pt>
                <c:pt idx="2959">
                  <c:v>576827999.49052525</c:v>
                </c:pt>
                <c:pt idx="2960">
                  <c:v>576829065.98517275</c:v>
                </c:pt>
                <c:pt idx="2961">
                  <c:v>576830129.89647472</c:v>
                </c:pt>
                <c:pt idx="2962">
                  <c:v>576831191.23068869</c:v>
                </c:pt>
                <c:pt idx="2963">
                  <c:v>576832249.99405718</c:v>
                </c:pt>
                <c:pt idx="2964">
                  <c:v>576833306.19280744</c:v>
                </c:pt>
                <c:pt idx="2965">
                  <c:v>576834359.8331517</c:v>
                </c:pt>
                <c:pt idx="2966">
                  <c:v>576835410.9212873</c:v>
                </c:pt>
                <c:pt idx="2967">
                  <c:v>576836459.46339607</c:v>
                </c:pt>
                <c:pt idx="2968">
                  <c:v>576837505.46564543</c:v>
                </c:pt>
                <c:pt idx="2969">
                  <c:v>576838548.93418741</c:v>
                </c:pt>
                <c:pt idx="2970">
                  <c:v>576839589.87515962</c:v>
                </c:pt>
                <c:pt idx="2971">
                  <c:v>576840628.29468429</c:v>
                </c:pt>
                <c:pt idx="2972">
                  <c:v>576841664.19886923</c:v>
                </c:pt>
                <c:pt idx="2973">
                  <c:v>576842697.59380722</c:v>
                </c:pt>
                <c:pt idx="2974">
                  <c:v>576843728.48557639</c:v>
                </c:pt>
                <c:pt idx="2975">
                  <c:v>576844756.88024008</c:v>
                </c:pt>
                <c:pt idx="2976">
                  <c:v>576845782.78384697</c:v>
                </c:pt>
                <c:pt idx="2977">
                  <c:v>576846806.2024312</c:v>
                </c:pt>
                <c:pt idx="2978">
                  <c:v>576847827.14201188</c:v>
                </c:pt>
                <c:pt idx="2979">
                  <c:v>576848845.60859418</c:v>
                </c:pt>
                <c:pt idx="2980">
                  <c:v>576849861.60816813</c:v>
                </c:pt>
                <c:pt idx="2981">
                  <c:v>576850875.1467098</c:v>
                </c:pt>
                <c:pt idx="2982">
                  <c:v>576851886.23018026</c:v>
                </c:pt>
                <c:pt idx="2983">
                  <c:v>576852894.86452627</c:v>
                </c:pt>
                <c:pt idx="2984">
                  <c:v>576853901.05568063</c:v>
                </c:pt>
                <c:pt idx="2985">
                  <c:v>576854904.80956125</c:v>
                </c:pt>
                <c:pt idx="2986">
                  <c:v>576855906.13207185</c:v>
                </c:pt>
                <c:pt idx="2987">
                  <c:v>576856905.02910185</c:v>
                </c:pt>
                <c:pt idx="2988">
                  <c:v>576857901.50652659</c:v>
                </c:pt>
                <c:pt idx="2989">
                  <c:v>576858895.57020688</c:v>
                </c:pt>
                <c:pt idx="2990">
                  <c:v>576859887.22598946</c:v>
                </c:pt>
                <c:pt idx="2991">
                  <c:v>576860876.47970712</c:v>
                </c:pt>
                <c:pt idx="2992">
                  <c:v>576861863.33717811</c:v>
                </c:pt>
                <c:pt idx="2993">
                  <c:v>576862847.80420697</c:v>
                </c:pt>
                <c:pt idx="2994">
                  <c:v>576863829.88658381</c:v>
                </c:pt>
                <c:pt idx="2995">
                  <c:v>576864809.59008515</c:v>
                </c:pt>
                <c:pt idx="2996">
                  <c:v>576865786.92047322</c:v>
                </c:pt>
                <c:pt idx="2997">
                  <c:v>576866761.88349617</c:v>
                </c:pt>
                <c:pt idx="2998">
                  <c:v>576867734.48488867</c:v>
                </c:pt>
                <c:pt idx="2999">
                  <c:v>576868704.73037112</c:v>
                </c:pt>
                <c:pt idx="3000">
                  <c:v>576869672.62565017</c:v>
                </c:pt>
                <c:pt idx="3001">
                  <c:v>576870638.17641878</c:v>
                </c:pt>
                <c:pt idx="3002">
                  <c:v>576871601.38835585</c:v>
                </c:pt>
                <c:pt idx="3003">
                  <c:v>576872562.2671268</c:v>
                </c:pt>
                <c:pt idx="3004">
                  <c:v>576873520.8183831</c:v>
                </c:pt>
                <c:pt idx="3005">
                  <c:v>576874477.04776263</c:v>
                </c:pt>
                <c:pt idx="3006">
                  <c:v>576875430.96088982</c:v>
                </c:pt>
                <c:pt idx="3007">
                  <c:v>576876382.56337512</c:v>
                </c:pt>
                <c:pt idx="3008">
                  <c:v>576877331.86081553</c:v>
                </c:pt>
                <c:pt idx="3009">
                  <c:v>576878278.85879445</c:v>
                </c:pt>
                <c:pt idx="3010">
                  <c:v>576879223.56288195</c:v>
                </c:pt>
                <c:pt idx="3011">
                  <c:v>576880165.97863448</c:v>
                </c:pt>
                <c:pt idx="3012">
                  <c:v>576881106.1115948</c:v>
                </c:pt>
                <c:pt idx="3013">
                  <c:v>576882043.96729279</c:v>
                </c:pt>
                <c:pt idx="3014">
                  <c:v>576882979.55124438</c:v>
                </c:pt>
                <c:pt idx="3015">
                  <c:v>576883912.86895239</c:v>
                </c:pt>
                <c:pt idx="3016">
                  <c:v>576884843.92590642</c:v>
                </c:pt>
                <c:pt idx="3017">
                  <c:v>576885772.72758257</c:v>
                </c:pt>
                <c:pt idx="3018">
                  <c:v>576886699.27944362</c:v>
                </c:pt>
                <c:pt idx="3019">
                  <c:v>576887623.58693945</c:v>
                </c:pt>
                <c:pt idx="3020">
                  <c:v>576888545.65550637</c:v>
                </c:pt>
                <c:pt idx="3021">
                  <c:v>576889465.49056792</c:v>
                </c:pt>
                <c:pt idx="3022">
                  <c:v>576890383.09753394</c:v>
                </c:pt>
                <c:pt idx="3023">
                  <c:v>576891298.48180175</c:v>
                </c:pt>
                <c:pt idx="3024">
                  <c:v>576892211.64875531</c:v>
                </c:pt>
                <c:pt idx="3025">
                  <c:v>576893122.60376525</c:v>
                </c:pt>
                <c:pt idx="3026">
                  <c:v>576894031.35219002</c:v>
                </c:pt>
                <c:pt idx="3027">
                  <c:v>576894937.89937437</c:v>
                </c:pt>
                <c:pt idx="3028">
                  <c:v>576895842.25065005</c:v>
                </c:pt>
                <c:pt idx="3029">
                  <c:v>576896744.41133654</c:v>
                </c:pt>
                <c:pt idx="3030">
                  <c:v>576897644.38673985</c:v>
                </c:pt>
                <c:pt idx="3031">
                  <c:v>576898542.18215346</c:v>
                </c:pt>
                <c:pt idx="3032">
                  <c:v>576899437.80285788</c:v>
                </c:pt>
                <c:pt idx="3033">
                  <c:v>576900331.25412071</c:v>
                </c:pt>
                <c:pt idx="3034">
                  <c:v>576901222.54119706</c:v>
                </c:pt>
                <c:pt idx="3035">
                  <c:v>576902111.66932917</c:v>
                </c:pt>
                <c:pt idx="3036">
                  <c:v>576902998.64374661</c:v>
                </c:pt>
                <c:pt idx="3037">
                  <c:v>576903883.46966636</c:v>
                </c:pt>
                <c:pt idx="3038">
                  <c:v>576904766.15229249</c:v>
                </c:pt>
                <c:pt idx="3039">
                  <c:v>576905646.6968168</c:v>
                </c:pt>
                <c:pt idx="3040">
                  <c:v>576906525.10841823</c:v>
                </c:pt>
                <c:pt idx="3041">
                  <c:v>576907401.39226353</c:v>
                </c:pt>
                <c:pt idx="3042">
                  <c:v>576908275.55350661</c:v>
                </c:pt>
                <c:pt idx="3043">
                  <c:v>576909147.59728885</c:v>
                </c:pt>
                <c:pt idx="3044">
                  <c:v>576910017.52873945</c:v>
                </c:pt>
                <c:pt idx="3045">
                  <c:v>576910885.35297513</c:v>
                </c:pt>
                <c:pt idx="3046">
                  <c:v>576911751.07510006</c:v>
                </c:pt>
                <c:pt idx="3047">
                  <c:v>576912614.70020604</c:v>
                </c:pt>
                <c:pt idx="3048">
                  <c:v>576913476.23337293</c:v>
                </c:pt>
                <c:pt idx="3049">
                  <c:v>576914335.67966759</c:v>
                </c:pt>
                <c:pt idx="3050">
                  <c:v>576915193.04414535</c:v>
                </c:pt>
                <c:pt idx="3051">
                  <c:v>576916048.33184886</c:v>
                </c:pt>
                <c:pt idx="3052">
                  <c:v>576916901.54780853</c:v>
                </c:pt>
                <c:pt idx="3053">
                  <c:v>576917752.6970427</c:v>
                </c:pt>
                <c:pt idx="3054">
                  <c:v>576918601.7845577</c:v>
                </c:pt>
                <c:pt idx="3055">
                  <c:v>576919448.81534755</c:v>
                </c:pt>
                <c:pt idx="3056">
                  <c:v>576920293.79439402</c:v>
                </c:pt>
                <c:pt idx="3057">
                  <c:v>576921136.72666717</c:v>
                </c:pt>
                <c:pt idx="3058">
                  <c:v>576921977.61712492</c:v>
                </c:pt>
                <c:pt idx="3059">
                  <c:v>576922816.4707129</c:v>
                </c:pt>
                <c:pt idx="3060">
                  <c:v>576923653.29236507</c:v>
                </c:pt>
                <c:pt idx="3061">
                  <c:v>576924488.08700335</c:v>
                </c:pt>
                <c:pt idx="3062">
                  <c:v>576925320.85953784</c:v>
                </c:pt>
                <c:pt idx="3063">
                  <c:v>576926151.6148665</c:v>
                </c:pt>
                <c:pt idx="3064">
                  <c:v>576926980.35787559</c:v>
                </c:pt>
                <c:pt idx="3065">
                  <c:v>576927807.09343946</c:v>
                </c:pt>
                <c:pt idx="3066">
                  <c:v>576928631.82642066</c:v>
                </c:pt>
                <c:pt idx="3067">
                  <c:v>576929454.5616703</c:v>
                </c:pt>
                <c:pt idx="3068">
                  <c:v>576930275.30402708</c:v>
                </c:pt>
                <c:pt idx="3069">
                  <c:v>576931094.05831861</c:v>
                </c:pt>
                <c:pt idx="3070">
                  <c:v>576931910.82936025</c:v>
                </c:pt>
                <c:pt idx="3071">
                  <c:v>576932725.62195623</c:v>
                </c:pt>
                <c:pt idx="3072">
                  <c:v>576933538.44089878</c:v>
                </c:pt>
                <c:pt idx="3073">
                  <c:v>576934349.29096866</c:v>
                </c:pt>
                <c:pt idx="3074">
                  <c:v>576935158.17693496</c:v>
                </c:pt>
                <c:pt idx="3075">
                  <c:v>576935965.10355544</c:v>
                </c:pt>
                <c:pt idx="3076">
                  <c:v>576936770.07557607</c:v>
                </c:pt>
                <c:pt idx="3077">
                  <c:v>576937573.09773147</c:v>
                </c:pt>
                <c:pt idx="3078">
                  <c:v>576938374.17474461</c:v>
                </c:pt>
                <c:pt idx="3079">
                  <c:v>576939173.31132746</c:v>
                </c:pt>
                <c:pt idx="3080">
                  <c:v>576939970.51217997</c:v>
                </c:pt>
                <c:pt idx="3081">
                  <c:v>576940765.78199112</c:v>
                </c:pt>
                <c:pt idx="3082">
                  <c:v>576941559.12543857</c:v>
                </c:pt>
                <c:pt idx="3083">
                  <c:v>576942350.54718828</c:v>
                </c:pt>
                <c:pt idx="3084">
                  <c:v>576943140.05189538</c:v>
                </c:pt>
                <c:pt idx="3085">
                  <c:v>576943927.64420331</c:v>
                </c:pt>
                <c:pt idx="3086">
                  <c:v>576944713.32874441</c:v>
                </c:pt>
                <c:pt idx="3087">
                  <c:v>576945497.11013997</c:v>
                </c:pt>
                <c:pt idx="3088">
                  <c:v>576946278.99299967</c:v>
                </c:pt>
                <c:pt idx="3089">
                  <c:v>576947058.98192263</c:v>
                </c:pt>
                <c:pt idx="3090">
                  <c:v>576947837.08149624</c:v>
                </c:pt>
                <c:pt idx="3091">
                  <c:v>576948613.29629719</c:v>
                </c:pt>
                <c:pt idx="3092">
                  <c:v>576949387.63089085</c:v>
                </c:pt>
                <c:pt idx="3093">
                  <c:v>576950160.08983135</c:v>
                </c:pt>
                <c:pt idx="3094">
                  <c:v>576950930.67766249</c:v>
                </c:pt>
                <c:pt idx="3095">
                  <c:v>576951699.39891648</c:v>
                </c:pt>
                <c:pt idx="3096">
                  <c:v>576952466.25811446</c:v>
                </c:pt>
                <c:pt idx="3097">
                  <c:v>576953231.25976706</c:v>
                </c:pt>
                <c:pt idx="3098">
                  <c:v>576953994.40837371</c:v>
                </c:pt>
                <c:pt idx="3099">
                  <c:v>576954755.70842302</c:v>
                </c:pt>
                <c:pt idx="3100">
                  <c:v>576955515.16439259</c:v>
                </c:pt>
                <c:pt idx="3101">
                  <c:v>576956272.78074956</c:v>
                </c:pt>
                <c:pt idx="3102">
                  <c:v>576957028.56194973</c:v>
                </c:pt>
                <c:pt idx="3103">
                  <c:v>576957782.51243842</c:v>
                </c:pt>
                <c:pt idx="3104">
                  <c:v>576958534.6366502</c:v>
                </c:pt>
                <c:pt idx="3105">
                  <c:v>576959284.93900871</c:v>
                </c:pt>
                <c:pt idx="3106">
                  <c:v>576960033.42392707</c:v>
                </c:pt>
                <c:pt idx="3107">
                  <c:v>576960780.09580755</c:v>
                </c:pt>
                <c:pt idx="3108">
                  <c:v>576961524.95904195</c:v>
                </c:pt>
                <c:pt idx="3109">
                  <c:v>576962268.01801109</c:v>
                </c:pt>
                <c:pt idx="3110">
                  <c:v>576963009.27708566</c:v>
                </c:pt>
                <c:pt idx="3111">
                  <c:v>576963748.74062526</c:v>
                </c:pt>
                <c:pt idx="3112">
                  <c:v>576964486.41297948</c:v>
                </c:pt>
                <c:pt idx="3113">
                  <c:v>576965222.29848683</c:v>
                </c:pt>
                <c:pt idx="3114">
                  <c:v>576965956.40147543</c:v>
                </c:pt>
                <c:pt idx="3115">
                  <c:v>576966688.7262634</c:v>
                </c:pt>
                <c:pt idx="3116">
                  <c:v>576967419.27715766</c:v>
                </c:pt>
                <c:pt idx="3117">
                  <c:v>576968148.05845547</c:v>
                </c:pt>
                <c:pt idx="3118">
                  <c:v>576968875.07444298</c:v>
                </c:pt>
                <c:pt idx="3119">
                  <c:v>576969600.32939637</c:v>
                </c:pt>
                <c:pt idx="3120">
                  <c:v>576970323.82758129</c:v>
                </c:pt>
                <c:pt idx="3121">
                  <c:v>576971045.57325315</c:v>
                </c:pt>
                <c:pt idx="3122">
                  <c:v>576971765.57065701</c:v>
                </c:pt>
                <c:pt idx="3123">
                  <c:v>576972483.82402778</c:v>
                </c:pt>
                <c:pt idx="3124">
                  <c:v>576973200.33758986</c:v>
                </c:pt>
                <c:pt idx="3125">
                  <c:v>576973915.11555755</c:v>
                </c:pt>
                <c:pt idx="3126">
                  <c:v>576974628.16213489</c:v>
                </c:pt>
                <c:pt idx="3127">
                  <c:v>576975339.481516</c:v>
                </c:pt>
                <c:pt idx="3128">
                  <c:v>576976049.07788444</c:v>
                </c:pt>
                <c:pt idx="3129">
                  <c:v>576976756.95541394</c:v>
                </c:pt>
                <c:pt idx="3130">
                  <c:v>576977463.11826777</c:v>
                </c:pt>
                <c:pt idx="3131">
                  <c:v>576978167.57059968</c:v>
                </c:pt>
                <c:pt idx="3132">
                  <c:v>576978870.31655288</c:v>
                </c:pt>
                <c:pt idx="3133">
                  <c:v>576979571.36026061</c:v>
                </c:pt>
                <c:pt idx="3134">
                  <c:v>576980270.70584631</c:v>
                </c:pt>
                <c:pt idx="3135">
                  <c:v>576980968.35742319</c:v>
                </c:pt>
                <c:pt idx="3136">
                  <c:v>576981664.31909478</c:v>
                </c:pt>
                <c:pt idx="3137">
                  <c:v>576982358.59495425</c:v>
                </c:pt>
                <c:pt idx="3138">
                  <c:v>576983051.18908536</c:v>
                </c:pt>
                <c:pt idx="3139">
                  <c:v>576983742.10556149</c:v>
                </c:pt>
                <c:pt idx="3140">
                  <c:v>576984431.34844649</c:v>
                </c:pt>
                <c:pt idx="3141">
                  <c:v>576985118.92179441</c:v>
                </c:pt>
                <c:pt idx="3142">
                  <c:v>576985804.82964897</c:v>
                </c:pt>
                <c:pt idx="3143">
                  <c:v>576986489.07604492</c:v>
                </c:pt>
                <c:pt idx="3144">
                  <c:v>576987171.66500628</c:v>
                </c:pt>
                <c:pt idx="3145">
                  <c:v>576987852.60054827</c:v>
                </c:pt>
                <c:pt idx="3146">
                  <c:v>576988531.88667572</c:v>
                </c:pt>
                <c:pt idx="3147">
                  <c:v>576989209.52738369</c:v>
                </c:pt>
                <c:pt idx="3148">
                  <c:v>576989885.52665842</c:v>
                </c:pt>
                <c:pt idx="3149">
                  <c:v>576990559.88847554</c:v>
                </c:pt>
                <c:pt idx="3150">
                  <c:v>576991232.6168015</c:v>
                </c:pt>
                <c:pt idx="3151">
                  <c:v>576991903.7155931</c:v>
                </c:pt>
                <c:pt idx="3152">
                  <c:v>576992573.18879747</c:v>
                </c:pt>
                <c:pt idx="3153">
                  <c:v>576993241.04035223</c:v>
                </c:pt>
                <c:pt idx="3154">
                  <c:v>576993907.27418554</c:v>
                </c:pt>
                <c:pt idx="3155">
                  <c:v>576994571.89421594</c:v>
                </c:pt>
                <c:pt idx="3156">
                  <c:v>576995234.90435231</c:v>
                </c:pt>
                <c:pt idx="3157">
                  <c:v>576995896.30849469</c:v>
                </c:pt>
                <c:pt idx="3158">
                  <c:v>576996556.11053288</c:v>
                </c:pt>
                <c:pt idx="3159">
                  <c:v>576997214.31434762</c:v>
                </c:pt>
                <c:pt idx="3160">
                  <c:v>576997870.9238106</c:v>
                </c:pt>
                <c:pt idx="3161">
                  <c:v>576998525.94278336</c:v>
                </c:pt>
                <c:pt idx="3162">
                  <c:v>576999179.37511885</c:v>
                </c:pt>
                <c:pt idx="3163">
                  <c:v>576999831.22466004</c:v>
                </c:pt>
                <c:pt idx="3164">
                  <c:v>577000481.49524117</c:v>
                </c:pt>
                <c:pt idx="3165">
                  <c:v>577001130.1906867</c:v>
                </c:pt>
                <c:pt idx="3166">
                  <c:v>577001777.31481218</c:v>
                </c:pt>
                <c:pt idx="3167">
                  <c:v>577002422.87142384</c:v>
                </c:pt>
                <c:pt idx="3168">
                  <c:v>577003066.86431837</c:v>
                </c:pt>
                <c:pt idx="3169">
                  <c:v>577003709.29728377</c:v>
                </c:pt>
                <c:pt idx="3170">
                  <c:v>577004350.17409837</c:v>
                </c:pt>
                <c:pt idx="3171">
                  <c:v>577004989.49853194</c:v>
                </c:pt>
                <c:pt idx="3172">
                  <c:v>577005627.27434456</c:v>
                </c:pt>
                <c:pt idx="3173">
                  <c:v>577006263.50528753</c:v>
                </c:pt>
                <c:pt idx="3174">
                  <c:v>577006898.19510281</c:v>
                </c:pt>
                <c:pt idx="3175">
                  <c:v>577007531.34752369</c:v>
                </c:pt>
                <c:pt idx="3176">
                  <c:v>577008162.96627378</c:v>
                </c:pt>
                <c:pt idx="3177">
                  <c:v>577008793.05506837</c:v>
                </c:pt>
                <c:pt idx="3178">
                  <c:v>577009421.6176132</c:v>
                </c:pt>
                <c:pt idx="3179">
                  <c:v>577010048.65760565</c:v>
                </c:pt>
                <c:pt idx="3180">
                  <c:v>577010674.17873323</c:v>
                </c:pt>
                <c:pt idx="3181">
                  <c:v>577011298.18467557</c:v>
                </c:pt>
                <c:pt idx="3182">
                  <c:v>577011920.67910254</c:v>
                </c:pt>
                <c:pt idx="3183">
                  <c:v>577012541.66567552</c:v>
                </c:pt>
                <c:pt idx="3184">
                  <c:v>577013161.14804697</c:v>
                </c:pt>
                <c:pt idx="3185">
                  <c:v>577013779.12986052</c:v>
                </c:pt>
                <c:pt idx="3186">
                  <c:v>577014395.61475086</c:v>
                </c:pt>
                <c:pt idx="3187">
                  <c:v>577015010.6063441</c:v>
                </c:pt>
                <c:pt idx="3188">
                  <c:v>577015624.10825729</c:v>
                </c:pt>
                <c:pt idx="3189">
                  <c:v>577016236.12409878</c:v>
                </c:pt>
                <c:pt idx="3190">
                  <c:v>577016846.65746844</c:v>
                </c:pt>
                <c:pt idx="3191">
                  <c:v>577017455.7119571</c:v>
                </c:pt>
                <c:pt idx="3192">
                  <c:v>577018063.29114699</c:v>
                </c:pt>
                <c:pt idx="3193">
                  <c:v>577018669.39861178</c:v>
                </c:pt>
                <c:pt idx="3194">
                  <c:v>577019274.03791642</c:v>
                </c:pt>
                <c:pt idx="3195">
                  <c:v>577019877.21261704</c:v>
                </c:pt>
                <c:pt idx="3196">
                  <c:v>577020478.92626154</c:v>
                </c:pt>
                <c:pt idx="3197">
                  <c:v>577021079.1823889</c:v>
                </c:pt>
                <c:pt idx="3198">
                  <c:v>577021677.98452961</c:v>
                </c:pt>
                <c:pt idx="3199">
                  <c:v>577022275.33620548</c:v>
                </c:pt>
                <c:pt idx="3200">
                  <c:v>577022871.2409302</c:v>
                </c:pt>
                <c:pt idx="3201">
                  <c:v>577023465.70220864</c:v>
                </c:pt>
                <c:pt idx="3202">
                  <c:v>577024058.72353709</c:v>
                </c:pt>
                <c:pt idx="3203">
                  <c:v>577024650.30840361</c:v>
                </c:pt>
                <c:pt idx="3204">
                  <c:v>577025240.46028769</c:v>
                </c:pt>
                <c:pt idx="3205">
                  <c:v>577025829.18266046</c:v>
                </c:pt>
                <c:pt idx="3206">
                  <c:v>577026416.47898436</c:v>
                </c:pt>
                <c:pt idx="3207">
                  <c:v>577027002.35271394</c:v>
                </c:pt>
                <c:pt idx="3208">
                  <c:v>577027586.80729508</c:v>
                </c:pt>
                <c:pt idx="3209">
                  <c:v>577028169.8461653</c:v>
                </c:pt>
                <c:pt idx="3210">
                  <c:v>577028751.47275376</c:v>
                </c:pt>
                <c:pt idx="3211">
                  <c:v>577029331.69048166</c:v>
                </c:pt>
                <c:pt idx="3212">
                  <c:v>577029910.50276124</c:v>
                </c:pt>
                <c:pt idx="3213">
                  <c:v>577030487.91299736</c:v>
                </c:pt>
                <c:pt idx="3214">
                  <c:v>577031063.92458582</c:v>
                </c:pt>
                <c:pt idx="3215">
                  <c:v>577031638.54091442</c:v>
                </c:pt>
                <c:pt idx="3216">
                  <c:v>577032211.76536334</c:v>
                </c:pt>
                <c:pt idx="3217">
                  <c:v>577032783.6013037</c:v>
                </c:pt>
                <c:pt idx="3218">
                  <c:v>577033354.05209899</c:v>
                </c:pt>
                <c:pt idx="3219">
                  <c:v>577033923.12110448</c:v>
                </c:pt>
                <c:pt idx="3220">
                  <c:v>577034490.8116672</c:v>
                </c:pt>
                <c:pt idx="3221">
                  <c:v>577035057.12712598</c:v>
                </c:pt>
                <c:pt idx="3222">
                  <c:v>577035622.07081187</c:v>
                </c:pt>
                <c:pt idx="3223">
                  <c:v>577036185.64604771</c:v>
                </c:pt>
                <c:pt idx="3224">
                  <c:v>577036747.856148</c:v>
                </c:pt>
                <c:pt idx="3225">
                  <c:v>577037308.70441985</c:v>
                </c:pt>
                <c:pt idx="3226">
                  <c:v>577037868.19416177</c:v>
                </c:pt>
                <c:pt idx="3227">
                  <c:v>577038426.32866442</c:v>
                </c:pt>
                <c:pt idx="3228">
                  <c:v>577038983.11121082</c:v>
                </c:pt>
                <c:pt idx="3229">
                  <c:v>577039538.54507554</c:v>
                </c:pt>
                <c:pt idx="3230">
                  <c:v>577040092.63352561</c:v>
                </c:pt>
                <c:pt idx="3231">
                  <c:v>577040645.37981975</c:v>
                </c:pt>
                <c:pt idx="3232">
                  <c:v>577041196.78720951</c:v>
                </c:pt>
                <c:pt idx="3233">
                  <c:v>577041746.85893762</c:v>
                </c:pt>
                <c:pt idx="3234">
                  <c:v>577042295.59823966</c:v>
                </c:pt>
                <c:pt idx="3235">
                  <c:v>577042843.0083431</c:v>
                </c:pt>
                <c:pt idx="3236">
                  <c:v>577043389.09246767</c:v>
                </c:pt>
                <c:pt idx="3237">
                  <c:v>577043933.85382509</c:v>
                </c:pt>
                <c:pt idx="3238">
                  <c:v>577044477.29561961</c:v>
                </c:pt>
                <c:pt idx="3239">
                  <c:v>577045019.42104745</c:v>
                </c:pt>
                <c:pt idx="3240">
                  <c:v>577045560.23329747</c:v>
                </c:pt>
                <c:pt idx="3241">
                  <c:v>577046099.73555028</c:v>
                </c:pt>
                <c:pt idx="3242">
                  <c:v>577046637.93097925</c:v>
                </c:pt>
                <c:pt idx="3243">
                  <c:v>577047174.82274961</c:v>
                </c:pt>
                <c:pt idx="3244">
                  <c:v>577047710.41401958</c:v>
                </c:pt>
                <c:pt idx="3245">
                  <c:v>577048244.70793891</c:v>
                </c:pt>
                <c:pt idx="3246">
                  <c:v>577048777.70765042</c:v>
                </c:pt>
                <c:pt idx="3247">
                  <c:v>577049309.41628909</c:v>
                </c:pt>
                <c:pt idx="3248">
                  <c:v>577049839.83698201</c:v>
                </c:pt>
                <c:pt idx="3249">
                  <c:v>577050368.97284901</c:v>
                </c:pt>
                <c:pt idx="3250">
                  <c:v>577050896.82700241</c:v>
                </c:pt>
                <c:pt idx="3251">
                  <c:v>577051423.40254676</c:v>
                </c:pt>
                <c:pt idx="3252">
                  <c:v>577051948.70257926</c:v>
                </c:pt>
                <c:pt idx="3253">
                  <c:v>577052472.73018968</c:v>
                </c:pt>
                <c:pt idx="3254">
                  <c:v>577052995.48845983</c:v>
                </c:pt>
                <c:pt idx="3255">
                  <c:v>577053516.9804647</c:v>
                </c:pt>
                <c:pt idx="3256">
                  <c:v>577054037.20927155</c:v>
                </c:pt>
                <c:pt idx="3257">
                  <c:v>577054556.17793989</c:v>
                </c:pt>
                <c:pt idx="3258">
                  <c:v>577055073.88952255</c:v>
                </c:pt>
                <c:pt idx="3259">
                  <c:v>577055590.34706426</c:v>
                </c:pt>
                <c:pt idx="3260">
                  <c:v>577056105.5536027</c:v>
                </c:pt>
                <c:pt idx="3261">
                  <c:v>577056619.51216817</c:v>
                </c:pt>
                <c:pt idx="3262">
                  <c:v>577057132.22578359</c:v>
                </c:pt>
                <c:pt idx="3263">
                  <c:v>577057643.69746447</c:v>
                </c:pt>
                <c:pt idx="3264">
                  <c:v>577058153.93021953</c:v>
                </c:pt>
                <c:pt idx="3265">
                  <c:v>577058662.92704928</c:v>
                </c:pt>
                <c:pt idx="3266">
                  <c:v>577059170.69094765</c:v>
                </c:pt>
                <c:pt idx="3267">
                  <c:v>577059677.2249012</c:v>
                </c:pt>
                <c:pt idx="3268">
                  <c:v>577060182.53188932</c:v>
                </c:pt>
                <c:pt idx="3269">
                  <c:v>577060686.6148839</c:v>
                </c:pt>
                <c:pt idx="3270">
                  <c:v>577061189.47684968</c:v>
                </c:pt>
                <c:pt idx="3271">
                  <c:v>577061691.12074447</c:v>
                </c:pt>
                <c:pt idx="3272">
                  <c:v>577062191.54951894</c:v>
                </c:pt>
                <c:pt idx="3273">
                  <c:v>577062690.76611614</c:v>
                </c:pt>
                <c:pt idx="3274">
                  <c:v>577063188.77347243</c:v>
                </c:pt>
                <c:pt idx="3275">
                  <c:v>577063685.57451689</c:v>
                </c:pt>
                <c:pt idx="3276">
                  <c:v>577064181.17217171</c:v>
                </c:pt>
                <c:pt idx="3277">
                  <c:v>577064675.56935155</c:v>
                </c:pt>
                <c:pt idx="3278">
                  <c:v>577065168.76896453</c:v>
                </c:pt>
                <c:pt idx="3279">
                  <c:v>577065660.77391148</c:v>
                </c:pt>
                <c:pt idx="3280">
                  <c:v>577066151.58708596</c:v>
                </c:pt>
                <c:pt idx="3281">
                  <c:v>577066641.21137524</c:v>
                </c:pt>
                <c:pt idx="3282">
                  <c:v>577067129.64965856</c:v>
                </c:pt>
                <c:pt idx="3283">
                  <c:v>577067616.90480912</c:v>
                </c:pt>
                <c:pt idx="3284">
                  <c:v>577068102.9796927</c:v>
                </c:pt>
                <c:pt idx="3285">
                  <c:v>577068587.8771683</c:v>
                </c:pt>
                <c:pt idx="3286">
                  <c:v>577069071.60008788</c:v>
                </c:pt>
                <c:pt idx="3287">
                  <c:v>577069554.15129638</c:v>
                </c:pt>
                <c:pt idx="3288">
                  <c:v>577070035.53363228</c:v>
                </c:pt>
                <c:pt idx="3289">
                  <c:v>577070515.74992692</c:v>
                </c:pt>
                <c:pt idx="3290">
                  <c:v>577070994.80300438</c:v>
                </c:pt>
                <c:pt idx="3291">
                  <c:v>577071472.69568276</c:v>
                </c:pt>
                <c:pt idx="3292">
                  <c:v>577071949.43077254</c:v>
                </c:pt>
                <c:pt idx="3293">
                  <c:v>577072425.011078</c:v>
                </c:pt>
                <c:pt idx="3294">
                  <c:v>577072899.43939614</c:v>
                </c:pt>
                <c:pt idx="3295">
                  <c:v>577073372.7185173</c:v>
                </c:pt>
                <c:pt idx="3296">
                  <c:v>577073844.8512255</c:v>
                </c:pt>
                <c:pt idx="3297">
                  <c:v>577074315.84029734</c:v>
                </c:pt>
                <c:pt idx="3298">
                  <c:v>577074785.68850327</c:v>
                </c:pt>
                <c:pt idx="3299">
                  <c:v>577075254.39860666</c:v>
                </c:pt>
                <c:pt idx="3300">
                  <c:v>577075721.97336435</c:v>
                </c:pt>
                <c:pt idx="3301">
                  <c:v>577076188.41552639</c:v>
                </c:pt>
                <c:pt idx="3302">
                  <c:v>577076653.72783625</c:v>
                </c:pt>
                <c:pt idx="3303">
                  <c:v>577077117.91303086</c:v>
                </c:pt>
                <c:pt idx="3304">
                  <c:v>577077580.97384024</c:v>
                </c:pt>
                <c:pt idx="3305">
                  <c:v>577078042.91298807</c:v>
                </c:pt>
                <c:pt idx="3306">
                  <c:v>577078503.73319137</c:v>
                </c:pt>
                <c:pt idx="3307">
                  <c:v>577078963.43716037</c:v>
                </c:pt>
                <c:pt idx="3308">
                  <c:v>577079422.0275991</c:v>
                </c:pt>
                <c:pt idx="3309">
                  <c:v>577079879.50720453</c:v>
                </c:pt>
                <c:pt idx="3310">
                  <c:v>577080335.87866783</c:v>
                </c:pt>
                <c:pt idx="3311">
                  <c:v>577080791.14467287</c:v>
                </c:pt>
                <c:pt idx="3312">
                  <c:v>577081245.30789757</c:v>
                </c:pt>
                <c:pt idx="3313">
                  <c:v>577081698.37101316</c:v>
                </c:pt>
                <c:pt idx="3314">
                  <c:v>577082150.33668435</c:v>
                </c:pt>
                <c:pt idx="3315">
                  <c:v>577082601.20756936</c:v>
                </c:pt>
                <c:pt idx="3316">
                  <c:v>577083050.98632026</c:v>
                </c:pt>
                <c:pt idx="3317">
                  <c:v>577083499.67558241</c:v>
                </c:pt>
                <c:pt idx="3318">
                  <c:v>577083947.27799487</c:v>
                </c:pt>
                <c:pt idx="3319">
                  <c:v>577084393.79619026</c:v>
                </c:pt>
                <c:pt idx="3320">
                  <c:v>577084839.23279476</c:v>
                </c:pt>
                <c:pt idx="3321">
                  <c:v>577085283.59042859</c:v>
                </c:pt>
                <c:pt idx="3322">
                  <c:v>577085726.87170494</c:v>
                </c:pt>
                <c:pt idx="3323">
                  <c:v>577086169.07923138</c:v>
                </c:pt>
                <c:pt idx="3324">
                  <c:v>577086610.21560872</c:v>
                </c:pt>
                <c:pt idx="3325">
                  <c:v>577087050.28343129</c:v>
                </c:pt>
                <c:pt idx="3326">
                  <c:v>577087489.28528774</c:v>
                </c:pt>
                <c:pt idx="3327">
                  <c:v>577087927.22376025</c:v>
                </c:pt>
                <c:pt idx="3328">
                  <c:v>577088364.10142434</c:v>
                </c:pt>
                <c:pt idx="3329">
                  <c:v>577088799.92084968</c:v>
                </c:pt>
                <c:pt idx="3330">
                  <c:v>577089234.68459964</c:v>
                </c:pt>
                <c:pt idx="3331">
                  <c:v>577089668.39523137</c:v>
                </c:pt>
                <c:pt idx="3332">
                  <c:v>577090101.05529571</c:v>
                </c:pt>
                <c:pt idx="3333">
                  <c:v>577090532.66733766</c:v>
                </c:pt>
                <c:pt idx="3334">
                  <c:v>577090963.23389542</c:v>
                </c:pt>
                <c:pt idx="3335">
                  <c:v>577091392.75750184</c:v>
                </c:pt>
                <c:pt idx="3336">
                  <c:v>577091821.24068308</c:v>
                </c:pt>
                <c:pt idx="3337">
                  <c:v>577092248.68595934</c:v>
                </c:pt>
                <c:pt idx="3338">
                  <c:v>577092675.09584475</c:v>
                </c:pt>
                <c:pt idx="3339">
                  <c:v>577093100.47284722</c:v>
                </c:pt>
                <c:pt idx="3340">
                  <c:v>577093524.81946886</c:v>
                </c:pt>
                <c:pt idx="3341">
                  <c:v>577093948.13820529</c:v>
                </c:pt>
                <c:pt idx="3342">
                  <c:v>577094370.43154633</c:v>
                </c:pt>
                <c:pt idx="3343">
                  <c:v>577094791.70197618</c:v>
                </c:pt>
                <c:pt idx="3344">
                  <c:v>577095211.95197213</c:v>
                </c:pt>
                <c:pt idx="3345">
                  <c:v>577095631.18400633</c:v>
                </c:pt>
                <c:pt idx="3346">
                  <c:v>577096049.40054417</c:v>
                </c:pt>
                <c:pt idx="3347">
                  <c:v>577096466.60404587</c:v>
                </c:pt>
                <c:pt idx="3348">
                  <c:v>577096882.79696512</c:v>
                </c:pt>
                <c:pt idx="3349">
                  <c:v>577097297.98174965</c:v>
                </c:pt>
                <c:pt idx="3350">
                  <c:v>577097712.1608417</c:v>
                </c:pt>
                <c:pt idx="3351">
                  <c:v>577098125.33667731</c:v>
                </c:pt>
                <c:pt idx="3352">
                  <c:v>577098537.51168644</c:v>
                </c:pt>
                <c:pt idx="3353">
                  <c:v>577098948.68829358</c:v>
                </c:pt>
                <c:pt idx="3354">
                  <c:v>577099358.86891699</c:v>
                </c:pt>
                <c:pt idx="3355">
                  <c:v>577099768.05596936</c:v>
                </c:pt>
                <c:pt idx="3356">
                  <c:v>577100176.2518574</c:v>
                </c:pt>
                <c:pt idx="3357">
                  <c:v>577100583.45898187</c:v>
                </c:pt>
                <c:pt idx="3358">
                  <c:v>577100989.67973781</c:v>
                </c:pt>
                <c:pt idx="3359">
                  <c:v>577101394.91651452</c:v>
                </c:pt>
                <c:pt idx="3360">
                  <c:v>577101799.17169547</c:v>
                </c:pt>
                <c:pt idx="3361">
                  <c:v>577102202.44765842</c:v>
                </c:pt>
                <c:pt idx="3362">
                  <c:v>577102604.74677527</c:v>
                </c:pt>
                <c:pt idx="3363">
                  <c:v>577103006.07141221</c:v>
                </c:pt>
                <c:pt idx="3364">
                  <c:v>577103406.42392957</c:v>
                </c:pt>
                <c:pt idx="3365">
                  <c:v>577103805.80668235</c:v>
                </c:pt>
                <c:pt idx="3366">
                  <c:v>577104204.22201943</c:v>
                </c:pt>
                <c:pt idx="3367">
                  <c:v>577104601.67228413</c:v>
                </c:pt>
                <c:pt idx="3368">
                  <c:v>577104998.15981424</c:v>
                </c:pt>
                <c:pt idx="3369">
                  <c:v>577105393.6869415</c:v>
                </c:pt>
                <c:pt idx="3370">
                  <c:v>577105788.25599277</c:v>
                </c:pt>
                <c:pt idx="3371">
                  <c:v>577106181.86928833</c:v>
                </c:pt>
                <c:pt idx="3372">
                  <c:v>577106574.52914357</c:v>
                </c:pt>
                <c:pt idx="3373">
                  <c:v>577106966.23786771</c:v>
                </c:pt>
                <c:pt idx="3374">
                  <c:v>577107356.99776483</c:v>
                </c:pt>
                <c:pt idx="3375">
                  <c:v>577107746.81113315</c:v>
                </c:pt>
                <c:pt idx="3376">
                  <c:v>577108135.68026567</c:v>
                </c:pt>
                <c:pt idx="3377">
                  <c:v>577108523.60744929</c:v>
                </c:pt>
                <c:pt idx="3378">
                  <c:v>577108910.59496582</c:v>
                </c:pt>
                <c:pt idx="3379">
                  <c:v>577109296.6450913</c:v>
                </c:pt>
                <c:pt idx="3380">
                  <c:v>577109681.76009655</c:v>
                </c:pt>
                <c:pt idx="3381">
                  <c:v>577110065.94224644</c:v>
                </c:pt>
                <c:pt idx="3382">
                  <c:v>577110449.19380081</c:v>
                </c:pt>
                <c:pt idx="3383">
                  <c:v>577110831.51701367</c:v>
                </c:pt>
                <c:pt idx="3384">
                  <c:v>577111212.91413391</c:v>
                </c:pt>
                <c:pt idx="3385">
                  <c:v>577111593.38740444</c:v>
                </c:pt>
                <c:pt idx="3386">
                  <c:v>577111972.93906355</c:v>
                </c:pt>
                <c:pt idx="3387">
                  <c:v>577112351.57134318</c:v>
                </c:pt>
                <c:pt idx="3388">
                  <c:v>577112729.28647065</c:v>
                </c:pt>
                <c:pt idx="3389">
                  <c:v>577113106.0866673</c:v>
                </c:pt>
                <c:pt idx="3390">
                  <c:v>577113481.97414958</c:v>
                </c:pt>
                <c:pt idx="3391">
                  <c:v>577113856.95112824</c:v>
                </c:pt>
                <c:pt idx="3392">
                  <c:v>577114231.01980889</c:v>
                </c:pt>
                <c:pt idx="3393">
                  <c:v>577114604.18239141</c:v>
                </c:pt>
                <c:pt idx="3394">
                  <c:v>577114976.4410708</c:v>
                </c:pt>
                <c:pt idx="3395">
                  <c:v>577115347.79803634</c:v>
                </c:pt>
                <c:pt idx="3396">
                  <c:v>577115718.25547266</c:v>
                </c:pt>
                <c:pt idx="3397">
                  <c:v>577116087.81555843</c:v>
                </c:pt>
                <c:pt idx="3398">
                  <c:v>577116456.48046732</c:v>
                </c:pt>
                <c:pt idx="3399">
                  <c:v>577116824.2523675</c:v>
                </c:pt>
                <c:pt idx="3400">
                  <c:v>577117191.13342226</c:v>
                </c:pt>
                <c:pt idx="3401">
                  <c:v>577117557.12578964</c:v>
                </c:pt>
                <c:pt idx="3402">
                  <c:v>577117922.23162198</c:v>
                </c:pt>
                <c:pt idx="3403">
                  <c:v>577118286.45306683</c:v>
                </c:pt>
                <c:pt idx="3404">
                  <c:v>577118649.79226637</c:v>
                </c:pt>
                <c:pt idx="3405">
                  <c:v>577119012.25135791</c:v>
                </c:pt>
                <c:pt idx="3406">
                  <c:v>577119373.83247292</c:v>
                </c:pt>
                <c:pt idx="3407">
                  <c:v>577119734.53773832</c:v>
                </c:pt>
                <c:pt idx="3408">
                  <c:v>577120094.36927581</c:v>
                </c:pt>
                <c:pt idx="3409">
                  <c:v>577120453.32920146</c:v>
                </c:pt>
                <c:pt idx="3410">
                  <c:v>577120811.41962671</c:v>
                </c:pt>
                <c:pt idx="3411">
                  <c:v>577121168.64265776</c:v>
                </c:pt>
                <c:pt idx="3412">
                  <c:v>577121525.00039577</c:v>
                </c:pt>
                <c:pt idx="3413">
                  <c:v>577121880.49493647</c:v>
                </c:pt>
                <c:pt idx="3414">
                  <c:v>577122235.128371</c:v>
                </c:pt>
                <c:pt idx="3415">
                  <c:v>577122588.90278494</c:v>
                </c:pt>
                <c:pt idx="3416">
                  <c:v>577122941.82025933</c:v>
                </c:pt>
                <c:pt idx="3417">
                  <c:v>577123293.88286996</c:v>
                </c:pt>
                <c:pt idx="3418">
                  <c:v>577123645.09268725</c:v>
                </c:pt>
                <c:pt idx="3419">
                  <c:v>577123995.4517771</c:v>
                </c:pt>
                <c:pt idx="3420">
                  <c:v>577124344.96220005</c:v>
                </c:pt>
                <c:pt idx="3421">
                  <c:v>577124693.62601209</c:v>
                </c:pt>
                <c:pt idx="3422">
                  <c:v>577125041.44526374</c:v>
                </c:pt>
                <c:pt idx="3423">
                  <c:v>577125388.42200077</c:v>
                </c:pt>
                <c:pt idx="3424">
                  <c:v>577125734.55826402</c:v>
                </c:pt>
                <c:pt idx="3425">
                  <c:v>577126079.85608935</c:v>
                </c:pt>
                <c:pt idx="3426">
                  <c:v>577126424.31750774</c:v>
                </c:pt>
                <c:pt idx="3427">
                  <c:v>577126767.94454503</c:v>
                </c:pt>
                <c:pt idx="3428">
                  <c:v>577127110.73922241</c:v>
                </c:pt>
                <c:pt idx="3429">
                  <c:v>577127452.7035563</c:v>
                </c:pt>
                <c:pt idx="3430">
                  <c:v>577127793.83955765</c:v>
                </c:pt>
                <c:pt idx="3431">
                  <c:v>577128134.1492331</c:v>
                </c:pt>
                <c:pt idx="3432">
                  <c:v>577128473.63458431</c:v>
                </c:pt>
                <c:pt idx="3433">
                  <c:v>577128812.29760802</c:v>
                </c:pt>
                <c:pt idx="3434">
                  <c:v>577129150.14029586</c:v>
                </c:pt>
                <c:pt idx="3435">
                  <c:v>577129487.1646353</c:v>
                </c:pt>
                <c:pt idx="3436">
                  <c:v>577129823.37260818</c:v>
                </c:pt>
                <c:pt idx="3437">
                  <c:v>577130158.76619244</c:v>
                </c:pt>
                <c:pt idx="3438">
                  <c:v>577130493.34736049</c:v>
                </c:pt>
                <c:pt idx="3439">
                  <c:v>577130827.11808014</c:v>
                </c:pt>
                <c:pt idx="3440">
                  <c:v>577131160.08031476</c:v>
                </c:pt>
                <c:pt idx="3441">
                  <c:v>577131492.23602235</c:v>
                </c:pt>
                <c:pt idx="3442">
                  <c:v>577131823.58715701</c:v>
                </c:pt>
                <c:pt idx="3443">
                  <c:v>577132154.13566744</c:v>
                </c:pt>
                <c:pt idx="3444">
                  <c:v>577132483.88349771</c:v>
                </c:pt>
                <c:pt idx="3445">
                  <c:v>577132812.83258748</c:v>
                </c:pt>
                <c:pt idx="3446">
                  <c:v>577133140.98487127</c:v>
                </c:pt>
                <c:pt idx="3447">
                  <c:v>577133468.34227943</c:v>
                </c:pt>
                <c:pt idx="3448">
                  <c:v>577133794.90673721</c:v>
                </c:pt>
                <c:pt idx="3449">
                  <c:v>577134120.68016541</c:v>
                </c:pt>
                <c:pt idx="3450">
                  <c:v>577134445.66448009</c:v>
                </c:pt>
                <c:pt idx="3451">
                  <c:v>577134769.86159277</c:v>
                </c:pt>
                <c:pt idx="3452">
                  <c:v>577135093.2734102</c:v>
                </c:pt>
                <c:pt idx="3453">
                  <c:v>577135415.90183449</c:v>
                </c:pt>
                <c:pt idx="3454">
                  <c:v>577135737.74876344</c:v>
                </c:pt>
                <c:pt idx="3455">
                  <c:v>577136058.81608999</c:v>
                </c:pt>
                <c:pt idx="3456">
                  <c:v>577136379.10570252</c:v>
                </c:pt>
                <c:pt idx="3457">
                  <c:v>577136698.6194849</c:v>
                </c:pt>
                <c:pt idx="3458">
                  <c:v>577137017.35931635</c:v>
                </c:pt>
                <c:pt idx="3459">
                  <c:v>577137335.32707155</c:v>
                </c:pt>
                <c:pt idx="3460">
                  <c:v>577137652.52462077</c:v>
                </c:pt>
                <c:pt idx="3461">
                  <c:v>577137968.95382965</c:v>
                </c:pt>
                <c:pt idx="3462">
                  <c:v>577138284.61655939</c:v>
                </c:pt>
                <c:pt idx="3463">
                  <c:v>577138599.51466656</c:v>
                </c:pt>
                <c:pt idx="3464">
                  <c:v>577138913.65000319</c:v>
                </c:pt>
                <c:pt idx="3465">
                  <c:v>577139227.02441704</c:v>
                </c:pt>
                <c:pt idx="3466">
                  <c:v>577139539.63975132</c:v>
                </c:pt>
                <c:pt idx="3467">
                  <c:v>577139851.49784446</c:v>
                </c:pt>
                <c:pt idx="3468">
                  <c:v>577140162.60053098</c:v>
                </c:pt>
                <c:pt idx="3469">
                  <c:v>577140472.94964063</c:v>
                </c:pt>
                <c:pt idx="3470">
                  <c:v>577140782.54699874</c:v>
                </c:pt>
                <c:pt idx="3471">
                  <c:v>577141091.39442635</c:v>
                </c:pt>
                <c:pt idx="3472">
                  <c:v>577141399.49373984</c:v>
                </c:pt>
                <c:pt idx="3473">
                  <c:v>577141706.84675133</c:v>
                </c:pt>
                <c:pt idx="3474">
                  <c:v>577142013.45526874</c:v>
                </c:pt>
                <c:pt idx="3475">
                  <c:v>577142319.32109547</c:v>
                </c:pt>
                <c:pt idx="3476">
                  <c:v>577142624.4460305</c:v>
                </c:pt>
                <c:pt idx="3477">
                  <c:v>577142928.83186817</c:v>
                </c:pt>
                <c:pt idx="3478">
                  <c:v>577143232.48039925</c:v>
                </c:pt>
                <c:pt idx="3479">
                  <c:v>577143535.39340925</c:v>
                </c:pt>
                <c:pt idx="3480">
                  <c:v>577143837.57268012</c:v>
                </c:pt>
                <c:pt idx="3481">
                  <c:v>577144139.01998913</c:v>
                </c:pt>
                <c:pt idx="3482">
                  <c:v>577144439.73710907</c:v>
                </c:pt>
                <c:pt idx="3483">
                  <c:v>577144739.72580898</c:v>
                </c:pt>
                <c:pt idx="3484">
                  <c:v>577145038.98785305</c:v>
                </c:pt>
                <c:pt idx="3485">
                  <c:v>577145337.52500153</c:v>
                </c:pt>
                <c:pt idx="3486">
                  <c:v>577145635.33901048</c:v>
                </c:pt>
                <c:pt idx="3487">
                  <c:v>577145932.43163133</c:v>
                </c:pt>
                <c:pt idx="3488">
                  <c:v>577146228.80461144</c:v>
                </c:pt>
                <c:pt idx="3489">
                  <c:v>577146524.45969415</c:v>
                </c:pt>
                <c:pt idx="3490">
                  <c:v>577146819.39861822</c:v>
                </c:pt>
                <c:pt idx="3491">
                  <c:v>577147113.62311864</c:v>
                </c:pt>
                <c:pt idx="3492">
                  <c:v>577147407.13492584</c:v>
                </c:pt>
                <c:pt idx="3493">
                  <c:v>577147699.93576598</c:v>
                </c:pt>
                <c:pt idx="3494">
                  <c:v>577147992.02736139</c:v>
                </c:pt>
                <c:pt idx="3495">
                  <c:v>577148283.41143024</c:v>
                </c:pt>
                <c:pt idx="3496">
                  <c:v>577148574.08968592</c:v>
                </c:pt>
                <c:pt idx="3497">
                  <c:v>577148864.06383848</c:v>
                </c:pt>
                <c:pt idx="3498">
                  <c:v>577149153.33559322</c:v>
                </c:pt>
                <c:pt idx="3499">
                  <c:v>577149441.90665162</c:v>
                </c:pt>
                <c:pt idx="3500">
                  <c:v>577149729.77871096</c:v>
                </c:pt>
                <c:pt idx="3501">
                  <c:v>577150016.95346439</c:v>
                </c:pt>
                <c:pt idx="3502">
                  <c:v>577150303.43260121</c:v>
                </c:pt>
                <c:pt idx="3503">
                  <c:v>577150589.21780598</c:v>
                </c:pt>
                <c:pt idx="3504">
                  <c:v>577150874.3107599</c:v>
                </c:pt>
                <c:pt idx="3505">
                  <c:v>577151158.71313965</c:v>
                </c:pt>
                <c:pt idx="3506">
                  <c:v>577151442.4266181</c:v>
                </c:pt>
                <c:pt idx="3507">
                  <c:v>577151725.45286381</c:v>
                </c:pt>
                <c:pt idx="3508">
                  <c:v>577152007.79354155</c:v>
                </c:pt>
                <c:pt idx="3509">
                  <c:v>577152289.45031202</c:v>
                </c:pt>
                <c:pt idx="3510">
                  <c:v>577152570.42483175</c:v>
                </c:pt>
                <c:pt idx="3511">
                  <c:v>577152850.71875322</c:v>
                </c:pt>
                <c:pt idx="3512">
                  <c:v>577153130.33372533</c:v>
                </c:pt>
                <c:pt idx="3513">
                  <c:v>577153409.27139235</c:v>
                </c:pt>
                <c:pt idx="3514">
                  <c:v>577153687.53339529</c:v>
                </c:pt>
                <c:pt idx="3515">
                  <c:v>577153965.12137032</c:v>
                </c:pt>
                <c:pt idx="3516">
                  <c:v>577154242.03695047</c:v>
                </c:pt>
                <c:pt idx="3517">
                  <c:v>577154518.28176439</c:v>
                </c:pt>
                <c:pt idx="3518">
                  <c:v>577154793.85743678</c:v>
                </c:pt>
                <c:pt idx="3519">
                  <c:v>577155068.76558852</c:v>
                </c:pt>
                <c:pt idx="3520">
                  <c:v>577155343.0078367</c:v>
                </c:pt>
                <c:pt idx="3521">
                  <c:v>577155616.58579397</c:v>
                </c:pt>
                <c:pt idx="3522">
                  <c:v>577155889.5010699</c:v>
                </c:pt>
                <c:pt idx="3523">
                  <c:v>577156161.75526917</c:v>
                </c:pt>
                <c:pt idx="3524">
                  <c:v>577156433.34999347</c:v>
                </c:pt>
                <c:pt idx="3525">
                  <c:v>577156704.28684008</c:v>
                </c:pt>
                <c:pt idx="3526">
                  <c:v>577156974.5674026</c:v>
                </c:pt>
                <c:pt idx="3527">
                  <c:v>577157244.19327068</c:v>
                </c:pt>
                <c:pt idx="3528">
                  <c:v>577157513.16603029</c:v>
                </c:pt>
                <c:pt idx="3529">
                  <c:v>577157781.4872632</c:v>
                </c:pt>
                <c:pt idx="3530">
                  <c:v>577158049.15854776</c:v>
                </c:pt>
                <c:pt idx="3531">
                  <c:v>577158316.18145847</c:v>
                </c:pt>
                <c:pt idx="3532">
                  <c:v>577158582.55756557</c:v>
                </c:pt>
                <c:pt idx="3533">
                  <c:v>577158848.28843594</c:v>
                </c:pt>
                <c:pt idx="3534">
                  <c:v>577159113.37563264</c:v>
                </c:pt>
                <c:pt idx="3535">
                  <c:v>577159377.82071459</c:v>
                </c:pt>
                <c:pt idx="3536">
                  <c:v>577159641.62523746</c:v>
                </c:pt>
                <c:pt idx="3537">
                  <c:v>577159904.79075241</c:v>
                </c:pt>
                <c:pt idx="3538">
                  <c:v>577160167.31880772</c:v>
                </c:pt>
                <c:pt idx="3539">
                  <c:v>577160429.21094739</c:v>
                </c:pt>
                <c:pt idx="3540">
                  <c:v>577160690.46871173</c:v>
                </c:pt>
                <c:pt idx="3541">
                  <c:v>577160951.09363735</c:v>
                </c:pt>
                <c:pt idx="3542">
                  <c:v>577161211.08725715</c:v>
                </c:pt>
                <c:pt idx="3543">
                  <c:v>577161470.45110047</c:v>
                </c:pt>
                <c:pt idx="3544">
                  <c:v>577161729.1866926</c:v>
                </c:pt>
                <c:pt idx="3545">
                  <c:v>577161987.29555547</c:v>
                </c:pt>
                <c:pt idx="3546">
                  <c:v>577162244.77920723</c:v>
                </c:pt>
                <c:pt idx="3547">
                  <c:v>577162501.63916218</c:v>
                </c:pt>
                <c:pt idx="3548">
                  <c:v>577162757.87693119</c:v>
                </c:pt>
                <c:pt idx="3549">
                  <c:v>577163013.4940213</c:v>
                </c:pt>
                <c:pt idx="3550">
                  <c:v>577163268.49193609</c:v>
                </c:pt>
                <c:pt idx="3551">
                  <c:v>577163522.87217522</c:v>
                </c:pt>
                <c:pt idx="3552">
                  <c:v>577163776.63623476</c:v>
                </c:pt>
                <c:pt idx="3553">
                  <c:v>577164029.7856077</c:v>
                </c:pt>
                <c:pt idx="3554">
                  <c:v>577164282.32178271</c:v>
                </c:pt>
                <c:pt idx="3555">
                  <c:v>577164534.24624503</c:v>
                </c:pt>
                <c:pt idx="3556">
                  <c:v>577164785.56047654</c:v>
                </c:pt>
                <c:pt idx="3557">
                  <c:v>577165036.26595533</c:v>
                </c:pt>
                <c:pt idx="3558">
                  <c:v>577165286.36415601</c:v>
                </c:pt>
                <c:pt idx="3559">
                  <c:v>577165535.85654962</c:v>
                </c:pt>
                <c:pt idx="3560">
                  <c:v>577165784.7446034</c:v>
                </c:pt>
                <c:pt idx="3561">
                  <c:v>577166033.02978146</c:v>
                </c:pt>
                <c:pt idx="3562">
                  <c:v>577166280.71354389</c:v>
                </c:pt>
                <c:pt idx="3563">
                  <c:v>577166527.7973479</c:v>
                </c:pt>
                <c:pt idx="3564">
                  <c:v>577166774.28264618</c:v>
                </c:pt>
                <c:pt idx="3565">
                  <c:v>577167020.17088902</c:v>
                </c:pt>
                <c:pt idx="3566">
                  <c:v>577167265.46352232</c:v>
                </c:pt>
                <c:pt idx="3567">
                  <c:v>577167510.16198885</c:v>
                </c:pt>
                <c:pt idx="3568">
                  <c:v>577167754.26772797</c:v>
                </c:pt>
                <c:pt idx="3569">
                  <c:v>577167997.7821753</c:v>
                </c:pt>
                <c:pt idx="3570">
                  <c:v>577168240.70676327</c:v>
                </c:pt>
                <c:pt idx="3571">
                  <c:v>577168483.04292047</c:v>
                </c:pt>
                <c:pt idx="3572">
                  <c:v>577168724.79207242</c:v>
                </c:pt>
                <c:pt idx="3573">
                  <c:v>577168965.95564091</c:v>
                </c:pt>
                <c:pt idx="3574">
                  <c:v>577169206.53504443</c:v>
                </c:pt>
                <c:pt idx="3575">
                  <c:v>577169446.53169799</c:v>
                </c:pt>
                <c:pt idx="3576">
                  <c:v>577169685.94701326</c:v>
                </c:pt>
                <c:pt idx="3577">
                  <c:v>577169924.78239822</c:v>
                </c:pt>
                <c:pt idx="3578">
                  <c:v>577170163.03925765</c:v>
                </c:pt>
                <c:pt idx="3579">
                  <c:v>577170400.71899307</c:v>
                </c:pt>
                <c:pt idx="3580">
                  <c:v>577170637.82300222</c:v>
                </c:pt>
                <c:pt idx="3581">
                  <c:v>577170874.35267985</c:v>
                </c:pt>
                <c:pt idx="3582">
                  <c:v>577171110.30941701</c:v>
                </c:pt>
                <c:pt idx="3583">
                  <c:v>577171345.69460166</c:v>
                </c:pt>
                <c:pt idx="3584">
                  <c:v>577171580.50961816</c:v>
                </c:pt>
                <c:pt idx="3585">
                  <c:v>577171814.75584745</c:v>
                </c:pt>
                <c:pt idx="3586">
                  <c:v>577172048.43466759</c:v>
                </c:pt>
                <c:pt idx="3587">
                  <c:v>577172281.54745305</c:v>
                </c:pt>
                <c:pt idx="3588">
                  <c:v>577172514.0955745</c:v>
                </c:pt>
                <c:pt idx="3589">
                  <c:v>577172746.08040023</c:v>
                </c:pt>
                <c:pt idx="3590">
                  <c:v>577172977.50329423</c:v>
                </c:pt>
                <c:pt idx="3591">
                  <c:v>577173208.36561799</c:v>
                </c:pt>
                <c:pt idx="3592">
                  <c:v>577173438.66872919</c:v>
                </c:pt>
                <c:pt idx="3593">
                  <c:v>577173668.41398251</c:v>
                </c:pt>
                <c:pt idx="3594">
                  <c:v>577173897.60272908</c:v>
                </c:pt>
                <c:pt idx="3595">
                  <c:v>577174126.23631704</c:v>
                </c:pt>
                <c:pt idx="3596">
                  <c:v>577174354.31609118</c:v>
                </c:pt>
                <c:pt idx="3597">
                  <c:v>577174581.84339285</c:v>
                </c:pt>
                <c:pt idx="3598">
                  <c:v>577174808.81956029</c:v>
                </c:pt>
                <c:pt idx="3599">
                  <c:v>577175035.24592865</c:v>
                </c:pt>
                <c:pt idx="3600">
                  <c:v>577175261.12382948</c:v>
                </c:pt>
                <c:pt idx="3601">
                  <c:v>577175486.45459163</c:v>
                </c:pt>
                <c:pt idx="3602">
                  <c:v>577175711.23954022</c:v>
                </c:pt>
                <c:pt idx="3603">
                  <c:v>577175935.4799974</c:v>
                </c:pt>
                <c:pt idx="3604">
                  <c:v>577176159.17728198</c:v>
                </c:pt>
                <c:pt idx="3605">
                  <c:v>577176382.33270979</c:v>
                </c:pt>
                <c:pt idx="3606">
                  <c:v>577176604.94759333</c:v>
                </c:pt>
                <c:pt idx="3607">
                  <c:v>577176827.023242</c:v>
                </c:pt>
                <c:pt idx="3608">
                  <c:v>577177048.56096184</c:v>
                </c:pt>
                <c:pt idx="3609">
                  <c:v>577177269.56205606</c:v>
                </c:pt>
                <c:pt idx="3610">
                  <c:v>577177490.0278244</c:v>
                </c:pt>
                <c:pt idx="3611">
                  <c:v>577177709.95956349</c:v>
                </c:pt>
                <c:pt idx="3612">
                  <c:v>577177929.35856688</c:v>
                </c:pt>
                <c:pt idx="3613">
                  <c:v>577178148.22612524</c:v>
                </c:pt>
                <c:pt idx="3614">
                  <c:v>577178366.56352568</c:v>
                </c:pt>
                <c:pt idx="3615">
                  <c:v>577178584.37205243</c:v>
                </c:pt>
                <c:pt idx="3616">
                  <c:v>577178801.65298665</c:v>
                </c:pt>
                <c:pt idx="3617">
                  <c:v>577179018.40760624</c:v>
                </c:pt>
                <c:pt idx="3618">
                  <c:v>577179234.63718605</c:v>
                </c:pt>
                <c:pt idx="3619">
                  <c:v>577179450.34299803</c:v>
                </c:pt>
                <c:pt idx="3620">
                  <c:v>577179665.52631056</c:v>
                </c:pt>
                <c:pt idx="3621">
                  <c:v>577179880.18838966</c:v>
                </c:pt>
                <c:pt idx="3622">
                  <c:v>577180094.33049762</c:v>
                </c:pt>
                <c:pt idx="3623">
                  <c:v>577180307.95389426</c:v>
                </c:pt>
                <c:pt idx="3624">
                  <c:v>577180521.05983555</c:v>
                </c:pt>
                <c:pt idx="3625">
                  <c:v>577180733.64957547</c:v>
                </c:pt>
                <c:pt idx="3626">
                  <c:v>577180945.72436392</c:v>
                </c:pt>
                <c:pt idx="3627">
                  <c:v>577181157.28544867</c:v>
                </c:pt>
                <c:pt idx="3628">
                  <c:v>577181368.33407378</c:v>
                </c:pt>
                <c:pt idx="3629">
                  <c:v>577181578.87148058</c:v>
                </c:pt>
                <c:pt idx="3630">
                  <c:v>577181788.89890754</c:v>
                </c:pt>
                <c:pt idx="3631">
                  <c:v>577181998.4175899</c:v>
                </c:pt>
                <c:pt idx="3632">
                  <c:v>577182207.42875993</c:v>
                </c:pt>
                <c:pt idx="3633">
                  <c:v>577182415.93364704</c:v>
                </c:pt>
                <c:pt idx="3634">
                  <c:v>577182623.93347752</c:v>
                </c:pt>
                <c:pt idx="3635">
                  <c:v>577182831.42947471</c:v>
                </c:pt>
                <c:pt idx="3636">
                  <c:v>577183038.42285919</c:v>
                </c:pt>
                <c:pt idx="3637">
                  <c:v>577183244.91484833</c:v>
                </c:pt>
                <c:pt idx="3638">
                  <c:v>577183450.90665662</c:v>
                </c:pt>
                <c:pt idx="3639">
                  <c:v>577183656.39949584</c:v>
                </c:pt>
                <c:pt idx="3640">
                  <c:v>577183861.39457417</c:v>
                </c:pt>
                <c:pt idx="3641">
                  <c:v>577184065.89309788</c:v>
                </c:pt>
                <c:pt idx="3642">
                  <c:v>577184269.89626944</c:v>
                </c:pt>
                <c:pt idx="3643">
                  <c:v>577184473.40528882</c:v>
                </c:pt>
                <c:pt idx="3644">
                  <c:v>577184676.42135286</c:v>
                </c:pt>
                <c:pt idx="3645">
                  <c:v>577184878.94565582</c:v>
                </c:pt>
                <c:pt idx="3646">
                  <c:v>577185080.97938895</c:v>
                </c:pt>
                <c:pt idx="3647">
                  <c:v>577185282.52374017</c:v>
                </c:pt>
                <c:pt idx="3648">
                  <c:v>577185483.57989526</c:v>
                </c:pt>
                <c:pt idx="3649">
                  <c:v>577185684.14903653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13F-E44C-A946-9EAE532B1F4E}"/>
            </c:ext>
          </c:extLst>
        </c:ser>
        <c:ser>
          <c:idx val="2"/>
          <c:order val="2"/>
          <c:tx>
            <c:strRef>
              <c:f>Sheet1!$S$7</c:f>
              <c:strCache>
                <c:ptCount val="1"/>
                <c:pt idx="0">
                  <c:v>λ=300</c:v>
                </c:pt>
              </c:strCache>
            </c:strRef>
          </c:tx>
          <c:spPr>
            <a:ln w="19050" cap="rnd">
              <a:solidFill>
                <a:srgbClr val="11E2CD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Sheet1!$S$9:$S$3658</c:f>
              <c:numCache>
                <c:formatCode>"$"#,##0_);[Red]\("$"#,##0\)</c:formatCode>
                <c:ptCount val="3650"/>
                <c:pt idx="0">
                  <c:v>2097455.5810504123</c:v>
                </c:pt>
                <c:pt idx="1">
                  <c:v>4189830.5435795137</c:v>
                </c:pt>
                <c:pt idx="2">
                  <c:v>6277137.1942529241</c:v>
                </c:pt>
                <c:pt idx="3">
                  <c:v>8359387.8099262128</c:v>
                </c:pt>
                <c:pt idx="4">
                  <c:v>10436594.6377168</c:v>
                </c:pt>
                <c:pt idx="5">
                  <c:v>12508769.89507645</c:v>
                </c:pt>
                <c:pt idx="6">
                  <c:v>14575925.769862698</c:v>
                </c:pt>
                <c:pt idx="7">
                  <c:v>16638074.420410756</c:v>
                </c:pt>
                <c:pt idx="8">
                  <c:v>18695227.97560503</c:v>
                </c:pt>
                <c:pt idx="9">
                  <c:v>20747398.534950275</c:v>
                </c:pt>
                <c:pt idx="10">
                  <c:v>22794598.168643121</c:v>
                </c:pt>
                <c:pt idx="11">
                  <c:v>24836838.917642694</c:v>
                </c:pt>
                <c:pt idx="12">
                  <c:v>26874132.793741427</c:v>
                </c:pt>
                <c:pt idx="13">
                  <c:v>28906491.77963616</c:v>
                </c:pt>
                <c:pt idx="14">
                  <c:v>30933927.828998227</c:v>
                </c:pt>
                <c:pt idx="15">
                  <c:v>32956452.866543651</c:v>
                </c:pt>
                <c:pt idx="16">
                  <c:v>34974078.788103789</c:v>
                </c:pt>
                <c:pt idx="17">
                  <c:v>36986817.460694849</c:v>
                </c:pt>
                <c:pt idx="18">
                  <c:v>38994680.722587846</c:v>
                </c:pt>
                <c:pt idx="19">
                  <c:v>40997680.383378252</c:v>
                </c:pt>
                <c:pt idx="20">
                  <c:v>42995828.224055357</c:v>
                </c:pt>
                <c:pt idx="21">
                  <c:v>44989135.997071713</c:v>
                </c:pt>
                <c:pt idx="22">
                  <c:v>46977615.426412135</c:v>
                </c:pt>
                <c:pt idx="23">
                  <c:v>48961278.207662746</c:v>
                </c:pt>
                <c:pt idx="24">
                  <c:v>50940136.008079596</c:v>
                </c:pt>
                <c:pt idx="25">
                  <c:v>52914200.466657601</c:v>
                </c:pt>
                <c:pt idx="26">
                  <c:v>54883483.194198616</c:v>
                </c:pt>
                <c:pt idx="27">
                  <c:v>56847995.773379967</c:v>
                </c:pt>
                <c:pt idx="28">
                  <c:v>58807749.758822702</c:v>
                </c:pt>
                <c:pt idx="29">
                  <c:v>60762756.677159175</c:v>
                </c:pt>
                <c:pt idx="30">
                  <c:v>62713028.027100928</c:v>
                </c:pt>
                <c:pt idx="31">
                  <c:v>64658575.279506862</c:v>
                </c:pt>
                <c:pt idx="32">
                  <c:v>66599409.877450004</c:v>
                </c:pt>
                <c:pt idx="33">
                  <c:v>68535543.236284956</c:v>
                </c:pt>
                <c:pt idx="34">
                  <c:v>70466986.743715391</c:v>
                </c:pt>
                <c:pt idx="35">
                  <c:v>72393751.759860724</c:v>
                </c:pt>
                <c:pt idx="36">
                  <c:v>74315849.61732313</c:v>
                </c:pt>
                <c:pt idx="37">
                  <c:v>76233291.621253937</c:v>
                </c:pt>
                <c:pt idx="38">
                  <c:v>78146089.049420238</c:v>
                </c:pt>
                <c:pt idx="39">
                  <c:v>80054253.152271375</c:v>
                </c:pt>
                <c:pt idx="40">
                  <c:v>81957795.153004974</c:v>
                </c:pt>
                <c:pt idx="41">
                  <c:v>83856726.247632876</c:v>
                </c:pt>
                <c:pt idx="42">
                  <c:v>85751057.605047196</c:v>
                </c:pt>
                <c:pt idx="43">
                  <c:v>87640800.367085695</c:v>
                </c:pt>
                <c:pt idx="44">
                  <c:v>89525965.648597807</c:v>
                </c:pt>
                <c:pt idx="45">
                  <c:v>91406564.537509471</c:v>
                </c:pt>
                <c:pt idx="46">
                  <c:v>93282608.094888642</c:v>
                </c:pt>
                <c:pt idx="47">
                  <c:v>95154107.355010539</c:v>
                </c:pt>
                <c:pt idx="48">
                  <c:v>97021073.325421944</c:v>
                </c:pt>
                <c:pt idx="49">
                  <c:v>98883516.987006649</c:v>
                </c:pt>
                <c:pt idx="50">
                  <c:v>100741449.29404937</c:v>
                </c:pt>
                <c:pt idx="51">
                  <c:v>102594881.17430083</c:v>
                </c:pt>
                <c:pt idx="52">
                  <c:v>104443823.52904147</c:v>
                </c:pt>
                <c:pt idx="53">
                  <c:v>106288287.233146</c:v>
                </c:pt>
                <c:pt idx="54">
                  <c:v>108128283.13514701</c:v>
                </c:pt>
                <c:pt idx="55">
                  <c:v>109963822.05729905</c:v>
                </c:pt>
                <c:pt idx="56">
                  <c:v>111794914.79564211</c:v>
                </c:pt>
                <c:pt idx="57">
                  <c:v>113621572.12006517</c:v>
                </c:pt>
                <c:pt idx="58">
                  <c:v>115443804.77436966</c:v>
                </c:pt>
                <c:pt idx="59">
                  <c:v>117261623.47633246</c:v>
                </c:pt>
                <c:pt idx="60">
                  <c:v>119075038.91776888</c:v>
                </c:pt>
                <c:pt idx="61">
                  <c:v>120884061.76459609</c:v>
                </c:pt>
                <c:pt idx="62">
                  <c:v>122688702.65689498</c:v>
                </c:pt>
                <c:pt idx="63">
                  <c:v>124488972.20897368</c:v>
                </c:pt>
                <c:pt idx="64">
                  <c:v>126284881.00942907</c:v>
                </c:pt>
                <c:pt idx="65">
                  <c:v>128076439.62120983</c:v>
                </c:pt>
                <c:pt idx="66">
                  <c:v>129863658.58167824</c:v>
                </c:pt>
                <c:pt idx="67">
                  <c:v>131646548.40267189</c:v>
                </c:pt>
                <c:pt idx="68">
                  <c:v>133425119.57056615</c:v>
                </c:pt>
                <c:pt idx="69">
                  <c:v>135199382.54633534</c:v>
                </c:pt>
                <c:pt idx="70">
                  <c:v>136969347.76561424</c:v>
                </c:pt>
                <c:pt idx="71">
                  <c:v>138735025.63875979</c:v>
                </c:pt>
                <c:pt idx="72">
                  <c:v>140496426.55091235</c:v>
                </c:pt>
                <c:pt idx="73">
                  <c:v>142253560.86205605</c:v>
                </c:pt>
                <c:pt idx="74">
                  <c:v>144006438.90708086</c:v>
                </c:pt>
                <c:pt idx="75">
                  <c:v>145755070.99584249</c:v>
                </c:pt>
                <c:pt idx="76">
                  <c:v>147499467.41322327</c:v>
                </c:pt>
                <c:pt idx="77">
                  <c:v>149239638.41919285</c:v>
                </c:pt>
                <c:pt idx="78">
                  <c:v>150975594.24886823</c:v>
                </c:pt>
                <c:pt idx="79">
                  <c:v>152707345.11257443</c:v>
                </c:pt>
                <c:pt idx="80">
                  <c:v>154434901.19590381</c:v>
                </c:pt>
                <c:pt idx="81">
                  <c:v>156158272.65977663</c:v>
                </c:pt>
                <c:pt idx="82">
                  <c:v>157877469.64050072</c:v>
                </c:pt>
                <c:pt idx="83">
                  <c:v>159592502.24983066</c:v>
                </c:pt>
                <c:pt idx="84">
                  <c:v>161303380.57502788</c:v>
                </c:pt>
                <c:pt idx="85">
                  <c:v>163010114.67891929</c:v>
                </c:pt>
                <c:pt idx="86">
                  <c:v>164712714.59995723</c:v>
                </c:pt>
                <c:pt idx="87">
                  <c:v>166411190.35227787</c:v>
                </c:pt>
                <c:pt idx="88">
                  <c:v>168105551.92576054</c:v>
                </c:pt>
                <c:pt idx="89">
                  <c:v>169795809.28608605</c:v>
                </c:pt>
                <c:pt idx="90">
                  <c:v>171481972.37479588</c:v>
                </c:pt>
                <c:pt idx="91">
                  <c:v>173164051.10935029</c:v>
                </c:pt>
                <c:pt idx="92">
                  <c:v>174842055.38318637</c:v>
                </c:pt>
                <c:pt idx="93">
                  <c:v>176515995.06577706</c:v>
                </c:pt>
                <c:pt idx="94">
                  <c:v>178185880.00268832</c:v>
                </c:pt>
                <c:pt idx="95">
                  <c:v>179851720.01563767</c:v>
                </c:pt>
                <c:pt idx="96">
                  <c:v>181513524.90255147</c:v>
                </c:pt>
                <c:pt idx="97">
                  <c:v>183171304.43762305</c:v>
                </c:pt>
                <c:pt idx="98">
                  <c:v>184825068.37136969</c:v>
                </c:pt>
                <c:pt idx="99">
                  <c:v>186474826.43069041</c:v>
                </c:pt>
                <c:pt idx="100">
                  <c:v>188120588.31892282</c:v>
                </c:pt>
                <c:pt idx="101">
                  <c:v>189762363.71590051</c:v>
                </c:pt>
                <c:pt idx="102">
                  <c:v>191400162.27800968</c:v>
                </c:pt>
                <c:pt idx="103">
                  <c:v>193033993.6382463</c:v>
                </c:pt>
                <c:pt idx="104">
                  <c:v>194663867.40627241</c:v>
                </c:pt>
                <c:pt idx="105">
                  <c:v>196289793.16847271</c:v>
                </c:pt>
                <c:pt idx="106">
                  <c:v>197911780.48801109</c:v>
                </c:pt>
                <c:pt idx="107">
                  <c:v>199529838.90488699</c:v>
                </c:pt>
                <c:pt idx="108">
                  <c:v>201143977.93599108</c:v>
                </c:pt>
                <c:pt idx="109">
                  <c:v>202754207.07516152</c:v>
                </c:pt>
                <c:pt idx="110">
                  <c:v>204360535.79323986</c:v>
                </c:pt>
                <c:pt idx="111">
                  <c:v>205962973.53812668</c:v>
                </c:pt>
                <c:pt idx="112">
                  <c:v>207561529.73483685</c:v>
                </c:pt>
                <c:pt idx="113">
                  <c:v>209156213.78555569</c:v>
                </c:pt>
                <c:pt idx="114">
                  <c:v>210747035.06969339</c:v>
                </c:pt>
                <c:pt idx="115">
                  <c:v>212334002.94394094</c:v>
                </c:pt>
                <c:pt idx="116">
                  <c:v>213917126.74232459</c:v>
                </c:pt>
                <c:pt idx="117">
                  <c:v>215496415.77626106</c:v>
                </c:pt>
                <c:pt idx="118">
                  <c:v>217071879.33461237</c:v>
                </c:pt>
                <c:pt idx="119">
                  <c:v>218643526.6837402</c:v>
                </c:pt>
                <c:pt idx="120">
                  <c:v>220211367.06756058</c:v>
                </c:pt>
                <c:pt idx="121">
                  <c:v>221775409.70759818</c:v>
                </c:pt>
                <c:pt idx="122">
                  <c:v>223335663.80304065</c:v>
                </c:pt>
                <c:pt idx="123">
                  <c:v>224892138.53079268</c:v>
                </c:pt>
                <c:pt idx="124">
                  <c:v>226444843.04552972</c:v>
                </c:pt>
                <c:pt idx="125">
                  <c:v>227993786.47975236</c:v>
                </c:pt>
                <c:pt idx="126">
                  <c:v>229538977.9438397</c:v>
                </c:pt>
                <c:pt idx="127">
                  <c:v>231080426.52610272</c:v>
                </c:pt>
                <c:pt idx="128">
                  <c:v>232618141.29283839</c:v>
                </c:pt>
                <c:pt idx="129">
                  <c:v>234152131.28838211</c:v>
                </c:pt>
                <c:pt idx="130">
                  <c:v>235682405.53516188</c:v>
                </c:pt>
                <c:pt idx="131">
                  <c:v>237208973.03375044</c:v>
                </c:pt>
                <c:pt idx="132">
                  <c:v>238731842.76291919</c:v>
                </c:pt>
                <c:pt idx="133">
                  <c:v>240251023.67968988</c:v>
                </c:pt>
                <c:pt idx="134">
                  <c:v>241766524.71938816</c:v>
                </c:pt>
                <c:pt idx="135">
                  <c:v>243278354.79569593</c:v>
                </c:pt>
                <c:pt idx="136">
                  <c:v>244786522.80070353</c:v>
                </c:pt>
                <c:pt idx="137">
                  <c:v>246291037.60496217</c:v>
                </c:pt>
                <c:pt idx="138">
                  <c:v>247791908.05753615</c:v>
                </c:pt>
                <c:pt idx="139">
                  <c:v>249289142.98605508</c:v>
                </c:pt>
                <c:pt idx="140">
                  <c:v>250782751.19676536</c:v>
                </c:pt>
                <c:pt idx="141">
                  <c:v>252272741.47458234</c:v>
                </c:pt>
                <c:pt idx="142">
                  <c:v>253759122.58314186</c:v>
                </c:pt>
                <c:pt idx="143">
                  <c:v>255241903.26485169</c:v>
                </c:pt>
                <c:pt idx="144">
                  <c:v>256721092.24094325</c:v>
                </c:pt>
                <c:pt idx="145">
                  <c:v>258196698.21152267</c:v>
                </c:pt>
                <c:pt idx="146">
                  <c:v>259668729.85562178</c:v>
                </c:pt>
                <c:pt idx="147">
                  <c:v>261137195.83124983</c:v>
                </c:pt>
                <c:pt idx="148">
                  <c:v>262602104.77544364</c:v>
                </c:pt>
                <c:pt idx="149">
                  <c:v>264063465.30431879</c:v>
                </c:pt>
                <c:pt idx="150">
                  <c:v>265521286.01312035</c:v>
                </c:pt>
                <c:pt idx="151">
                  <c:v>266975575.47627324</c:v>
                </c:pt>
                <c:pt idx="152">
                  <c:v>268426342.24743268</c:v>
                </c:pt>
                <c:pt idx="153">
                  <c:v>269873594.85953468</c:v>
                </c:pt>
                <c:pt idx="154">
                  <c:v>271317341.82484615</c:v>
                </c:pt>
                <c:pt idx="155">
                  <c:v>272757591.63501477</c:v>
                </c:pt>
                <c:pt idx="156">
                  <c:v>274194352.76111931</c:v>
                </c:pt>
                <c:pt idx="157">
                  <c:v>275627633.65371889</c:v>
                </c:pt>
                <c:pt idx="158">
                  <c:v>277057442.74290353</c:v>
                </c:pt>
                <c:pt idx="159">
                  <c:v>278483788.43834281</c:v>
                </c:pt>
                <c:pt idx="160">
                  <c:v>279906679.129336</c:v>
                </c:pt>
                <c:pt idx="161">
                  <c:v>281326123.18486106</c:v>
                </c:pt>
                <c:pt idx="162">
                  <c:v>282742128.95362395</c:v>
                </c:pt>
                <c:pt idx="163">
                  <c:v>284154704.76410782</c:v>
                </c:pt>
                <c:pt idx="164">
                  <c:v>285563858.92462188</c:v>
                </c:pt>
                <c:pt idx="165">
                  <c:v>286969599.72335041</c:v>
                </c:pt>
                <c:pt idx="166">
                  <c:v>288371935.42840123</c:v>
                </c:pt>
                <c:pt idx="167">
                  <c:v>289770874.28785473</c:v>
                </c:pt>
                <c:pt idx="168">
                  <c:v>291166424.52981192</c:v>
                </c:pt>
                <c:pt idx="169">
                  <c:v>292558594.36244333</c:v>
                </c:pt>
                <c:pt idx="170">
                  <c:v>293947391.97403681</c:v>
                </c:pt>
                <c:pt idx="171">
                  <c:v>295332825.53304589</c:v>
                </c:pt>
                <c:pt idx="172">
                  <c:v>296714903.18813819</c:v>
                </c:pt>
                <c:pt idx="173">
                  <c:v>298093633.06824255</c:v>
                </c:pt>
                <c:pt idx="174">
                  <c:v>299469023.28259766</c:v>
                </c:pt>
                <c:pt idx="175">
                  <c:v>300841081.92079908</c:v>
                </c:pt>
                <c:pt idx="176">
                  <c:v>302209817.05284733</c:v>
                </c:pt>
                <c:pt idx="177">
                  <c:v>303575236.72919506</c:v>
                </c:pt>
                <c:pt idx="178">
                  <c:v>304937348.98079479</c:v>
                </c:pt>
                <c:pt idx="179">
                  <c:v>306296161.8191452</c:v>
                </c:pt>
                <c:pt idx="180">
                  <c:v>307651683.23633939</c:v>
                </c:pt>
                <c:pt idx="181">
                  <c:v>309003921.2051115</c:v>
                </c:pt>
                <c:pt idx="182">
                  <c:v>310352883.67888314</c:v>
                </c:pt>
                <c:pt idx="183">
                  <c:v>311698578.59181076</c:v>
                </c:pt>
                <c:pt idx="184">
                  <c:v>313041013.85883182</c:v>
                </c:pt>
                <c:pt idx="185">
                  <c:v>314380197.37571198</c:v>
                </c:pt>
                <c:pt idx="186">
                  <c:v>315716137.01909101</c:v>
                </c:pt>
                <c:pt idx="187">
                  <c:v>317048840.64652914</c:v>
                </c:pt>
                <c:pt idx="188">
                  <c:v>318378316.0965535</c:v>
                </c:pt>
                <c:pt idx="189">
                  <c:v>319704571.18870425</c:v>
                </c:pt>
                <c:pt idx="190">
                  <c:v>321027613.72358042</c:v>
                </c:pt>
                <c:pt idx="191">
                  <c:v>322347451.48288554</c:v>
                </c:pt>
                <c:pt idx="192">
                  <c:v>323664092.22947413</c:v>
                </c:pt>
                <c:pt idx="193">
                  <c:v>324977543.70739669</c:v>
                </c:pt>
                <c:pt idx="194">
                  <c:v>326287813.64194548</c:v>
                </c:pt>
                <c:pt idx="195">
                  <c:v>327594909.73970002</c:v>
                </c:pt>
                <c:pt idx="196">
                  <c:v>328898839.68857247</c:v>
                </c:pt>
                <c:pt idx="197">
                  <c:v>330199611.15785235</c:v>
                </c:pt>
                <c:pt idx="198">
                  <c:v>331497231.79825252</c:v>
                </c:pt>
                <c:pt idx="199">
                  <c:v>332791709.24195337</c:v>
                </c:pt>
                <c:pt idx="200">
                  <c:v>334083051.1026482</c:v>
                </c:pt>
                <c:pt idx="201">
                  <c:v>335371264.97558767</c:v>
                </c:pt>
                <c:pt idx="202">
                  <c:v>336656358.43762487</c:v>
                </c:pt>
                <c:pt idx="203">
                  <c:v>337938339.04725939</c:v>
                </c:pt>
                <c:pt idx="204">
                  <c:v>339217214.34468216</c:v>
                </c:pt>
                <c:pt idx="205">
                  <c:v>340492991.85181981</c:v>
                </c:pt>
                <c:pt idx="206">
                  <c:v>341765679.0723787</c:v>
                </c:pt>
                <c:pt idx="207">
                  <c:v>343035283.49188882</c:v>
                </c:pt>
                <c:pt idx="208">
                  <c:v>344301812.57774878</c:v>
                </c:pt>
                <c:pt idx="209">
                  <c:v>345565273.77926838</c:v>
                </c:pt>
                <c:pt idx="210">
                  <c:v>346825674.52771354</c:v>
                </c:pt>
                <c:pt idx="211">
                  <c:v>348083022.23634976</c:v>
                </c:pt>
                <c:pt idx="212">
                  <c:v>349337324.30048484</c:v>
                </c:pt>
                <c:pt idx="213">
                  <c:v>350588588.09751403</c:v>
                </c:pt>
                <c:pt idx="214">
                  <c:v>351836820.98696172</c:v>
                </c:pt>
                <c:pt idx="215">
                  <c:v>353082030.31052589</c:v>
                </c:pt>
                <c:pt idx="216">
                  <c:v>354324223.3921209</c:v>
                </c:pt>
                <c:pt idx="217">
                  <c:v>355563407.5379203</c:v>
                </c:pt>
                <c:pt idx="218">
                  <c:v>356799590.0364002</c:v>
                </c:pt>
                <c:pt idx="219">
                  <c:v>358032778.15838218</c:v>
                </c:pt>
                <c:pt idx="220">
                  <c:v>359262979.15707558</c:v>
                </c:pt>
                <c:pt idx="221">
                  <c:v>360490200.26812059</c:v>
                </c:pt>
                <c:pt idx="222">
                  <c:v>361714448.70963067</c:v>
                </c:pt>
                <c:pt idx="223">
                  <c:v>362935731.68223518</c:v>
                </c:pt>
                <c:pt idx="224">
                  <c:v>364154056.36912119</c:v>
                </c:pt>
                <c:pt idx="225">
                  <c:v>365369429.93607652</c:v>
                </c:pt>
                <c:pt idx="226">
                  <c:v>366581859.53153121</c:v>
                </c:pt>
                <c:pt idx="227">
                  <c:v>367791352.28659964</c:v>
                </c:pt>
                <c:pt idx="228">
                  <c:v>368997915.31512302</c:v>
                </c:pt>
                <c:pt idx="229">
                  <c:v>370201555.71371084</c:v>
                </c:pt>
                <c:pt idx="230">
                  <c:v>371402280.56178248</c:v>
                </c:pt>
                <c:pt idx="231">
                  <c:v>372600096.92160887</c:v>
                </c:pt>
                <c:pt idx="232">
                  <c:v>373795011.83835459</c:v>
                </c:pt>
                <c:pt idx="233">
                  <c:v>374987032.34011835</c:v>
                </c:pt>
                <c:pt idx="234">
                  <c:v>376176165.43797553</c:v>
                </c:pt>
                <c:pt idx="235">
                  <c:v>377362418.12601799</c:v>
                </c:pt>
                <c:pt idx="236">
                  <c:v>378545797.38139653</c:v>
                </c:pt>
                <c:pt idx="237">
                  <c:v>379726310.164361</c:v>
                </c:pt>
                <c:pt idx="238">
                  <c:v>380903963.41830188</c:v>
                </c:pt>
                <c:pt idx="239">
                  <c:v>382078764.06979072</c:v>
                </c:pt>
                <c:pt idx="240">
                  <c:v>383250719.02862078</c:v>
                </c:pt>
                <c:pt idx="241">
                  <c:v>384419835.18784839</c:v>
                </c:pt>
                <c:pt idx="242">
                  <c:v>385586119.42383236</c:v>
                </c:pt>
                <c:pt idx="243">
                  <c:v>386749578.59627563</c:v>
                </c:pt>
                <c:pt idx="244">
                  <c:v>387910219.54826456</c:v>
                </c:pt>
                <c:pt idx="245">
                  <c:v>389068049.10631019</c:v>
                </c:pt>
                <c:pt idx="246">
                  <c:v>390223074.08038712</c:v>
                </c:pt>
                <c:pt idx="247">
                  <c:v>391375301.2639752</c:v>
                </c:pt>
                <c:pt idx="248">
                  <c:v>392524737.43409783</c:v>
                </c:pt>
                <c:pt idx="249">
                  <c:v>393671389.351363</c:v>
                </c:pt>
                <c:pt idx="250">
                  <c:v>394815263.76000243</c:v>
                </c:pt>
                <c:pt idx="251">
                  <c:v>395956367.3879115</c:v>
                </c:pt>
                <c:pt idx="252">
                  <c:v>397094706.94668895</c:v>
                </c:pt>
                <c:pt idx="253">
                  <c:v>398230289.13167596</c:v>
                </c:pt>
                <c:pt idx="254">
                  <c:v>399363120.62199569</c:v>
                </c:pt>
                <c:pt idx="255">
                  <c:v>400493208.08059275</c:v>
                </c:pt>
                <c:pt idx="256">
                  <c:v>401620558.1542722</c:v>
                </c:pt>
                <c:pt idx="257">
                  <c:v>402745177.47373879</c:v>
                </c:pt>
                <c:pt idx="258">
                  <c:v>403867072.65363574</c:v>
                </c:pt>
                <c:pt idx="259">
                  <c:v>404986250.2925837</c:v>
                </c:pt>
                <c:pt idx="260">
                  <c:v>406102716.97321999</c:v>
                </c:pt>
                <c:pt idx="261">
                  <c:v>407216479.26223642</c:v>
                </c:pt>
                <c:pt idx="262">
                  <c:v>408327543.710419</c:v>
                </c:pt>
                <c:pt idx="263">
                  <c:v>409435916.85268551</c:v>
                </c:pt>
                <c:pt idx="264">
                  <c:v>410541605.20812464</c:v>
                </c:pt>
                <c:pt idx="265">
                  <c:v>411644615.28003389</c:v>
                </c:pt>
                <c:pt idx="266">
                  <c:v>412744953.55595785</c:v>
                </c:pt>
                <c:pt idx="267">
                  <c:v>413842626.50772679</c:v>
                </c:pt>
                <c:pt idx="268">
                  <c:v>414937640.5914942</c:v>
                </c:pt>
                <c:pt idx="269">
                  <c:v>416030002.2477749</c:v>
                </c:pt>
                <c:pt idx="270">
                  <c:v>417119717.9014833</c:v>
                </c:pt>
                <c:pt idx="271">
                  <c:v>418206793.96197063</c:v>
                </c:pt>
                <c:pt idx="272">
                  <c:v>419291236.82306302</c:v>
                </c:pt>
                <c:pt idx="273">
                  <c:v>420373052.86309886</c:v>
                </c:pt>
                <c:pt idx="274">
                  <c:v>421452248.44496655</c:v>
                </c:pt>
                <c:pt idx="275">
                  <c:v>422528829.91614187</c:v>
                </c:pt>
                <c:pt idx="276">
                  <c:v>423602803.60872495</c:v>
                </c:pt>
                <c:pt idx="277">
                  <c:v>424674175.83947819</c:v>
                </c:pt>
                <c:pt idx="278">
                  <c:v>425742952.90986294</c:v>
                </c:pt>
                <c:pt idx="279">
                  <c:v>426809141.1060763</c:v>
                </c:pt>
                <c:pt idx="280">
                  <c:v>427872746.69908917</c:v>
                </c:pt>
                <c:pt idx="281">
                  <c:v>428933775.9446817</c:v>
                </c:pt>
                <c:pt idx="282">
                  <c:v>429992235.08348143</c:v>
                </c:pt>
                <c:pt idx="283">
                  <c:v>431048130.34099871</c:v>
                </c:pt>
                <c:pt idx="284">
                  <c:v>432101467.92766458</c:v>
                </c:pt>
                <c:pt idx="285">
                  <c:v>433152254.0388664</c:v>
                </c:pt>
                <c:pt idx="286">
                  <c:v>434200494.85498452</c:v>
                </c:pt>
                <c:pt idx="287">
                  <c:v>435246196.54142886</c:v>
                </c:pt>
                <c:pt idx="288">
                  <c:v>436289365.24867523</c:v>
                </c:pt>
                <c:pt idx="289">
                  <c:v>437330007.11230057</c:v>
                </c:pt>
                <c:pt idx="290">
                  <c:v>438368128.25302058</c:v>
                </c:pt>
                <c:pt idx="291">
                  <c:v>439403734.77672422</c:v>
                </c:pt>
                <c:pt idx="292">
                  <c:v>440436832.7745108</c:v>
                </c:pt>
                <c:pt idx="293">
                  <c:v>441467428.32272482</c:v>
                </c:pt>
                <c:pt idx="294">
                  <c:v>442495527.48299289</c:v>
                </c:pt>
                <c:pt idx="295">
                  <c:v>443521136.30225778</c:v>
                </c:pt>
                <c:pt idx="296">
                  <c:v>444544260.81281561</c:v>
                </c:pt>
                <c:pt idx="297">
                  <c:v>445564907.03235024</c:v>
                </c:pt>
                <c:pt idx="298">
                  <c:v>446583080.96396935</c:v>
                </c:pt>
                <c:pt idx="299">
                  <c:v>447598788.59623885</c:v>
                </c:pt>
                <c:pt idx="300">
                  <c:v>448612035.90321946</c:v>
                </c:pt>
                <c:pt idx="301">
                  <c:v>449622828.84450036</c:v>
                </c:pt>
                <c:pt idx="302">
                  <c:v>450631173.36523539</c:v>
                </c:pt>
                <c:pt idx="303">
                  <c:v>451637075.39617753</c:v>
                </c:pt>
                <c:pt idx="304">
                  <c:v>452640540.85371363</c:v>
                </c:pt>
                <c:pt idx="305">
                  <c:v>453641575.63989955</c:v>
                </c:pt>
                <c:pt idx="306">
                  <c:v>454640185.6424948</c:v>
                </c:pt>
                <c:pt idx="307">
                  <c:v>455636376.73499691</c:v>
                </c:pt>
                <c:pt idx="308">
                  <c:v>456630154.77667642</c:v>
                </c:pt>
                <c:pt idx="309">
                  <c:v>457621525.61261082</c:v>
                </c:pt>
                <c:pt idx="310">
                  <c:v>458610495.07371944</c:v>
                </c:pt>
                <c:pt idx="311">
                  <c:v>459597068.97679758</c:v>
                </c:pt>
                <c:pt idx="312">
                  <c:v>460581253.1245501</c:v>
                </c:pt>
                <c:pt idx="313">
                  <c:v>461563053.30562675</c:v>
                </c:pt>
                <c:pt idx="314">
                  <c:v>462542475.29465514</c:v>
                </c:pt>
                <c:pt idx="315">
                  <c:v>463519524.85227555</c:v>
                </c:pt>
                <c:pt idx="316">
                  <c:v>464494207.72517395</c:v>
                </c:pt>
                <c:pt idx="317">
                  <c:v>465466529.64611638</c:v>
                </c:pt>
                <c:pt idx="318">
                  <c:v>466436496.33398271</c:v>
                </c:pt>
                <c:pt idx="319">
                  <c:v>467404113.49379981</c:v>
                </c:pt>
                <c:pt idx="320">
                  <c:v>468369386.8167758</c:v>
                </c:pt>
                <c:pt idx="321">
                  <c:v>469332321.98033279</c:v>
                </c:pt>
                <c:pt idx="322">
                  <c:v>470292924.64814061</c:v>
                </c:pt>
                <c:pt idx="323">
                  <c:v>471251200.47015011</c:v>
                </c:pt>
                <c:pt idx="324">
                  <c:v>472207155.08262658</c:v>
                </c:pt>
                <c:pt idx="325">
                  <c:v>473160794.10818273</c:v>
                </c:pt>
                <c:pt idx="326">
                  <c:v>474112123.15581137</c:v>
                </c:pt>
                <c:pt idx="327">
                  <c:v>475061147.82091922</c:v>
                </c:pt>
                <c:pt idx="328">
                  <c:v>476007873.685359</c:v>
                </c:pt>
                <c:pt idx="329">
                  <c:v>476952306.3174631</c:v>
                </c:pt>
                <c:pt idx="330">
                  <c:v>477894451.27207524</c:v>
                </c:pt>
                <c:pt idx="331">
                  <c:v>478834314.0905844</c:v>
                </c:pt>
                <c:pt idx="332">
                  <c:v>479771900.30095631</c:v>
                </c:pt>
                <c:pt idx="333">
                  <c:v>480707215.41776657</c:v>
                </c:pt>
                <c:pt idx="334">
                  <c:v>481640264.9422332</c:v>
                </c:pt>
                <c:pt idx="335">
                  <c:v>482571054.36224836</c:v>
                </c:pt>
                <c:pt idx="336">
                  <c:v>483499589.15241128</c:v>
                </c:pt>
                <c:pt idx="337">
                  <c:v>484425874.77406031</c:v>
                </c:pt>
                <c:pt idx="338">
                  <c:v>485349916.67530417</c:v>
                </c:pt>
                <c:pt idx="339">
                  <c:v>486271720.29105604</c:v>
                </c:pt>
                <c:pt idx="340">
                  <c:v>487191291.04306293</c:v>
                </c:pt>
                <c:pt idx="341">
                  <c:v>488108634.33993965</c:v>
                </c:pt>
                <c:pt idx="342">
                  <c:v>489023755.57719952</c:v>
                </c:pt>
                <c:pt idx="343">
                  <c:v>489936660.1372869</c:v>
                </c:pt>
                <c:pt idx="344">
                  <c:v>490847353.38960773</c:v>
                </c:pt>
                <c:pt idx="345">
                  <c:v>491755840.69056219</c:v>
                </c:pt>
                <c:pt idx="346">
                  <c:v>492662127.38357556</c:v>
                </c:pt>
                <c:pt idx="347">
                  <c:v>493566218.79913002</c:v>
                </c:pt>
                <c:pt idx="348">
                  <c:v>494468120.25479573</c:v>
                </c:pt>
                <c:pt idx="349">
                  <c:v>495367837.05526245</c:v>
                </c:pt>
                <c:pt idx="350">
                  <c:v>496265374.49237019</c:v>
                </c:pt>
                <c:pt idx="351">
                  <c:v>497160737.8451407</c:v>
                </c:pt>
                <c:pt idx="352">
                  <c:v>498053932.37980878</c:v>
                </c:pt>
                <c:pt idx="353">
                  <c:v>498944963.34985262</c:v>
                </c:pt>
                <c:pt idx="354">
                  <c:v>499833835.99602515</c:v>
                </c:pt>
                <c:pt idx="355">
                  <c:v>500720555.54638487</c:v>
                </c:pt>
                <c:pt idx="356">
                  <c:v>501605127.2163263</c:v>
                </c:pt>
                <c:pt idx="357">
                  <c:v>502487556.20861083</c:v>
                </c:pt>
                <c:pt idx="358">
                  <c:v>503367847.71339732</c:v>
                </c:pt>
                <c:pt idx="359">
                  <c:v>504246006.90827304</c:v>
                </c:pt>
                <c:pt idx="360">
                  <c:v>505122038.95828301</c:v>
                </c:pt>
                <c:pt idx="361">
                  <c:v>505995949.01596141</c:v>
                </c:pt>
                <c:pt idx="362">
                  <c:v>506867742.22136188</c:v>
                </c:pt>
                <c:pt idx="363">
                  <c:v>507737423.70208675</c:v>
                </c:pt>
                <c:pt idx="364">
                  <c:v>508604998.57331854</c:v>
                </c:pt>
                <c:pt idx="365">
                  <c:v>509470471.93784875</c:v>
                </c:pt>
                <c:pt idx="366">
                  <c:v>510333848.88610929</c:v>
                </c:pt>
                <c:pt idx="367">
                  <c:v>511195134.4962008</c:v>
                </c:pt>
                <c:pt idx="368">
                  <c:v>512054333.83392376</c:v>
                </c:pt>
                <c:pt idx="369">
                  <c:v>512911451.95280814</c:v>
                </c:pt>
                <c:pt idx="370">
                  <c:v>513766493.89414221</c:v>
                </c:pt>
                <c:pt idx="371">
                  <c:v>514619464.68700349</c:v>
                </c:pt>
                <c:pt idx="372">
                  <c:v>515470369.34828734</c:v>
                </c:pt>
                <c:pt idx="373">
                  <c:v>516319212.88273686</c:v>
                </c:pt>
                <c:pt idx="374">
                  <c:v>517166000.2829721</c:v>
                </c:pt>
                <c:pt idx="375">
                  <c:v>518010736.52951992</c:v>
                </c:pt>
                <c:pt idx="376">
                  <c:v>518853426.59084296</c:v>
                </c:pt>
                <c:pt idx="377">
                  <c:v>519694075.42336845</c:v>
                </c:pt>
                <c:pt idx="378">
                  <c:v>520532687.97151828</c:v>
                </c:pt>
                <c:pt idx="379">
                  <c:v>521369269.16773731</c:v>
                </c:pt>
                <c:pt idx="380">
                  <c:v>522203823.93252271</c:v>
                </c:pt>
                <c:pt idx="381">
                  <c:v>523036357.17445278</c:v>
                </c:pt>
                <c:pt idx="382">
                  <c:v>523866873.79021609</c:v>
                </c:pt>
                <c:pt idx="383">
                  <c:v>524695378.66463953</c:v>
                </c:pt>
                <c:pt idx="384">
                  <c:v>525521876.67071861</c:v>
                </c:pt>
                <c:pt idx="385">
                  <c:v>526346372.669644</c:v>
                </c:pt>
                <c:pt idx="386">
                  <c:v>527168871.51083189</c:v>
                </c:pt>
                <c:pt idx="387">
                  <c:v>527989378.03195155</c:v>
                </c:pt>
                <c:pt idx="388">
                  <c:v>528807897.05895406</c:v>
                </c:pt>
                <c:pt idx="389">
                  <c:v>529624433.40610099</c:v>
                </c:pt>
                <c:pt idx="390">
                  <c:v>530438991.87599218</c:v>
                </c:pt>
                <c:pt idx="391">
                  <c:v>531251577.25959444</c:v>
                </c:pt>
                <c:pt idx="392">
                  <c:v>532062194.3362692</c:v>
                </c:pt>
                <c:pt idx="393">
                  <c:v>532870847.87380129</c:v>
                </c:pt>
                <c:pt idx="394">
                  <c:v>533677542.62842637</c:v>
                </c:pt>
                <c:pt idx="395">
                  <c:v>534482283.34485966</c:v>
                </c:pt>
                <c:pt idx="396">
                  <c:v>535285074.75632274</c:v>
                </c:pt>
                <c:pt idx="397">
                  <c:v>536085921.58457226</c:v>
                </c:pt>
                <c:pt idx="398">
                  <c:v>536884828.53992772</c:v>
                </c:pt>
                <c:pt idx="399">
                  <c:v>537681800.3212986</c:v>
                </c:pt>
                <c:pt idx="400">
                  <c:v>538476841.61621249</c:v>
                </c:pt>
                <c:pt idx="401">
                  <c:v>539269957.10084248</c:v>
                </c:pt>
                <c:pt idx="402">
                  <c:v>540061151.44003427</c:v>
                </c:pt>
                <c:pt idx="403">
                  <c:v>540850429.28733492</c:v>
                </c:pt>
                <c:pt idx="404">
                  <c:v>541637795.28501856</c:v>
                </c:pt>
                <c:pt idx="405">
                  <c:v>542423254.06411433</c:v>
                </c:pt>
                <c:pt idx="406">
                  <c:v>543206810.24443448</c:v>
                </c:pt>
                <c:pt idx="407">
                  <c:v>543988468.4346</c:v>
                </c:pt>
                <c:pt idx="408">
                  <c:v>544768233.23206925</c:v>
                </c:pt>
                <c:pt idx="409">
                  <c:v>545546109.22316349</c:v>
                </c:pt>
                <c:pt idx="410">
                  <c:v>546322100.98309553</c:v>
                </c:pt>
                <c:pt idx="411">
                  <c:v>547096213.07599497</c:v>
                </c:pt>
                <c:pt idx="412">
                  <c:v>547868450.05493605</c:v>
                </c:pt>
                <c:pt idx="413">
                  <c:v>548638816.46196449</c:v>
                </c:pt>
                <c:pt idx="414">
                  <c:v>549407316.82812369</c:v>
                </c:pt>
                <c:pt idx="415">
                  <c:v>550173955.67348158</c:v>
                </c:pt>
                <c:pt idx="416">
                  <c:v>550938737.50715733</c:v>
                </c:pt>
                <c:pt idx="417">
                  <c:v>551701666.82734752</c:v>
                </c:pt>
                <c:pt idx="418">
                  <c:v>552462748.12135327</c:v>
                </c:pt>
                <c:pt idx="419">
                  <c:v>553221985.86560583</c:v>
                </c:pt>
                <c:pt idx="420">
                  <c:v>553979384.52569366</c:v>
                </c:pt>
                <c:pt idx="421">
                  <c:v>554734948.55638802</c:v>
                </c:pt>
                <c:pt idx="422">
                  <c:v>555488682.40166962</c:v>
                </c:pt>
                <c:pt idx="423">
                  <c:v>556240590.49475455</c:v>
                </c:pt>
                <c:pt idx="424">
                  <c:v>556990677.25812054</c:v>
                </c:pt>
                <c:pt idx="425">
                  <c:v>557738947.10353243</c:v>
                </c:pt>
                <c:pt idx="426">
                  <c:v>558485404.43206942</c:v>
                </c:pt>
                <c:pt idx="427">
                  <c:v>559230053.63414931</c:v>
                </c:pt>
                <c:pt idx="428">
                  <c:v>559972899.08955503</c:v>
                </c:pt>
                <c:pt idx="429">
                  <c:v>560713945.16746116</c:v>
                </c:pt>
                <c:pt idx="430">
                  <c:v>561453196.22645843</c:v>
                </c:pt>
                <c:pt idx="431">
                  <c:v>562190656.61457992</c:v>
                </c:pt>
                <c:pt idx="432">
                  <c:v>562926330.66932654</c:v>
                </c:pt>
                <c:pt idx="433">
                  <c:v>563660222.71769273</c:v>
                </c:pt>
                <c:pt idx="434">
                  <c:v>564392337.07619154</c:v>
                </c:pt>
                <c:pt idx="435">
                  <c:v>565122678.05088031</c:v>
                </c:pt>
                <c:pt idx="436">
                  <c:v>565851249.93738627</c:v>
                </c:pt>
                <c:pt idx="437">
                  <c:v>566578057.02093077</c:v>
                </c:pt>
                <c:pt idx="438">
                  <c:v>567303103.57635558</c:v>
                </c:pt>
                <c:pt idx="439">
                  <c:v>568026393.86814773</c:v>
                </c:pt>
                <c:pt idx="440">
                  <c:v>568747932.15046418</c:v>
                </c:pt>
                <c:pt idx="441">
                  <c:v>569467722.66715729</c:v>
                </c:pt>
                <c:pt idx="442">
                  <c:v>570185769.65179968</c:v>
                </c:pt>
                <c:pt idx="443">
                  <c:v>570902077.32770896</c:v>
                </c:pt>
                <c:pt idx="444">
                  <c:v>571616649.90797293</c:v>
                </c:pt>
                <c:pt idx="445">
                  <c:v>572329491.59547365</c:v>
                </c:pt>
                <c:pt idx="446">
                  <c:v>573040606.58291316</c:v>
                </c:pt>
                <c:pt idx="447">
                  <c:v>573749999.05283749</c:v>
                </c:pt>
                <c:pt idx="448">
                  <c:v>574457673.17766082</c:v>
                </c:pt>
                <c:pt idx="449">
                  <c:v>575163633.11969173</c:v>
                </c:pt>
                <c:pt idx="450">
                  <c:v>575867883.03115523</c:v>
                </c:pt>
                <c:pt idx="451">
                  <c:v>576570427.0542196</c:v>
                </c:pt>
                <c:pt idx="452">
                  <c:v>577271269.32101882</c:v>
                </c:pt>
                <c:pt idx="453">
                  <c:v>577970413.95367813</c:v>
                </c:pt>
                <c:pt idx="454">
                  <c:v>578667865.06433797</c:v>
                </c:pt>
                <c:pt idx="455">
                  <c:v>579363626.7551775</c:v>
                </c:pt>
                <c:pt idx="456">
                  <c:v>580057703.11843991</c:v>
                </c:pt>
                <c:pt idx="457">
                  <c:v>580750098.23645508</c:v>
                </c:pt>
                <c:pt idx="458">
                  <c:v>581440816.18166518</c:v>
                </c:pt>
                <c:pt idx="459">
                  <c:v>582129861.01664734</c:v>
                </c:pt>
                <c:pt idx="460">
                  <c:v>582817236.79413784</c:v>
                </c:pt>
                <c:pt idx="461">
                  <c:v>583502947.55705655</c:v>
                </c:pt>
                <c:pt idx="462">
                  <c:v>584186997.33853006</c:v>
                </c:pt>
                <c:pt idx="463">
                  <c:v>584869390.16191554</c:v>
                </c:pt>
                <c:pt idx="464">
                  <c:v>585550130.04082465</c:v>
                </c:pt>
                <c:pt idx="465">
                  <c:v>586229220.9791466</c:v>
                </c:pt>
                <c:pt idx="466">
                  <c:v>586906666.97107267</c:v>
                </c:pt>
                <c:pt idx="467">
                  <c:v>587582472.00111842</c:v>
                </c:pt>
                <c:pt idx="468">
                  <c:v>588256640.04414845</c:v>
                </c:pt>
                <c:pt idx="469">
                  <c:v>588929175.06539881</c:v>
                </c:pt>
                <c:pt idx="470">
                  <c:v>589600081.02050042</c:v>
                </c:pt>
                <c:pt idx="471">
                  <c:v>590269361.8555032</c:v>
                </c:pt>
                <c:pt idx="472">
                  <c:v>590937021.50689793</c:v>
                </c:pt>
                <c:pt idx="473">
                  <c:v>591603063.90164077</c:v>
                </c:pt>
                <c:pt idx="474">
                  <c:v>592267492.95717502</c:v>
                </c:pt>
                <c:pt idx="475">
                  <c:v>592930312.58145559</c:v>
                </c:pt>
                <c:pt idx="476">
                  <c:v>593591526.67297077</c:v>
                </c:pt>
                <c:pt idx="477">
                  <c:v>594251139.12076557</c:v>
                </c:pt>
                <c:pt idx="478">
                  <c:v>594909153.80446494</c:v>
                </c:pt>
                <c:pt idx="479">
                  <c:v>595565574.59429622</c:v>
                </c:pt>
                <c:pt idx="480">
                  <c:v>596220405.35111201</c:v>
                </c:pt>
                <c:pt idx="481">
                  <c:v>596873649.92641246</c:v>
                </c:pt>
                <c:pt idx="482">
                  <c:v>597525312.16236913</c:v>
                </c:pt>
                <c:pt idx="483">
                  <c:v>598175395.89184594</c:v>
                </c:pt>
                <c:pt idx="484">
                  <c:v>598823904.93842304</c:v>
                </c:pt>
                <c:pt idx="485">
                  <c:v>599470843.1164186</c:v>
                </c:pt>
                <c:pt idx="486">
                  <c:v>600116214.23091173</c:v>
                </c:pt>
                <c:pt idx="487">
                  <c:v>600760022.07776427</c:v>
                </c:pt>
                <c:pt idx="488">
                  <c:v>601402270.44364345</c:v>
                </c:pt>
                <c:pt idx="489">
                  <c:v>602042963.10604453</c:v>
                </c:pt>
                <c:pt idx="490">
                  <c:v>602682103.83331203</c:v>
                </c:pt>
                <c:pt idx="491">
                  <c:v>603319696.38466287</c:v>
                </c:pt>
                <c:pt idx="492">
                  <c:v>603955744.51020813</c:v>
                </c:pt>
                <c:pt idx="493">
                  <c:v>604590251.95097518</c:v>
                </c:pt>
                <c:pt idx="494">
                  <c:v>605223222.43892908</c:v>
                </c:pt>
                <c:pt idx="495">
                  <c:v>605854659.6969955</c:v>
                </c:pt>
                <c:pt idx="496">
                  <c:v>606484567.43908203</c:v>
                </c:pt>
                <c:pt idx="497">
                  <c:v>607112949.3700999</c:v>
                </c:pt>
                <c:pt idx="498">
                  <c:v>607739809.18598676</c:v>
                </c:pt>
                <c:pt idx="499">
                  <c:v>608365150.57372653</c:v>
                </c:pt>
                <c:pt idx="500">
                  <c:v>608988977.21137345</c:v>
                </c:pt>
                <c:pt idx="501">
                  <c:v>609611292.76807153</c:v>
                </c:pt>
                <c:pt idx="502">
                  <c:v>610232100.90407765</c:v>
                </c:pt>
                <c:pt idx="503">
                  <c:v>610851405.27078211</c:v>
                </c:pt>
                <c:pt idx="504">
                  <c:v>611469209.5107311</c:v>
                </c:pt>
                <c:pt idx="505">
                  <c:v>612085517.25764704</c:v>
                </c:pt>
                <c:pt idx="506">
                  <c:v>612700332.13645089</c:v>
                </c:pt>
                <c:pt idx="507">
                  <c:v>613313657.76328242</c:v>
                </c:pt>
                <c:pt idx="508">
                  <c:v>613925497.74552286</c:v>
                </c:pt>
                <c:pt idx="509">
                  <c:v>614535855.68181491</c:v>
                </c:pt>
                <c:pt idx="510">
                  <c:v>615144735.16208446</c:v>
                </c:pt>
                <c:pt idx="511">
                  <c:v>615752139.76756155</c:v>
                </c:pt>
                <c:pt idx="512">
                  <c:v>616358073.0708015</c:v>
                </c:pt>
                <c:pt idx="513">
                  <c:v>616962538.63570619</c:v>
                </c:pt>
                <c:pt idx="514">
                  <c:v>617565540.01754415</c:v>
                </c:pt>
                <c:pt idx="515">
                  <c:v>618167080.76297295</c:v>
                </c:pt>
                <c:pt idx="516">
                  <c:v>618767164.41005814</c:v>
                </c:pt>
                <c:pt idx="517">
                  <c:v>619365794.48829579</c:v>
                </c:pt>
                <c:pt idx="518">
                  <c:v>619962974.51863229</c:v>
                </c:pt>
                <c:pt idx="519">
                  <c:v>620558708.01348555</c:v>
                </c:pt>
                <c:pt idx="520">
                  <c:v>621152998.47676504</c:v>
                </c:pt>
                <c:pt idx="521">
                  <c:v>621745849.40389335</c:v>
                </c:pt>
                <c:pt idx="522">
                  <c:v>622337264.28182554</c:v>
                </c:pt>
                <c:pt idx="523">
                  <c:v>622927246.5890708</c:v>
                </c:pt>
                <c:pt idx="524">
                  <c:v>623515799.79571223</c:v>
                </c:pt>
                <c:pt idx="525">
                  <c:v>624102927.3634274</c:v>
                </c:pt>
                <c:pt idx="526">
                  <c:v>624688632.74550879</c:v>
                </c:pt>
                <c:pt idx="527">
                  <c:v>625272919.38688397</c:v>
                </c:pt>
                <c:pt idx="528">
                  <c:v>625855790.72413611</c:v>
                </c:pt>
                <c:pt idx="529">
                  <c:v>626437250.18552375</c:v>
                </c:pt>
                <c:pt idx="530">
                  <c:v>627017301.19100142</c:v>
                </c:pt>
                <c:pt idx="531">
                  <c:v>627595947.15223968</c:v>
                </c:pt>
                <c:pt idx="532">
                  <c:v>628173191.47264481</c:v>
                </c:pt>
                <c:pt idx="533">
                  <c:v>628749037.54737926</c:v>
                </c:pt>
                <c:pt idx="534">
                  <c:v>629323488.76338148</c:v>
                </c:pt>
                <c:pt idx="535">
                  <c:v>629896548.49938583</c:v>
                </c:pt>
                <c:pt idx="536">
                  <c:v>630468220.12594223</c:v>
                </c:pt>
                <c:pt idx="537">
                  <c:v>631038507.0054363</c:v>
                </c:pt>
                <c:pt idx="538">
                  <c:v>631607412.4921093</c:v>
                </c:pt>
                <c:pt idx="539">
                  <c:v>632174939.93207717</c:v>
                </c:pt>
                <c:pt idx="540">
                  <c:v>632741092.66335082</c:v>
                </c:pt>
                <c:pt idx="541">
                  <c:v>633305874.01585591</c:v>
                </c:pt>
                <c:pt idx="542">
                  <c:v>633869287.31145132</c:v>
                </c:pt>
                <c:pt idx="543">
                  <c:v>634431335.86395013</c:v>
                </c:pt>
                <c:pt idx="544">
                  <c:v>634992022.97913826</c:v>
                </c:pt>
                <c:pt idx="545">
                  <c:v>635551351.95479369</c:v>
                </c:pt>
                <c:pt idx="546">
                  <c:v>636109326.08070719</c:v>
                </c:pt>
                <c:pt idx="547">
                  <c:v>636665948.63869989</c:v>
                </c:pt>
                <c:pt idx="548">
                  <c:v>637221222.9026438</c:v>
                </c:pt>
                <c:pt idx="549">
                  <c:v>637775152.13848054</c:v>
                </c:pt>
                <c:pt idx="550">
                  <c:v>638327739.60424101</c:v>
                </c:pt>
                <c:pt idx="551">
                  <c:v>638878988.55006397</c:v>
                </c:pt>
                <c:pt idx="552">
                  <c:v>639428902.21821582</c:v>
                </c:pt>
                <c:pt idx="553">
                  <c:v>639977483.84310853</c:v>
                </c:pt>
                <c:pt idx="554">
                  <c:v>640524736.65132022</c:v>
                </c:pt>
                <c:pt idx="555">
                  <c:v>641070663.86161304</c:v>
                </c:pt>
                <c:pt idx="556">
                  <c:v>641615268.68495238</c:v>
                </c:pt>
                <c:pt idx="557">
                  <c:v>642158554.32452583</c:v>
                </c:pt>
                <c:pt idx="558">
                  <c:v>642700523.97576177</c:v>
                </c:pt>
                <c:pt idx="559">
                  <c:v>643241180.82634878</c:v>
                </c:pt>
                <c:pt idx="560">
                  <c:v>643780528.05625379</c:v>
                </c:pt>
                <c:pt idx="561">
                  <c:v>644318568.83774066</c:v>
                </c:pt>
                <c:pt idx="562">
                  <c:v>644855306.33538961</c:v>
                </c:pt>
                <c:pt idx="563">
                  <c:v>645390743.70611513</c:v>
                </c:pt>
                <c:pt idx="564">
                  <c:v>645924884.09918463</c:v>
                </c:pt>
                <c:pt idx="565">
                  <c:v>646457730.65623784</c:v>
                </c:pt>
                <c:pt idx="566">
                  <c:v>646989286.51130342</c:v>
                </c:pt>
                <c:pt idx="567">
                  <c:v>647519554.79081964</c:v>
                </c:pt>
                <c:pt idx="568">
                  <c:v>648048538.61365104</c:v>
                </c:pt>
                <c:pt idx="569">
                  <c:v>648576241.09110749</c:v>
                </c:pt>
                <c:pt idx="570">
                  <c:v>649102665.32696271</c:v>
                </c:pt>
                <c:pt idx="571">
                  <c:v>649627814.41747177</c:v>
                </c:pt>
                <c:pt idx="572">
                  <c:v>650151691.45139003</c:v>
                </c:pt>
                <c:pt idx="573">
                  <c:v>650674299.50999093</c:v>
                </c:pt>
                <c:pt idx="574">
                  <c:v>651195641.66708457</c:v>
                </c:pt>
                <c:pt idx="575">
                  <c:v>651715720.98903477</c:v>
                </c:pt>
                <c:pt idx="576">
                  <c:v>652234540.53477836</c:v>
                </c:pt>
                <c:pt idx="577">
                  <c:v>652752103.35584211</c:v>
                </c:pt>
                <c:pt idx="578">
                  <c:v>653268412.49636161</c:v>
                </c:pt>
                <c:pt idx="579">
                  <c:v>653783470.99309814</c:v>
                </c:pt>
                <c:pt idx="580">
                  <c:v>654297281.87545776</c:v>
                </c:pt>
                <c:pt idx="581">
                  <c:v>654809848.16550815</c:v>
                </c:pt>
                <c:pt idx="582">
                  <c:v>655321172.87799644</c:v>
                </c:pt>
                <c:pt idx="583">
                  <c:v>655831259.0203675</c:v>
                </c:pt>
                <c:pt idx="584">
                  <c:v>656340109.59278166</c:v>
                </c:pt>
                <c:pt idx="585">
                  <c:v>656847727.58813119</c:v>
                </c:pt>
                <c:pt idx="586">
                  <c:v>657354115.99205971</c:v>
                </c:pt>
                <c:pt idx="587">
                  <c:v>657859277.78297782</c:v>
                </c:pt>
                <c:pt idx="588">
                  <c:v>658363215.93208253</c:v>
                </c:pt>
                <c:pt idx="589">
                  <c:v>658865933.40337288</c:v>
                </c:pt>
                <c:pt idx="590">
                  <c:v>659367433.153669</c:v>
                </c:pt>
                <c:pt idx="591">
                  <c:v>659867718.13262844</c:v>
                </c:pt>
                <c:pt idx="592">
                  <c:v>660366791.28276408</c:v>
                </c:pt>
                <c:pt idx="593">
                  <c:v>660864655.53946078</c:v>
                </c:pt>
                <c:pt idx="594">
                  <c:v>661361313.83099353</c:v>
                </c:pt>
                <c:pt idx="595">
                  <c:v>661856769.07854402</c:v>
                </c:pt>
                <c:pt idx="596">
                  <c:v>662351024.19621825</c:v>
                </c:pt>
                <c:pt idx="597">
                  <c:v>662844082.09106314</c:v>
                </c:pt>
                <c:pt idx="598">
                  <c:v>663335945.66308415</c:v>
                </c:pt>
                <c:pt idx="599">
                  <c:v>663826617.80526185</c:v>
                </c:pt>
                <c:pt idx="600">
                  <c:v>664316101.4035697</c:v>
                </c:pt>
                <c:pt idx="601">
                  <c:v>664804399.33699</c:v>
                </c:pt>
                <c:pt idx="602">
                  <c:v>665291514.47753167</c:v>
                </c:pt>
                <c:pt idx="603">
                  <c:v>665777449.69024694</c:v>
                </c:pt>
                <c:pt idx="604">
                  <c:v>666262207.83324754</c:v>
                </c:pt>
                <c:pt idx="605">
                  <c:v>666745791.75772274</c:v>
                </c:pt>
                <c:pt idx="606">
                  <c:v>667228204.30795491</c:v>
                </c:pt>
                <c:pt idx="607">
                  <c:v>667709448.32133722</c:v>
                </c:pt>
                <c:pt idx="608">
                  <c:v>668189526.6283896</c:v>
                </c:pt>
                <c:pt idx="609">
                  <c:v>668668442.05277562</c:v>
                </c:pt>
                <c:pt idx="610">
                  <c:v>669146197.41131938</c:v>
                </c:pt>
                <c:pt idx="611">
                  <c:v>669622795.51402164</c:v>
                </c:pt>
                <c:pt idx="612">
                  <c:v>670098239.16407681</c:v>
                </c:pt>
                <c:pt idx="613">
                  <c:v>670572531.15788901</c:v>
                </c:pt>
                <c:pt idx="614">
                  <c:v>671045674.28508878</c:v>
                </c:pt>
                <c:pt idx="615">
                  <c:v>671517671.32854915</c:v>
                </c:pt>
                <c:pt idx="616">
                  <c:v>671988525.06440258</c:v>
                </c:pt>
                <c:pt idx="617">
                  <c:v>672458238.26205695</c:v>
                </c:pt>
                <c:pt idx="618">
                  <c:v>672926813.68421149</c:v>
                </c:pt>
                <c:pt idx="619">
                  <c:v>673394254.08687413</c:v>
                </c:pt>
                <c:pt idx="620">
                  <c:v>673860562.21937609</c:v>
                </c:pt>
                <c:pt idx="621">
                  <c:v>674325740.82438958</c:v>
                </c:pt>
                <c:pt idx="622">
                  <c:v>674789792.63794315</c:v>
                </c:pt>
                <c:pt idx="623">
                  <c:v>675252720.38943779</c:v>
                </c:pt>
                <c:pt idx="624">
                  <c:v>675714526.80166364</c:v>
                </c:pt>
                <c:pt idx="625">
                  <c:v>676175214.59081423</c:v>
                </c:pt>
                <c:pt idx="626">
                  <c:v>676634786.46650541</c:v>
                </c:pt>
                <c:pt idx="627">
                  <c:v>677093245.13178837</c:v>
                </c:pt>
                <c:pt idx="628">
                  <c:v>677550593.28316712</c:v>
                </c:pt>
                <c:pt idx="629">
                  <c:v>678006833.61061418</c:v>
                </c:pt>
                <c:pt idx="630">
                  <c:v>678461968.79758584</c:v>
                </c:pt>
                <c:pt idx="631">
                  <c:v>678916001.52103841</c:v>
                </c:pt>
                <c:pt idx="632">
                  <c:v>679368934.45144439</c:v>
                </c:pt>
                <c:pt idx="633">
                  <c:v>679820770.2528069</c:v>
                </c:pt>
                <c:pt idx="634">
                  <c:v>680271511.58267665</c:v>
                </c:pt>
                <c:pt idx="635">
                  <c:v>680721161.09216666</c:v>
                </c:pt>
                <c:pt idx="636">
                  <c:v>681169721.42596841</c:v>
                </c:pt>
                <c:pt idx="637">
                  <c:v>681617195.22236717</c:v>
                </c:pt>
                <c:pt idx="638">
                  <c:v>682063585.11325765</c:v>
                </c:pt>
                <c:pt idx="639">
                  <c:v>682508893.72415924</c:v>
                </c:pt>
                <c:pt idx="640">
                  <c:v>682953123.67423153</c:v>
                </c:pt>
                <c:pt idx="641">
                  <c:v>683396277.57629013</c:v>
                </c:pt>
                <c:pt idx="642">
                  <c:v>683838358.03682125</c:v>
                </c:pt>
                <c:pt idx="643">
                  <c:v>684279367.65599787</c:v>
                </c:pt>
                <c:pt idx="644">
                  <c:v>684719309.02769411</c:v>
                </c:pt>
                <c:pt idx="645">
                  <c:v>685158184.73950148</c:v>
                </c:pt>
                <c:pt idx="646">
                  <c:v>685595997.37274373</c:v>
                </c:pt>
                <c:pt idx="647">
                  <c:v>686032749.50249135</c:v>
                </c:pt>
                <c:pt idx="648">
                  <c:v>686468443.69757771</c:v>
                </c:pt>
                <c:pt idx="649">
                  <c:v>686903082.52061367</c:v>
                </c:pt>
                <c:pt idx="650">
                  <c:v>687336668.52800274</c:v>
                </c:pt>
                <c:pt idx="651">
                  <c:v>687769204.26995599</c:v>
                </c:pt>
                <c:pt idx="652">
                  <c:v>688200692.29050756</c:v>
                </c:pt>
                <c:pt idx="653">
                  <c:v>688631135.12752867</c:v>
                </c:pt>
                <c:pt idx="654">
                  <c:v>689060535.31274354</c:v>
                </c:pt>
                <c:pt idx="655">
                  <c:v>689488895.37174368</c:v>
                </c:pt>
                <c:pt idx="656">
                  <c:v>689916217.82400298</c:v>
                </c:pt>
                <c:pt idx="657">
                  <c:v>690342505.18289232</c:v>
                </c:pt>
                <c:pt idx="658">
                  <c:v>690767759.95569479</c:v>
                </c:pt>
                <c:pt idx="659">
                  <c:v>691191984.64362001</c:v>
                </c:pt>
                <c:pt idx="660">
                  <c:v>691615181.74181867</c:v>
                </c:pt>
                <c:pt idx="661">
                  <c:v>692037353.739398</c:v>
                </c:pt>
                <c:pt idx="662">
                  <c:v>692458503.11943567</c:v>
                </c:pt>
                <c:pt idx="663">
                  <c:v>692878632.3589946</c:v>
                </c:pt>
                <c:pt idx="664">
                  <c:v>693297743.92913759</c:v>
                </c:pt>
                <c:pt idx="665">
                  <c:v>693715840.29494226</c:v>
                </c:pt>
                <c:pt idx="666">
                  <c:v>694132923.91551447</c:v>
                </c:pt>
                <c:pt idx="667">
                  <c:v>694548997.24400377</c:v>
                </c:pt>
                <c:pt idx="668">
                  <c:v>694964062.72761774</c:v>
                </c:pt>
                <c:pt idx="669">
                  <c:v>695378122.80763566</c:v>
                </c:pt>
                <c:pt idx="670">
                  <c:v>695791179.91942358</c:v>
                </c:pt>
                <c:pt idx="671">
                  <c:v>696203236.49244857</c:v>
                </c:pt>
                <c:pt idx="672">
                  <c:v>696614294.95029271</c:v>
                </c:pt>
                <c:pt idx="673">
                  <c:v>697024357.71066737</c:v>
                </c:pt>
                <c:pt idx="674">
                  <c:v>697433427.18542767</c:v>
                </c:pt>
                <c:pt idx="675">
                  <c:v>697841505.7805866</c:v>
                </c:pt>
                <c:pt idx="676">
                  <c:v>698248595.89632928</c:v>
                </c:pt>
                <c:pt idx="677">
                  <c:v>698654699.92702639</c:v>
                </c:pt>
                <c:pt idx="678">
                  <c:v>699059820.2612493</c:v>
                </c:pt>
                <c:pt idx="679">
                  <c:v>699463959.28178346</c:v>
                </c:pt>
                <c:pt idx="680">
                  <c:v>699867119.36564219</c:v>
                </c:pt>
                <c:pt idx="681">
                  <c:v>700269302.88408172</c:v>
                </c:pt>
                <c:pt idx="682">
                  <c:v>700670512.20261383</c:v>
                </c:pt>
                <c:pt idx="683">
                  <c:v>701070749.68102074</c:v>
                </c:pt>
                <c:pt idx="684">
                  <c:v>701470017.67336833</c:v>
                </c:pt>
                <c:pt idx="685">
                  <c:v>701868318.5280205</c:v>
                </c:pt>
                <c:pt idx="686">
                  <c:v>702265654.58765268</c:v>
                </c:pt>
                <c:pt idx="687">
                  <c:v>702662028.18926585</c:v>
                </c:pt>
                <c:pt idx="688">
                  <c:v>703057441.66419971</c:v>
                </c:pt>
                <c:pt idx="689">
                  <c:v>703451897.33814728</c:v>
                </c:pt>
                <c:pt idx="690">
                  <c:v>703845397.53116798</c:v>
                </c:pt>
                <c:pt idx="691">
                  <c:v>704237944.55770099</c:v>
                </c:pt>
                <c:pt idx="692">
                  <c:v>704629540.7265799</c:v>
                </c:pt>
                <c:pt idx="693">
                  <c:v>705020188.34104538</c:v>
                </c:pt>
                <c:pt idx="694">
                  <c:v>705409889.69875908</c:v>
                </c:pt>
                <c:pt idx="695">
                  <c:v>705798647.09181678</c:v>
                </c:pt>
                <c:pt idx="696">
                  <c:v>706186462.80676258</c:v>
                </c:pt>
                <c:pt idx="697">
                  <c:v>706573339.1246016</c:v>
                </c:pt>
                <c:pt idx="698">
                  <c:v>706959278.32081401</c:v>
                </c:pt>
                <c:pt idx="699">
                  <c:v>707344282.66536808</c:v>
                </c:pt>
                <c:pt idx="700">
                  <c:v>707728354.42273343</c:v>
                </c:pt>
                <c:pt idx="701">
                  <c:v>708111495.85189462</c:v>
                </c:pt>
                <c:pt idx="702">
                  <c:v>708493709.20636439</c:v>
                </c:pt>
                <c:pt idx="703">
                  <c:v>708874996.73419666</c:v>
                </c:pt>
                <c:pt idx="704">
                  <c:v>709255360.67800009</c:v>
                </c:pt>
                <c:pt idx="705">
                  <c:v>709634803.27495098</c:v>
                </c:pt>
                <c:pt idx="706">
                  <c:v>710013326.75680697</c:v>
                </c:pt>
                <c:pt idx="707">
                  <c:v>710390933.34991908</c:v>
                </c:pt>
                <c:pt idx="708">
                  <c:v>710767625.27524614</c:v>
                </c:pt>
                <c:pt idx="709">
                  <c:v>711143404.74836683</c:v>
                </c:pt>
                <c:pt idx="710">
                  <c:v>711518273.97949326</c:v>
                </c:pt>
                <c:pt idx="711">
                  <c:v>711892235.17348361</c:v>
                </c:pt>
                <c:pt idx="712">
                  <c:v>712265290.52985537</c:v>
                </c:pt>
                <c:pt idx="713">
                  <c:v>712637442.24279833</c:v>
                </c:pt>
                <c:pt idx="714">
                  <c:v>713008692.50118744</c:v>
                </c:pt>
                <c:pt idx="715">
                  <c:v>713379043.48859501</c:v>
                </c:pt>
                <c:pt idx="716">
                  <c:v>713748497.3833046</c:v>
                </c:pt>
                <c:pt idx="717">
                  <c:v>714117056.35832334</c:v>
                </c:pt>
                <c:pt idx="718">
                  <c:v>714484722.58139455</c:v>
                </c:pt>
                <c:pt idx="719">
                  <c:v>714851498.215011</c:v>
                </c:pt>
                <c:pt idx="720">
                  <c:v>715217385.4164269</c:v>
                </c:pt>
                <c:pt idx="721">
                  <c:v>715582386.33767116</c:v>
                </c:pt>
                <c:pt idx="722">
                  <c:v>715946503.12555993</c:v>
                </c:pt>
                <c:pt idx="723">
                  <c:v>716309737.9217093</c:v>
                </c:pt>
                <c:pt idx="724">
                  <c:v>716672092.86254752</c:v>
                </c:pt>
                <c:pt idx="725">
                  <c:v>717033570.07932782</c:v>
                </c:pt>
                <c:pt idx="726">
                  <c:v>717394171.69814122</c:v>
                </c:pt>
                <c:pt idx="727">
                  <c:v>717753899.83992839</c:v>
                </c:pt>
                <c:pt idx="728">
                  <c:v>718112756.62049294</c:v>
                </c:pt>
                <c:pt idx="729">
                  <c:v>718470744.15051293</c:v>
                </c:pt>
                <c:pt idx="730">
                  <c:v>718827864.53555393</c:v>
                </c:pt>
                <c:pt idx="731">
                  <c:v>719184119.87608182</c:v>
                </c:pt>
                <c:pt idx="732">
                  <c:v>719539512.26747358</c:v>
                </c:pt>
                <c:pt idx="733">
                  <c:v>719894043.80003119</c:v>
                </c:pt>
                <c:pt idx="734">
                  <c:v>720247716.55899334</c:v>
                </c:pt>
                <c:pt idx="735">
                  <c:v>720600532.6245476</c:v>
                </c:pt>
                <c:pt idx="736">
                  <c:v>720952494.07184267</c:v>
                </c:pt>
                <c:pt idx="737">
                  <c:v>721303602.97100079</c:v>
                </c:pt>
                <c:pt idx="738">
                  <c:v>721653861.3871299</c:v>
                </c:pt>
                <c:pt idx="739">
                  <c:v>722003271.38033533</c:v>
                </c:pt>
                <c:pt idx="740">
                  <c:v>722351835.00573254</c:v>
                </c:pt>
                <c:pt idx="741">
                  <c:v>722699554.31345892</c:v>
                </c:pt>
                <c:pt idx="742">
                  <c:v>723046431.3486855</c:v>
                </c:pt>
                <c:pt idx="743">
                  <c:v>723392468.15162992</c:v>
                </c:pt>
                <c:pt idx="744">
                  <c:v>723737666.75756752</c:v>
                </c:pt>
                <c:pt idx="745">
                  <c:v>724082029.1968435</c:v>
                </c:pt>
                <c:pt idx="746">
                  <c:v>724425557.49488521</c:v>
                </c:pt>
                <c:pt idx="747">
                  <c:v>724768253.67221415</c:v>
                </c:pt>
                <c:pt idx="748">
                  <c:v>725110119.74445677</c:v>
                </c:pt>
                <c:pt idx="749">
                  <c:v>725451157.72235787</c:v>
                </c:pt>
                <c:pt idx="750">
                  <c:v>725791369.61179113</c:v>
                </c:pt>
                <c:pt idx="751">
                  <c:v>726130757.41377211</c:v>
                </c:pt>
                <c:pt idx="752">
                  <c:v>726469323.12446856</c:v>
                </c:pt>
                <c:pt idx="753">
                  <c:v>726807068.73521328</c:v>
                </c:pt>
                <c:pt idx="754">
                  <c:v>727143996.23251593</c:v>
                </c:pt>
                <c:pt idx="755">
                  <c:v>727480107.5980736</c:v>
                </c:pt>
                <c:pt idx="756">
                  <c:v>727815404.80878365</c:v>
                </c:pt>
                <c:pt idx="757">
                  <c:v>728149889.83675444</c:v>
                </c:pt>
                <c:pt idx="758">
                  <c:v>728483564.64931798</c:v>
                </c:pt>
                <c:pt idx="759">
                  <c:v>728816431.20904016</c:v>
                </c:pt>
                <c:pt idx="760">
                  <c:v>729148491.47373343</c:v>
                </c:pt>
                <c:pt idx="761">
                  <c:v>729479747.39646769</c:v>
                </c:pt>
                <c:pt idx="762">
                  <c:v>729810200.92558205</c:v>
                </c:pt>
                <c:pt idx="763">
                  <c:v>730139854.00469601</c:v>
                </c:pt>
                <c:pt idx="764">
                  <c:v>730468708.57272136</c:v>
                </c:pt>
                <c:pt idx="765">
                  <c:v>730796766.56387329</c:v>
                </c:pt>
                <c:pt idx="766">
                  <c:v>731124029.90768158</c:v>
                </c:pt>
                <c:pt idx="767">
                  <c:v>731450500.52900219</c:v>
                </c:pt>
                <c:pt idx="768">
                  <c:v>731776180.34802854</c:v>
                </c:pt>
                <c:pt idx="769">
                  <c:v>732101071.28030312</c:v>
                </c:pt>
                <c:pt idx="770">
                  <c:v>732425175.23672807</c:v>
                </c:pt>
                <c:pt idx="771">
                  <c:v>732748494.123577</c:v>
                </c:pt>
                <c:pt idx="772">
                  <c:v>733071029.84250569</c:v>
                </c:pt>
                <c:pt idx="773">
                  <c:v>733392784.29056418</c:v>
                </c:pt>
                <c:pt idx="774">
                  <c:v>733713759.36020672</c:v>
                </c:pt>
                <c:pt idx="775">
                  <c:v>734033956.93930387</c:v>
                </c:pt>
                <c:pt idx="776">
                  <c:v>734353378.91115308</c:v>
                </c:pt>
                <c:pt idx="777">
                  <c:v>734672027.15448999</c:v>
                </c:pt>
                <c:pt idx="778">
                  <c:v>734989903.54349947</c:v>
                </c:pt>
                <c:pt idx="779">
                  <c:v>735307009.94782639</c:v>
                </c:pt>
                <c:pt idx="780">
                  <c:v>735623348.23258734</c:v>
                </c:pt>
                <c:pt idx="781">
                  <c:v>735938920.25838029</c:v>
                </c:pt>
                <c:pt idx="782">
                  <c:v>736253727.88129699</c:v>
                </c:pt>
                <c:pt idx="783">
                  <c:v>736567772.95293295</c:v>
                </c:pt>
                <c:pt idx="784">
                  <c:v>736881057.32039869</c:v>
                </c:pt>
                <c:pt idx="785">
                  <c:v>737193582.82633042</c:v>
                </c:pt>
                <c:pt idx="786">
                  <c:v>737505351.30890083</c:v>
                </c:pt>
                <c:pt idx="787">
                  <c:v>737816364.6018306</c:v>
                </c:pt>
                <c:pt idx="788">
                  <c:v>738126624.53439796</c:v>
                </c:pt>
                <c:pt idx="789">
                  <c:v>738436132.93145049</c:v>
                </c:pt>
                <c:pt idx="790">
                  <c:v>738744891.6134156</c:v>
                </c:pt>
                <c:pt idx="791">
                  <c:v>739052902.39631069</c:v>
                </c:pt>
                <c:pt idx="792">
                  <c:v>739360167.09175479</c:v>
                </c:pt>
                <c:pt idx="793">
                  <c:v>739666687.50697815</c:v>
                </c:pt>
                <c:pt idx="794">
                  <c:v>739972465.44483376</c:v>
                </c:pt>
                <c:pt idx="795">
                  <c:v>740277502.70380759</c:v>
                </c:pt>
                <c:pt idx="796">
                  <c:v>740581801.07802904</c:v>
                </c:pt>
                <c:pt idx="797">
                  <c:v>740885362.35728168</c:v>
                </c:pt>
                <c:pt idx="798">
                  <c:v>741188188.32701373</c:v>
                </c:pt>
                <c:pt idx="799">
                  <c:v>741490280.76834857</c:v>
                </c:pt>
                <c:pt idx="800">
                  <c:v>741791641.45809531</c:v>
                </c:pt>
                <c:pt idx="801">
                  <c:v>742092272.16875875</c:v>
                </c:pt>
                <c:pt idx="802">
                  <c:v>742392174.66855085</c:v>
                </c:pt>
                <c:pt idx="803">
                  <c:v>742691350.72139978</c:v>
                </c:pt>
                <c:pt idx="804">
                  <c:v>742989802.08696139</c:v>
                </c:pt>
                <c:pt idx="805">
                  <c:v>743287530.52062917</c:v>
                </c:pt>
                <c:pt idx="806">
                  <c:v>743584537.77354443</c:v>
                </c:pt>
                <c:pt idx="807">
                  <c:v>743880825.59260666</c:v>
                </c:pt>
                <c:pt idx="808">
                  <c:v>744176395.72048402</c:v>
                </c:pt>
                <c:pt idx="809">
                  <c:v>744471249.89562345</c:v>
                </c:pt>
                <c:pt idx="810">
                  <c:v>744765389.85226059</c:v>
                </c:pt>
                <c:pt idx="811">
                  <c:v>745058817.32043087</c:v>
                </c:pt>
                <c:pt idx="812">
                  <c:v>745351534.02597868</c:v>
                </c:pt>
                <c:pt idx="813">
                  <c:v>745643541.69056773</c:v>
                </c:pt>
                <c:pt idx="814">
                  <c:v>745934842.03169215</c:v>
                </c:pt>
                <c:pt idx="815">
                  <c:v>746225436.76268482</c:v>
                </c:pt>
                <c:pt idx="816">
                  <c:v>746515327.59272933</c:v>
                </c:pt>
                <c:pt idx="817">
                  <c:v>746804516.22686863</c:v>
                </c:pt>
                <c:pt idx="818">
                  <c:v>747093004.36601567</c:v>
                </c:pt>
                <c:pt idx="819">
                  <c:v>747380793.70696366</c:v>
                </c:pt>
                <c:pt idx="820">
                  <c:v>747667885.94239533</c:v>
                </c:pt>
                <c:pt idx="821">
                  <c:v>747954282.76089323</c:v>
                </c:pt>
                <c:pt idx="822">
                  <c:v>748239985.84695005</c:v>
                </c:pt>
                <c:pt idx="823">
                  <c:v>748524996.88097775</c:v>
                </c:pt>
                <c:pt idx="824">
                  <c:v>748809317.5393182</c:v>
                </c:pt>
                <c:pt idx="825">
                  <c:v>749092949.49425268</c:v>
                </c:pt>
                <c:pt idx="826">
                  <c:v>749375894.41401148</c:v>
                </c:pt>
                <c:pt idx="827">
                  <c:v>749658153.96278417</c:v>
                </c:pt>
                <c:pt idx="828">
                  <c:v>749939729.80072916</c:v>
                </c:pt>
                <c:pt idx="829">
                  <c:v>750220623.58398366</c:v>
                </c:pt>
                <c:pt idx="830">
                  <c:v>750500836.9646728</c:v>
                </c:pt>
                <c:pt idx="831">
                  <c:v>750780371.59092045</c:v>
                </c:pt>
                <c:pt idx="832">
                  <c:v>751059229.10685766</c:v>
                </c:pt>
                <c:pt idx="833">
                  <c:v>751337411.15263319</c:v>
                </c:pt>
                <c:pt idx="834">
                  <c:v>751614919.36442292</c:v>
                </c:pt>
                <c:pt idx="835">
                  <c:v>751891755.37443972</c:v>
                </c:pt>
                <c:pt idx="836">
                  <c:v>752167920.81094217</c:v>
                </c:pt>
                <c:pt idx="837">
                  <c:v>752443417.29824555</c:v>
                </c:pt>
                <c:pt idx="838">
                  <c:v>752718246.45672941</c:v>
                </c:pt>
                <c:pt idx="839">
                  <c:v>752992409.90284991</c:v>
                </c:pt>
                <c:pt idx="840">
                  <c:v>753265909.2491461</c:v>
                </c:pt>
                <c:pt idx="841">
                  <c:v>753538746.10425222</c:v>
                </c:pt>
                <c:pt idx="842">
                  <c:v>753810922.0729053</c:v>
                </c:pt>
                <c:pt idx="843">
                  <c:v>754082438.75595534</c:v>
                </c:pt>
                <c:pt idx="844">
                  <c:v>754353297.75037491</c:v>
                </c:pt>
                <c:pt idx="845">
                  <c:v>754623500.64926779</c:v>
                </c:pt>
                <c:pt idx="846">
                  <c:v>754893049.04187953</c:v>
                </c:pt>
                <c:pt idx="847">
                  <c:v>755161944.51360548</c:v>
                </c:pt>
                <c:pt idx="848">
                  <c:v>755430188.64600086</c:v>
                </c:pt>
                <c:pt idx="849">
                  <c:v>755697783.01679003</c:v>
                </c:pt>
                <c:pt idx="850">
                  <c:v>755964729.19987571</c:v>
                </c:pt>
                <c:pt idx="851">
                  <c:v>756231028.76534784</c:v>
                </c:pt>
                <c:pt idx="852">
                  <c:v>756496683.27949369</c:v>
                </c:pt>
                <c:pt idx="853">
                  <c:v>756761694.30480623</c:v>
                </c:pt>
                <c:pt idx="854">
                  <c:v>757026063.39999354</c:v>
                </c:pt>
                <c:pt idx="855">
                  <c:v>757289792.11998856</c:v>
                </c:pt>
                <c:pt idx="856">
                  <c:v>757552882.01595712</c:v>
                </c:pt>
                <c:pt idx="857">
                  <c:v>757815334.63530803</c:v>
                </c:pt>
                <c:pt idx="858">
                  <c:v>758077151.52170181</c:v>
                </c:pt>
                <c:pt idx="859">
                  <c:v>758338334.21506011</c:v>
                </c:pt>
                <c:pt idx="860">
                  <c:v>758598884.25157368</c:v>
                </c:pt>
                <c:pt idx="861">
                  <c:v>758858803.1637131</c:v>
                </c:pt>
                <c:pt idx="862">
                  <c:v>759118092.48023629</c:v>
                </c:pt>
                <c:pt idx="863">
                  <c:v>759376753.72619808</c:v>
                </c:pt>
                <c:pt idx="864">
                  <c:v>759634788.42295992</c:v>
                </c:pt>
                <c:pt idx="865">
                  <c:v>759892198.08819687</c:v>
                </c:pt>
                <c:pt idx="866">
                  <c:v>760148984.23590887</c:v>
                </c:pt>
                <c:pt idx="867">
                  <c:v>760405148.37642825</c:v>
                </c:pt>
                <c:pt idx="868">
                  <c:v>760660692.01642823</c:v>
                </c:pt>
                <c:pt idx="869">
                  <c:v>760915616.6589334</c:v>
                </c:pt>
                <c:pt idx="870">
                  <c:v>761169923.80332708</c:v>
                </c:pt>
                <c:pt idx="871">
                  <c:v>761423614.94536078</c:v>
                </c:pt>
                <c:pt idx="872">
                  <c:v>761676691.57716274</c:v>
                </c:pt>
                <c:pt idx="873">
                  <c:v>761929155.18724728</c:v>
                </c:pt>
                <c:pt idx="874">
                  <c:v>762181007.26052248</c:v>
                </c:pt>
                <c:pt idx="875">
                  <c:v>762432249.27830029</c:v>
                </c:pt>
                <c:pt idx="876">
                  <c:v>762682882.71830392</c:v>
                </c:pt>
                <c:pt idx="877">
                  <c:v>762932909.05467749</c:v>
                </c:pt>
                <c:pt idx="878">
                  <c:v>763182329.75799394</c:v>
                </c:pt>
                <c:pt idx="879">
                  <c:v>763431146.29526448</c:v>
                </c:pt>
                <c:pt idx="880">
                  <c:v>763679360.12994683</c:v>
                </c:pt>
                <c:pt idx="881">
                  <c:v>763926972.72195327</c:v>
                </c:pt>
                <c:pt idx="882">
                  <c:v>764173985.52766049</c:v>
                </c:pt>
                <c:pt idx="883">
                  <c:v>764420399.99991691</c:v>
                </c:pt>
                <c:pt idx="884">
                  <c:v>764666217.5880518</c:v>
                </c:pt>
                <c:pt idx="885">
                  <c:v>764911439.73788404</c:v>
                </c:pt>
                <c:pt idx="886">
                  <c:v>765156067.89173019</c:v>
                </c:pt>
                <c:pt idx="887">
                  <c:v>765400103.48841298</c:v>
                </c:pt>
                <c:pt idx="888">
                  <c:v>765643547.96327007</c:v>
                </c:pt>
                <c:pt idx="889">
                  <c:v>765886402.74816227</c:v>
                </c:pt>
                <c:pt idx="890">
                  <c:v>766128669.27148223</c:v>
                </c:pt>
                <c:pt idx="891">
                  <c:v>766370348.95816219</c:v>
                </c:pt>
                <c:pt idx="892">
                  <c:v>766611443.22968328</c:v>
                </c:pt>
                <c:pt idx="893">
                  <c:v>766851953.50408316</c:v>
                </c:pt>
                <c:pt idx="894">
                  <c:v>767091881.19596446</c:v>
                </c:pt>
                <c:pt idx="895">
                  <c:v>767331227.71650362</c:v>
                </c:pt>
                <c:pt idx="896">
                  <c:v>767569994.47345877</c:v>
                </c:pt>
                <c:pt idx="897">
                  <c:v>767808182.87117767</c:v>
                </c:pt>
                <c:pt idx="898">
                  <c:v>768045794.31060672</c:v>
                </c:pt>
                <c:pt idx="899">
                  <c:v>768282830.18929887</c:v>
                </c:pt>
                <c:pt idx="900">
                  <c:v>768519291.90142155</c:v>
                </c:pt>
                <c:pt idx="901">
                  <c:v>768755180.83776546</c:v>
                </c:pt>
                <c:pt idx="902">
                  <c:v>768990498.38575184</c:v>
                </c:pt>
                <c:pt idx="903">
                  <c:v>769225245.92944193</c:v>
                </c:pt>
                <c:pt idx="904">
                  <c:v>769459424.84954405</c:v>
                </c:pt>
                <c:pt idx="905">
                  <c:v>769693036.52342176</c:v>
                </c:pt>
                <c:pt idx="906">
                  <c:v>769926082.32510281</c:v>
                </c:pt>
                <c:pt idx="907">
                  <c:v>770158563.62528658</c:v>
                </c:pt>
                <c:pt idx="908">
                  <c:v>770390481.7913518</c:v>
                </c:pt>
                <c:pt idx="909">
                  <c:v>770621838.18736553</c:v>
                </c:pt>
                <c:pt idx="910">
                  <c:v>770852634.17409027</c:v>
                </c:pt>
                <c:pt idx="911">
                  <c:v>771082871.10899282</c:v>
                </c:pt>
                <c:pt idx="912">
                  <c:v>771312550.34625137</c:v>
                </c:pt>
                <c:pt idx="913">
                  <c:v>771541673.23676419</c:v>
                </c:pt>
                <c:pt idx="914">
                  <c:v>771770241.12815726</c:v>
                </c:pt>
                <c:pt idx="915">
                  <c:v>771998255.36479235</c:v>
                </c:pt>
                <c:pt idx="916">
                  <c:v>772225717.28777444</c:v>
                </c:pt>
                <c:pt idx="917">
                  <c:v>772452628.2349602</c:v>
                </c:pt>
                <c:pt idx="918">
                  <c:v>772678989.54096591</c:v>
                </c:pt>
                <c:pt idx="919">
                  <c:v>772904802.53717458</c:v>
                </c:pt>
                <c:pt idx="920">
                  <c:v>773130068.5517447</c:v>
                </c:pt>
                <c:pt idx="921">
                  <c:v>773354788.90961695</c:v>
                </c:pt>
                <c:pt idx="922">
                  <c:v>773578964.93252337</c:v>
                </c:pt>
                <c:pt idx="923">
                  <c:v>773802597.93899369</c:v>
                </c:pt>
                <c:pt idx="924">
                  <c:v>774025689.24436462</c:v>
                </c:pt>
                <c:pt idx="925">
                  <c:v>774248240.16078603</c:v>
                </c:pt>
                <c:pt idx="926">
                  <c:v>774470251.99722958</c:v>
                </c:pt>
                <c:pt idx="927">
                  <c:v>774691726.05949664</c:v>
                </c:pt>
                <c:pt idx="928">
                  <c:v>774912663.65022504</c:v>
                </c:pt>
                <c:pt idx="929">
                  <c:v>775133066.06889749</c:v>
                </c:pt>
                <c:pt idx="930">
                  <c:v>775352934.61184895</c:v>
                </c:pt>
                <c:pt idx="931">
                  <c:v>775572270.57227445</c:v>
                </c:pt>
                <c:pt idx="932">
                  <c:v>775791075.2402364</c:v>
                </c:pt>
                <c:pt idx="933">
                  <c:v>776009349.90267229</c:v>
                </c:pt>
                <c:pt idx="934">
                  <c:v>776227095.84340227</c:v>
                </c:pt>
                <c:pt idx="935">
                  <c:v>776444314.34313691</c:v>
                </c:pt>
                <c:pt idx="936">
                  <c:v>776661006.67948437</c:v>
                </c:pt>
                <c:pt idx="937">
                  <c:v>776877174.12695825</c:v>
                </c:pt>
                <c:pt idx="938">
                  <c:v>777092817.95698464</c:v>
                </c:pt>
                <c:pt idx="939">
                  <c:v>777307939.43791032</c:v>
                </c:pt>
                <c:pt idx="940">
                  <c:v>777522539.83500922</c:v>
                </c:pt>
                <c:pt idx="941">
                  <c:v>777736620.41049111</c:v>
                </c:pt>
                <c:pt idx="942">
                  <c:v>777950182.42350769</c:v>
                </c:pt>
                <c:pt idx="943">
                  <c:v>778163227.13016081</c:v>
                </c:pt>
                <c:pt idx="944">
                  <c:v>778375755.78351021</c:v>
                </c:pt>
                <c:pt idx="945">
                  <c:v>778587769.63357961</c:v>
                </c:pt>
                <c:pt idx="946">
                  <c:v>778799269.9273653</c:v>
                </c:pt>
                <c:pt idx="947">
                  <c:v>779010257.90884304</c:v>
                </c:pt>
                <c:pt idx="948">
                  <c:v>779220734.81897473</c:v>
                </c:pt>
                <c:pt idx="949">
                  <c:v>779430701.89571726</c:v>
                </c:pt>
                <c:pt idx="950">
                  <c:v>779640160.37402809</c:v>
                </c:pt>
                <c:pt idx="951">
                  <c:v>779849111.48587358</c:v>
                </c:pt>
                <c:pt idx="952">
                  <c:v>780057556.46023583</c:v>
                </c:pt>
                <c:pt idx="953">
                  <c:v>780265496.52312028</c:v>
                </c:pt>
                <c:pt idx="954">
                  <c:v>780472932.89756203</c:v>
                </c:pt>
                <c:pt idx="955">
                  <c:v>780679866.80363441</c:v>
                </c:pt>
                <c:pt idx="956">
                  <c:v>780886299.45845473</c:v>
                </c:pt>
                <c:pt idx="957">
                  <c:v>781092232.07619262</c:v>
                </c:pt>
                <c:pt idx="958">
                  <c:v>781297665.86807632</c:v>
                </c:pt>
                <c:pt idx="959">
                  <c:v>781502602.04240024</c:v>
                </c:pt>
                <c:pt idx="960">
                  <c:v>781707041.80453193</c:v>
                </c:pt>
                <c:pt idx="961">
                  <c:v>781910986.35691929</c:v>
                </c:pt>
                <c:pt idx="962">
                  <c:v>782114436.89909768</c:v>
                </c:pt>
                <c:pt idx="963">
                  <c:v>782317394.62769639</c:v>
                </c:pt>
                <c:pt idx="964">
                  <c:v>782519860.73644662</c:v>
                </c:pt>
                <c:pt idx="965">
                  <c:v>782721836.416188</c:v>
                </c:pt>
                <c:pt idx="966">
                  <c:v>782923322.85487521</c:v>
                </c:pt>
                <c:pt idx="967">
                  <c:v>783124321.23758578</c:v>
                </c:pt>
                <c:pt idx="968">
                  <c:v>783324832.74652636</c:v>
                </c:pt>
                <c:pt idx="969">
                  <c:v>783524858.56104016</c:v>
                </c:pt>
                <c:pt idx="970">
                  <c:v>783724399.85761392</c:v>
                </c:pt>
                <c:pt idx="971">
                  <c:v>783923457.80988383</c:v>
                </c:pt>
                <c:pt idx="972">
                  <c:v>784122033.58864403</c:v>
                </c:pt>
                <c:pt idx="973">
                  <c:v>784320128.36185229</c:v>
                </c:pt>
                <c:pt idx="974">
                  <c:v>784517743.29463732</c:v>
                </c:pt>
                <c:pt idx="975">
                  <c:v>784714879.54930556</c:v>
                </c:pt>
                <c:pt idx="976">
                  <c:v>784911538.28534806</c:v>
                </c:pt>
                <c:pt idx="977">
                  <c:v>785107720.65944707</c:v>
                </c:pt>
                <c:pt idx="978">
                  <c:v>785303427.82548332</c:v>
                </c:pt>
                <c:pt idx="979">
                  <c:v>785498660.93454254</c:v>
                </c:pt>
                <c:pt idx="980">
                  <c:v>785693421.13492179</c:v>
                </c:pt>
                <c:pt idx="981">
                  <c:v>785887709.57213712</c:v>
                </c:pt>
                <c:pt idx="982">
                  <c:v>786081527.38892949</c:v>
                </c:pt>
                <c:pt idx="983">
                  <c:v>786274875.72527194</c:v>
                </c:pt>
                <c:pt idx="984">
                  <c:v>786467755.71837628</c:v>
                </c:pt>
                <c:pt idx="985">
                  <c:v>786660168.50269973</c:v>
                </c:pt>
                <c:pt idx="986">
                  <c:v>786852115.20995104</c:v>
                </c:pt>
                <c:pt idx="987">
                  <c:v>787043596.96909821</c:v>
                </c:pt>
                <c:pt idx="988">
                  <c:v>787234614.90637434</c:v>
                </c:pt>
                <c:pt idx="989">
                  <c:v>787425170.14528465</c:v>
                </c:pt>
                <c:pt idx="990">
                  <c:v>787615263.80661237</c:v>
                </c:pt>
                <c:pt idx="991">
                  <c:v>787804897.00842679</c:v>
                </c:pt>
                <c:pt idx="992">
                  <c:v>787994070.86608803</c:v>
                </c:pt>
                <c:pt idx="993">
                  <c:v>788182786.49225497</c:v>
                </c:pt>
                <c:pt idx="994">
                  <c:v>788371044.9968915</c:v>
                </c:pt>
                <c:pt idx="995">
                  <c:v>788558847.4872725</c:v>
                </c:pt>
                <c:pt idx="996">
                  <c:v>788746195.06799054</c:v>
                </c:pt>
                <c:pt idx="997">
                  <c:v>788933088.84096313</c:v>
                </c:pt>
                <c:pt idx="998">
                  <c:v>789119529.9054383</c:v>
                </c:pt>
                <c:pt idx="999">
                  <c:v>789305519.35800159</c:v>
                </c:pt>
                <c:pt idx="1000">
                  <c:v>789491058.29258192</c:v>
                </c:pt>
                <c:pt idx="1001">
                  <c:v>789676147.80045867</c:v>
                </c:pt>
                <c:pt idx="1002">
                  <c:v>789860788.97026825</c:v>
                </c:pt>
                <c:pt idx="1003">
                  <c:v>790044982.88800919</c:v>
                </c:pt>
                <c:pt idx="1004">
                  <c:v>790228730.63705003</c:v>
                </c:pt>
                <c:pt idx="1005">
                  <c:v>790412033.29813504</c:v>
                </c:pt>
                <c:pt idx="1006">
                  <c:v>790594891.94939077</c:v>
                </c:pt>
                <c:pt idx="1007">
                  <c:v>790777307.66633153</c:v>
                </c:pt>
                <c:pt idx="1008">
                  <c:v>790959281.52186739</c:v>
                </c:pt>
                <c:pt idx="1009">
                  <c:v>791140814.58630896</c:v>
                </c:pt>
                <c:pt idx="1010">
                  <c:v>791321907.92737436</c:v>
                </c:pt>
                <c:pt idx="1011">
                  <c:v>791502562.6101954</c:v>
                </c:pt>
                <c:pt idx="1012">
                  <c:v>791682779.69732392</c:v>
                </c:pt>
                <c:pt idx="1013">
                  <c:v>791862560.24873805</c:v>
                </c:pt>
                <c:pt idx="1014">
                  <c:v>792041905.32184803</c:v>
                </c:pt>
                <c:pt idx="1015">
                  <c:v>792220815.97150314</c:v>
                </c:pt>
                <c:pt idx="1016">
                  <c:v>792399293.24999702</c:v>
                </c:pt>
                <c:pt idx="1017">
                  <c:v>792577338.20707512</c:v>
                </c:pt>
                <c:pt idx="1018">
                  <c:v>792754951.88993943</c:v>
                </c:pt>
                <c:pt idx="1019">
                  <c:v>792932135.34325576</c:v>
                </c:pt>
                <c:pt idx="1020">
                  <c:v>793108889.60915899</c:v>
                </c:pt>
                <c:pt idx="1021">
                  <c:v>793285215.72726011</c:v>
                </c:pt>
                <c:pt idx="1022">
                  <c:v>793461114.73465168</c:v>
                </c:pt>
                <c:pt idx="1023">
                  <c:v>793636587.6659143</c:v>
                </c:pt>
                <c:pt idx="1024">
                  <c:v>793811635.55312216</c:v>
                </c:pt>
                <c:pt idx="1025">
                  <c:v>793986259.42584991</c:v>
                </c:pt>
                <c:pt idx="1026">
                  <c:v>794160460.31117809</c:v>
                </c:pt>
                <c:pt idx="1027">
                  <c:v>794334239.23369932</c:v>
                </c:pt>
                <c:pt idx="1028">
                  <c:v>794507597.21552432</c:v>
                </c:pt>
                <c:pt idx="1029">
                  <c:v>794680535.27628827</c:v>
                </c:pt>
                <c:pt idx="1030">
                  <c:v>794853054.43315625</c:v>
                </c:pt>
                <c:pt idx="1031">
                  <c:v>795025155.70082963</c:v>
                </c:pt>
                <c:pt idx="1032">
                  <c:v>795196840.09155154</c:v>
                </c:pt>
                <c:pt idx="1033">
                  <c:v>795368108.6151135</c:v>
                </c:pt>
                <c:pt idx="1034">
                  <c:v>795538962.27886152</c:v>
                </c:pt>
                <c:pt idx="1035">
                  <c:v>795709402.08770037</c:v>
                </c:pt>
                <c:pt idx="1036">
                  <c:v>795879429.0441016</c:v>
                </c:pt>
                <c:pt idx="1037">
                  <c:v>796049044.14810812</c:v>
                </c:pt>
                <c:pt idx="1038">
                  <c:v>796218248.39734054</c:v>
                </c:pt>
                <c:pt idx="1039">
                  <c:v>796387042.78700304</c:v>
                </c:pt>
                <c:pt idx="1040">
                  <c:v>796555428.30988884</c:v>
                </c:pt>
                <c:pt idx="1041">
                  <c:v>796723405.9563868</c:v>
                </c:pt>
                <c:pt idx="1042">
                  <c:v>796890976.71448648</c:v>
                </c:pt>
                <c:pt idx="1043">
                  <c:v>797058141.56978405</c:v>
                </c:pt>
                <c:pt idx="1044">
                  <c:v>797224901.50548887</c:v>
                </c:pt>
                <c:pt idx="1045">
                  <c:v>797391257.50242817</c:v>
                </c:pt>
                <c:pt idx="1046">
                  <c:v>797557210.53905368</c:v>
                </c:pt>
                <c:pt idx="1047">
                  <c:v>797722761.59144688</c:v>
                </c:pt>
                <c:pt idx="1048">
                  <c:v>797887911.6333251</c:v>
                </c:pt>
                <c:pt idx="1049">
                  <c:v>798052661.63604653</c:v>
                </c:pt>
                <c:pt idx="1050">
                  <c:v>798217012.56861722</c:v>
                </c:pt>
                <c:pt idx="1051">
                  <c:v>798380965.39769542</c:v>
                </c:pt>
                <c:pt idx="1052">
                  <c:v>798544521.08759809</c:v>
                </c:pt>
                <c:pt idx="1053">
                  <c:v>798707680.60030663</c:v>
                </c:pt>
                <c:pt idx="1054">
                  <c:v>798870444.89547157</c:v>
                </c:pt>
                <c:pt idx="1055">
                  <c:v>799032814.93041956</c:v>
                </c:pt>
                <c:pt idx="1056">
                  <c:v>799194791.6601578</c:v>
                </c:pt>
                <c:pt idx="1057">
                  <c:v>799356376.0373807</c:v>
                </c:pt>
                <c:pt idx="1058">
                  <c:v>799517569.01247489</c:v>
                </c:pt>
                <c:pt idx="1059">
                  <c:v>799678371.53352439</c:v>
                </c:pt>
                <c:pt idx="1060">
                  <c:v>799838784.54631734</c:v>
                </c:pt>
                <c:pt idx="1061">
                  <c:v>799998808.99435055</c:v>
                </c:pt>
                <c:pt idx="1062">
                  <c:v>800158445.81883562</c:v>
                </c:pt>
                <c:pt idx="1063">
                  <c:v>800317695.95870411</c:v>
                </c:pt>
                <c:pt idx="1064">
                  <c:v>800476560.35061324</c:v>
                </c:pt>
                <c:pt idx="1065">
                  <c:v>800635039.92895138</c:v>
                </c:pt>
                <c:pt idx="1066">
                  <c:v>800793135.62584388</c:v>
                </c:pt>
                <c:pt idx="1067">
                  <c:v>800950848.37115777</c:v>
                </c:pt>
                <c:pt idx="1068">
                  <c:v>801108179.09250784</c:v>
                </c:pt>
                <c:pt idx="1069">
                  <c:v>801265128.71526206</c:v>
                </c:pt>
                <c:pt idx="1070">
                  <c:v>801421698.16254663</c:v>
                </c:pt>
                <c:pt idx="1071">
                  <c:v>801577888.35525239</c:v>
                </c:pt>
                <c:pt idx="1072">
                  <c:v>801733700.21203828</c:v>
                </c:pt>
                <c:pt idx="1073">
                  <c:v>801889134.64933908</c:v>
                </c:pt>
                <c:pt idx="1074">
                  <c:v>802044192.58136964</c:v>
                </c:pt>
                <c:pt idx="1075">
                  <c:v>802198874.92012942</c:v>
                </c:pt>
                <c:pt idx="1076">
                  <c:v>802353182.57540977</c:v>
                </c:pt>
                <c:pt idx="1077">
                  <c:v>802507116.45479786</c:v>
                </c:pt>
                <c:pt idx="1078">
                  <c:v>802660677.46368229</c:v>
                </c:pt>
                <c:pt idx="1079">
                  <c:v>802813866.50525892</c:v>
                </c:pt>
                <c:pt idx="1080">
                  <c:v>802966684.48053563</c:v>
                </c:pt>
                <c:pt idx="1081">
                  <c:v>803119132.28833759</c:v>
                </c:pt>
                <c:pt idx="1082">
                  <c:v>803271210.82531309</c:v>
                </c:pt>
                <c:pt idx="1083">
                  <c:v>803422920.98593843</c:v>
                </c:pt>
                <c:pt idx="1084">
                  <c:v>803574263.66252303</c:v>
                </c:pt>
                <c:pt idx="1085">
                  <c:v>803725239.74521542</c:v>
                </c:pt>
                <c:pt idx="1086">
                  <c:v>803875850.12200713</c:v>
                </c:pt>
                <c:pt idx="1087">
                  <c:v>804026095.67873943</c:v>
                </c:pt>
                <c:pt idx="1088">
                  <c:v>804175977.29910755</c:v>
                </c:pt>
                <c:pt idx="1089">
                  <c:v>804325495.86466599</c:v>
                </c:pt>
                <c:pt idx="1090">
                  <c:v>804474652.25483429</c:v>
                </c:pt>
                <c:pt idx="1091">
                  <c:v>804623447.34690166</c:v>
                </c:pt>
                <c:pt idx="1092">
                  <c:v>804771882.0160321</c:v>
                </c:pt>
                <c:pt idx="1093">
                  <c:v>804919957.13526976</c:v>
                </c:pt>
                <c:pt idx="1094">
                  <c:v>805067673.57554388</c:v>
                </c:pt>
                <c:pt idx="1095">
                  <c:v>805215032.20567489</c:v>
                </c:pt>
                <c:pt idx="1096">
                  <c:v>805362033.8923775</c:v>
                </c:pt>
                <c:pt idx="1097">
                  <c:v>805508679.50026786</c:v>
                </c:pt>
                <c:pt idx="1098">
                  <c:v>805654969.89186752</c:v>
                </c:pt>
                <c:pt idx="1099">
                  <c:v>805800905.92760873</c:v>
                </c:pt>
                <c:pt idx="1100">
                  <c:v>805946488.46583962</c:v>
                </c:pt>
                <c:pt idx="1101">
                  <c:v>806091718.36282885</c:v>
                </c:pt>
                <c:pt idx="1102">
                  <c:v>806236596.47277141</c:v>
                </c:pt>
                <c:pt idx="1103">
                  <c:v>806381123.64779282</c:v>
                </c:pt>
                <c:pt idx="1104">
                  <c:v>806525300.73795485</c:v>
                </c:pt>
                <c:pt idx="1105">
                  <c:v>806669128.59126008</c:v>
                </c:pt>
                <c:pt idx="1106">
                  <c:v>806812608.0536567</c:v>
                </c:pt>
                <c:pt idx="1107">
                  <c:v>806955739.96904421</c:v>
                </c:pt>
                <c:pt idx="1108">
                  <c:v>807098525.17927766</c:v>
                </c:pt>
                <c:pt idx="1109">
                  <c:v>807240964.52417302</c:v>
                </c:pt>
                <c:pt idx="1110">
                  <c:v>807383058.84151185</c:v>
                </c:pt>
                <c:pt idx="1111">
                  <c:v>807524808.96704686</c:v>
                </c:pt>
                <c:pt idx="1112">
                  <c:v>807666215.73450541</c:v>
                </c:pt>
                <c:pt idx="1113">
                  <c:v>807807279.97559619</c:v>
                </c:pt>
                <c:pt idx="1114">
                  <c:v>807948002.52001321</c:v>
                </c:pt>
                <c:pt idx="1115">
                  <c:v>808088384.19543982</c:v>
                </c:pt>
                <c:pt idx="1116">
                  <c:v>808228425.82755589</c:v>
                </c:pt>
                <c:pt idx="1117">
                  <c:v>808368128.24003994</c:v>
                </c:pt>
                <c:pt idx="1118">
                  <c:v>808507492.25457621</c:v>
                </c:pt>
                <c:pt idx="1119">
                  <c:v>808646518.69085813</c:v>
                </c:pt>
                <c:pt idx="1120">
                  <c:v>808785208.36659396</c:v>
                </c:pt>
                <c:pt idx="1121">
                  <c:v>808923562.09751081</c:v>
                </c:pt>
                <c:pt idx="1122">
                  <c:v>809061580.69736028</c:v>
                </c:pt>
                <c:pt idx="1123">
                  <c:v>809199264.97792268</c:v>
                </c:pt>
                <c:pt idx="1124">
                  <c:v>809336615.74901175</c:v>
                </c:pt>
                <c:pt idx="1125">
                  <c:v>809473633.8184799</c:v>
                </c:pt>
                <c:pt idx="1126">
                  <c:v>809610319.99222291</c:v>
                </c:pt>
                <c:pt idx="1127">
                  <c:v>809746675.0741837</c:v>
                </c:pt>
                <c:pt idx="1128">
                  <c:v>809882699.86635876</c:v>
                </c:pt>
                <c:pt idx="1129">
                  <c:v>810018395.16880107</c:v>
                </c:pt>
                <c:pt idx="1130">
                  <c:v>810153761.77962637</c:v>
                </c:pt>
                <c:pt idx="1131">
                  <c:v>810288800.49501669</c:v>
                </c:pt>
                <c:pt idx="1132">
                  <c:v>810423512.10922551</c:v>
                </c:pt>
                <c:pt idx="1133">
                  <c:v>810557897.41458249</c:v>
                </c:pt>
                <c:pt idx="1134">
                  <c:v>810691957.20149839</c:v>
                </c:pt>
                <c:pt idx="1135">
                  <c:v>810825692.25846887</c:v>
                </c:pt>
                <c:pt idx="1136">
                  <c:v>810959103.37207973</c:v>
                </c:pt>
                <c:pt idx="1137">
                  <c:v>811092191.32701159</c:v>
                </c:pt>
                <c:pt idx="1138">
                  <c:v>811224956.90604436</c:v>
                </c:pt>
                <c:pt idx="1139">
                  <c:v>811357400.89006186</c:v>
                </c:pt>
                <c:pt idx="1140">
                  <c:v>811489524.058056</c:v>
                </c:pt>
                <c:pt idx="1141">
                  <c:v>811621327.18713248</c:v>
                </c:pt>
                <c:pt idx="1142">
                  <c:v>811752811.05251396</c:v>
                </c:pt>
                <c:pt idx="1143">
                  <c:v>811883976.42754567</c:v>
                </c:pt>
                <c:pt idx="1144">
                  <c:v>812014824.08369946</c:v>
                </c:pt>
                <c:pt idx="1145">
                  <c:v>812145354.79057837</c:v>
                </c:pt>
                <c:pt idx="1146">
                  <c:v>812275569.31592155</c:v>
                </c:pt>
                <c:pt idx="1147">
                  <c:v>812405468.42560804</c:v>
                </c:pt>
                <c:pt idx="1148">
                  <c:v>812535052.8836621</c:v>
                </c:pt>
                <c:pt idx="1149">
                  <c:v>812664323.45225716</c:v>
                </c:pt>
                <c:pt idx="1150">
                  <c:v>812793280.89172053</c:v>
                </c:pt>
                <c:pt idx="1151">
                  <c:v>812921925.96053743</c:v>
                </c:pt>
                <c:pt idx="1152">
                  <c:v>813050259.4153564</c:v>
                </c:pt>
                <c:pt idx="1153">
                  <c:v>813178282.01099265</c:v>
                </c:pt>
                <c:pt idx="1154">
                  <c:v>813305994.50043368</c:v>
                </c:pt>
                <c:pt idx="1155">
                  <c:v>813433397.63484204</c:v>
                </c:pt>
                <c:pt idx="1156">
                  <c:v>813560492.16356158</c:v>
                </c:pt>
                <c:pt idx="1157">
                  <c:v>813687278.83412075</c:v>
                </c:pt>
                <c:pt idx="1158">
                  <c:v>813813758.39223766</c:v>
                </c:pt>
                <c:pt idx="1159">
                  <c:v>813939931.58182299</c:v>
                </c:pt>
                <c:pt idx="1160">
                  <c:v>814065799.14498687</c:v>
                </c:pt>
                <c:pt idx="1161">
                  <c:v>814191361.8220408</c:v>
                </c:pt>
                <c:pt idx="1162">
                  <c:v>814316620.35150361</c:v>
                </c:pt>
                <c:pt idx="1163">
                  <c:v>814441575.47010505</c:v>
                </c:pt>
                <c:pt idx="1164">
                  <c:v>814566227.91278994</c:v>
                </c:pt>
                <c:pt idx="1165">
                  <c:v>814690578.41272366</c:v>
                </c:pt>
                <c:pt idx="1166">
                  <c:v>814814627.7012949</c:v>
                </c:pt>
                <c:pt idx="1167">
                  <c:v>814938376.50812125</c:v>
                </c:pt>
                <c:pt idx="1168">
                  <c:v>815061825.56105244</c:v>
                </c:pt>
                <c:pt idx="1169">
                  <c:v>815184975.58617568</c:v>
                </c:pt>
                <c:pt idx="1170">
                  <c:v>815307827.30781925</c:v>
                </c:pt>
                <c:pt idx="1171">
                  <c:v>815430381.44855666</c:v>
                </c:pt>
                <c:pt idx="1172">
                  <c:v>815552638.72921121</c:v>
                </c:pt>
                <c:pt idx="1173">
                  <c:v>815674599.8688606</c:v>
                </c:pt>
                <c:pt idx="1174">
                  <c:v>815796265.58484006</c:v>
                </c:pt>
                <c:pt idx="1175">
                  <c:v>815917636.59274769</c:v>
                </c:pt>
                <c:pt idx="1176">
                  <c:v>816038713.60644805</c:v>
                </c:pt>
                <c:pt idx="1177">
                  <c:v>816159497.33807671</c:v>
                </c:pt>
                <c:pt idx="1178">
                  <c:v>816279988.49804413</c:v>
                </c:pt>
                <c:pt idx="1179">
                  <c:v>816400187.79503965</c:v>
                </c:pt>
                <c:pt idx="1180">
                  <c:v>816520095.93603647</c:v>
                </c:pt>
                <c:pt idx="1181">
                  <c:v>816639713.62629497</c:v>
                </c:pt>
                <c:pt idx="1182">
                  <c:v>816759041.56936729</c:v>
                </c:pt>
                <c:pt idx="1183">
                  <c:v>816878080.46710169</c:v>
                </c:pt>
                <c:pt idx="1184">
                  <c:v>816996831.01964557</c:v>
                </c:pt>
                <c:pt idx="1185">
                  <c:v>817115293.92545116</c:v>
                </c:pt>
                <c:pt idx="1186">
                  <c:v>817233469.88127863</c:v>
                </c:pt>
                <c:pt idx="1187">
                  <c:v>817351359.58220017</c:v>
                </c:pt>
                <c:pt idx="1188">
                  <c:v>817468963.72160447</c:v>
                </c:pt>
                <c:pt idx="1189">
                  <c:v>817586282.9912008</c:v>
                </c:pt>
                <c:pt idx="1190">
                  <c:v>817703318.0810225</c:v>
                </c:pt>
                <c:pt idx="1191">
                  <c:v>817820069.67943192</c:v>
                </c:pt>
                <c:pt idx="1192">
                  <c:v>817936538.47312379</c:v>
                </c:pt>
                <c:pt idx="1193">
                  <c:v>818052725.14712954</c:v>
                </c:pt>
                <c:pt idx="1194">
                  <c:v>818168630.38482082</c:v>
                </c:pt>
                <c:pt idx="1195">
                  <c:v>818284254.8679148</c:v>
                </c:pt>
                <c:pt idx="1196">
                  <c:v>818399599.27647674</c:v>
                </c:pt>
                <c:pt idx="1197">
                  <c:v>818514664.28892469</c:v>
                </c:pt>
                <c:pt idx="1198">
                  <c:v>818629450.58203375</c:v>
                </c:pt>
                <c:pt idx="1199">
                  <c:v>818743958.83093894</c:v>
                </c:pt>
                <c:pt idx="1200">
                  <c:v>818858189.70914054</c:v>
                </c:pt>
                <c:pt idx="1201">
                  <c:v>818972143.88850725</c:v>
                </c:pt>
                <c:pt idx="1202">
                  <c:v>819085822.03928041</c:v>
                </c:pt>
                <c:pt idx="1203">
                  <c:v>819199224.83007753</c:v>
                </c:pt>
                <c:pt idx="1204">
                  <c:v>819312352.9278971</c:v>
                </c:pt>
                <c:pt idx="1205">
                  <c:v>819425206.99812102</c:v>
                </c:pt>
                <c:pt idx="1206">
                  <c:v>819537787.70452082</c:v>
                </c:pt>
                <c:pt idx="1207">
                  <c:v>819650095.70925879</c:v>
                </c:pt>
                <c:pt idx="1208">
                  <c:v>819762131.67289424</c:v>
                </c:pt>
                <c:pt idx="1209">
                  <c:v>819873896.25438595</c:v>
                </c:pt>
                <c:pt idx="1210">
                  <c:v>819985390.11109674</c:v>
                </c:pt>
                <c:pt idx="1211">
                  <c:v>820096613.89879692</c:v>
                </c:pt>
                <c:pt idx="1212">
                  <c:v>820207568.27166855</c:v>
                </c:pt>
                <c:pt idx="1213">
                  <c:v>820318253.88230896</c:v>
                </c:pt>
                <c:pt idx="1214">
                  <c:v>820428671.38173485</c:v>
                </c:pt>
                <c:pt idx="1215">
                  <c:v>820538821.41938567</c:v>
                </c:pt>
                <c:pt idx="1216">
                  <c:v>820648704.64312804</c:v>
                </c:pt>
                <c:pt idx="1217">
                  <c:v>820758321.69925904</c:v>
                </c:pt>
                <c:pt idx="1218">
                  <c:v>820867673.23251057</c:v>
                </c:pt>
                <c:pt idx="1219">
                  <c:v>820976759.88605249</c:v>
                </c:pt>
                <c:pt idx="1220">
                  <c:v>821085582.30149698</c:v>
                </c:pt>
                <c:pt idx="1221">
                  <c:v>821194141.11890161</c:v>
                </c:pt>
                <c:pt idx="1222">
                  <c:v>821302436.97677422</c:v>
                </c:pt>
                <c:pt idx="1223">
                  <c:v>821410470.51207554</c:v>
                </c:pt>
                <c:pt idx="1224">
                  <c:v>821518242.36022341</c:v>
                </c:pt>
                <c:pt idx="1225">
                  <c:v>821625753.15509665</c:v>
                </c:pt>
                <c:pt idx="1226">
                  <c:v>821733003.52903855</c:v>
                </c:pt>
                <c:pt idx="1227">
                  <c:v>821839994.11286104</c:v>
                </c:pt>
                <c:pt idx="1228">
                  <c:v>821946725.53584719</c:v>
                </c:pt>
                <c:pt idx="1229">
                  <c:v>822053198.42575717</c:v>
                </c:pt>
                <c:pt idx="1230">
                  <c:v>822159413.40882897</c:v>
                </c:pt>
                <c:pt idx="1231">
                  <c:v>822265371.10978472</c:v>
                </c:pt>
                <c:pt idx="1232">
                  <c:v>822371072.15183318</c:v>
                </c:pt>
                <c:pt idx="1233">
                  <c:v>822476517.15667307</c:v>
                </c:pt>
                <c:pt idx="1234">
                  <c:v>822581706.74449742</c:v>
                </c:pt>
                <c:pt idx="1235">
                  <c:v>822686641.53399706</c:v>
                </c:pt>
                <c:pt idx="1236">
                  <c:v>822791322.14236426</c:v>
                </c:pt>
                <c:pt idx="1237">
                  <c:v>822895749.18529594</c:v>
                </c:pt>
                <c:pt idx="1238">
                  <c:v>822999923.27699804</c:v>
                </c:pt>
                <c:pt idx="1239">
                  <c:v>823103845.0301882</c:v>
                </c:pt>
                <c:pt idx="1240">
                  <c:v>823207515.05610073</c:v>
                </c:pt>
                <c:pt idx="1241">
                  <c:v>823310933.96448827</c:v>
                </c:pt>
                <c:pt idx="1242">
                  <c:v>823414102.36362743</c:v>
                </c:pt>
                <c:pt idx="1243">
                  <c:v>823517020.86032081</c:v>
                </c:pt>
                <c:pt idx="1244">
                  <c:v>823619690.05990136</c:v>
                </c:pt>
                <c:pt idx="1245">
                  <c:v>823722110.5662359</c:v>
                </c:pt>
                <c:pt idx="1246">
                  <c:v>823824282.98172832</c:v>
                </c:pt>
                <c:pt idx="1247">
                  <c:v>823926207.90732336</c:v>
                </c:pt>
                <c:pt idx="1248">
                  <c:v>824027885.94251025</c:v>
                </c:pt>
                <c:pt idx="1249">
                  <c:v>824129317.68532562</c:v>
                </c:pt>
                <c:pt idx="1250">
                  <c:v>824230503.73235798</c:v>
                </c:pt>
                <c:pt idx="1251">
                  <c:v>824331444.67875075</c:v>
                </c:pt>
                <c:pt idx="1252">
                  <c:v>824432141.11820555</c:v>
                </c:pt>
                <c:pt idx="1253">
                  <c:v>824532593.64298582</c:v>
                </c:pt>
                <c:pt idx="1254">
                  <c:v>824632802.84392047</c:v>
                </c:pt>
                <c:pt idx="1255">
                  <c:v>824732769.31040728</c:v>
                </c:pt>
                <c:pt idx="1256">
                  <c:v>824832493.63041639</c:v>
                </c:pt>
                <c:pt idx="1257">
                  <c:v>824931976.39049363</c:v>
                </c:pt>
                <c:pt idx="1258">
                  <c:v>825031218.17576408</c:v>
                </c:pt>
                <c:pt idx="1259">
                  <c:v>825130219.56993556</c:v>
                </c:pt>
                <c:pt idx="1260">
                  <c:v>825228981.15530169</c:v>
                </c:pt>
                <c:pt idx="1261">
                  <c:v>825327503.5127461</c:v>
                </c:pt>
                <c:pt idx="1262">
                  <c:v>825425787.22174489</c:v>
                </c:pt>
                <c:pt idx="1263">
                  <c:v>825523832.86037076</c:v>
                </c:pt>
                <c:pt idx="1264">
                  <c:v>825621641.00529623</c:v>
                </c:pt>
                <c:pt idx="1265">
                  <c:v>825719212.23179674</c:v>
                </c:pt>
                <c:pt idx="1266">
                  <c:v>825816547.11375439</c:v>
                </c:pt>
                <c:pt idx="1267">
                  <c:v>825913646.22366118</c:v>
                </c:pt>
                <c:pt idx="1268">
                  <c:v>826010510.13262212</c:v>
                </c:pt>
                <c:pt idx="1269">
                  <c:v>826107139.41035926</c:v>
                </c:pt>
                <c:pt idx="1270">
                  <c:v>826203534.62521458</c:v>
                </c:pt>
                <c:pt idx="1271">
                  <c:v>826299696.34415293</c:v>
                </c:pt>
                <c:pt idx="1272">
                  <c:v>826395625.13276625</c:v>
                </c:pt>
                <c:pt idx="1273">
                  <c:v>826491321.55527616</c:v>
                </c:pt>
                <c:pt idx="1274">
                  <c:v>826586786.17453802</c:v>
                </c:pt>
                <c:pt idx="1275">
                  <c:v>826682019.55204332</c:v>
                </c:pt>
                <c:pt idx="1276">
                  <c:v>826777022.24792373</c:v>
                </c:pt>
                <c:pt idx="1277">
                  <c:v>826871794.82095408</c:v>
                </c:pt>
                <c:pt idx="1278">
                  <c:v>826966337.82855558</c:v>
                </c:pt>
                <c:pt idx="1279">
                  <c:v>827060651.82679927</c:v>
                </c:pt>
                <c:pt idx="1280">
                  <c:v>827154737.37040949</c:v>
                </c:pt>
                <c:pt idx="1281">
                  <c:v>827248595.01276648</c:v>
                </c:pt>
                <c:pt idx="1282">
                  <c:v>827342225.30591011</c:v>
                </c:pt>
                <c:pt idx="1283">
                  <c:v>827435628.80054355</c:v>
                </c:pt>
                <c:pt idx="1284">
                  <c:v>827528806.04603517</c:v>
                </c:pt>
                <c:pt idx="1285">
                  <c:v>827621757.59042346</c:v>
                </c:pt>
                <c:pt idx="1286">
                  <c:v>827714483.98041856</c:v>
                </c:pt>
                <c:pt idx="1287">
                  <c:v>827806985.76140726</c:v>
                </c:pt>
                <c:pt idx="1288">
                  <c:v>827899263.47745466</c:v>
                </c:pt>
                <c:pt idx="1289">
                  <c:v>827991317.67130804</c:v>
                </c:pt>
                <c:pt idx="1290">
                  <c:v>828083148.88440001</c:v>
                </c:pt>
                <c:pt idx="1291">
                  <c:v>828174757.65685189</c:v>
                </c:pt>
                <c:pt idx="1292">
                  <c:v>828266144.52747655</c:v>
                </c:pt>
                <c:pt idx="1293">
                  <c:v>828357310.03378153</c:v>
                </c:pt>
                <c:pt idx="1294">
                  <c:v>828448254.71197295</c:v>
                </c:pt>
                <c:pt idx="1295">
                  <c:v>828538979.09695709</c:v>
                </c:pt>
                <c:pt idx="1296">
                  <c:v>828629483.72234571</c:v>
                </c:pt>
                <c:pt idx="1297">
                  <c:v>828719769.12045705</c:v>
                </c:pt>
                <c:pt idx="1298">
                  <c:v>828809835.82232034</c:v>
                </c:pt>
                <c:pt idx="1299">
                  <c:v>828899684.35767853</c:v>
                </c:pt>
                <c:pt idx="1300">
                  <c:v>828989315.25499153</c:v>
                </c:pt>
                <c:pt idx="1301">
                  <c:v>829078729.0414387</c:v>
                </c:pt>
                <c:pt idx="1302">
                  <c:v>829167926.2429229</c:v>
                </c:pt>
                <c:pt idx="1303">
                  <c:v>829256907.3840729</c:v>
                </c:pt>
                <c:pt idx="1304">
                  <c:v>829345672.98824668</c:v>
                </c:pt>
                <c:pt idx="1305">
                  <c:v>829434223.57753432</c:v>
                </c:pt>
                <c:pt idx="1306">
                  <c:v>829522559.67276168</c:v>
                </c:pt>
                <c:pt idx="1307">
                  <c:v>829610681.79349279</c:v>
                </c:pt>
                <c:pt idx="1308">
                  <c:v>829698590.45803285</c:v>
                </c:pt>
                <c:pt idx="1309">
                  <c:v>829786286.18343222</c:v>
                </c:pt>
                <c:pt idx="1310">
                  <c:v>829873769.48548865</c:v>
                </c:pt>
                <c:pt idx="1311">
                  <c:v>829961040.87874985</c:v>
                </c:pt>
                <c:pt idx="1312">
                  <c:v>830048100.87651789</c:v>
                </c:pt>
                <c:pt idx="1313">
                  <c:v>830134949.99085128</c:v>
                </c:pt>
                <c:pt idx="1314">
                  <c:v>830221588.73256803</c:v>
                </c:pt>
                <c:pt idx="1315">
                  <c:v>830308017.61124885</c:v>
                </c:pt>
                <c:pt idx="1316">
                  <c:v>830394237.13524032</c:v>
                </c:pt>
                <c:pt idx="1317">
                  <c:v>830480247.81165731</c:v>
                </c:pt>
                <c:pt idx="1318">
                  <c:v>830566050.14638662</c:v>
                </c:pt>
                <c:pt idx="1319">
                  <c:v>830651644.64408946</c:v>
                </c:pt>
                <c:pt idx="1320">
                  <c:v>830737031.80820489</c:v>
                </c:pt>
                <c:pt idx="1321">
                  <c:v>830822212.14095199</c:v>
                </c:pt>
                <c:pt idx="1322">
                  <c:v>830907186.14333391</c:v>
                </c:pt>
                <c:pt idx="1323">
                  <c:v>830991954.31513977</c:v>
                </c:pt>
                <c:pt idx="1324">
                  <c:v>831076517.15494859</c:v>
                </c:pt>
                <c:pt idx="1325">
                  <c:v>831160875.16013074</c:v>
                </c:pt>
                <c:pt idx="1326">
                  <c:v>831245028.82685304</c:v>
                </c:pt>
                <c:pt idx="1327">
                  <c:v>831328978.65007937</c:v>
                </c:pt>
                <c:pt idx="1328">
                  <c:v>831412725.12357569</c:v>
                </c:pt>
                <c:pt idx="1329">
                  <c:v>831496268.73991084</c:v>
                </c:pt>
                <c:pt idx="1330">
                  <c:v>831579609.99046147</c:v>
                </c:pt>
                <c:pt idx="1331">
                  <c:v>831662749.36541343</c:v>
                </c:pt>
                <c:pt idx="1332">
                  <c:v>831745687.35376525</c:v>
                </c:pt>
                <c:pt idx="1333">
                  <c:v>831828424.44333112</c:v>
                </c:pt>
                <c:pt idx="1334">
                  <c:v>831910961.12074351</c:v>
                </c:pt>
                <c:pt idx="1335">
                  <c:v>831993297.8714565</c:v>
                </c:pt>
                <c:pt idx="1336">
                  <c:v>832075435.17974758</c:v>
                </c:pt>
                <c:pt idx="1337">
                  <c:v>832157373.52872169</c:v>
                </c:pt>
                <c:pt idx="1338">
                  <c:v>832239113.40031338</c:v>
                </c:pt>
                <c:pt idx="1339">
                  <c:v>832320655.27529001</c:v>
                </c:pt>
                <c:pt idx="1340">
                  <c:v>832401999.63325393</c:v>
                </c:pt>
                <c:pt idx="1341">
                  <c:v>832483146.95264649</c:v>
                </c:pt>
                <c:pt idx="1342">
                  <c:v>832564097.71074927</c:v>
                </c:pt>
                <c:pt idx="1343">
                  <c:v>832644852.38368857</c:v>
                </c:pt>
                <c:pt idx="1344">
                  <c:v>832725411.44643652</c:v>
                </c:pt>
                <c:pt idx="1345">
                  <c:v>832805775.37281549</c:v>
                </c:pt>
                <c:pt idx="1346">
                  <c:v>832885944.63549995</c:v>
                </c:pt>
                <c:pt idx="1347">
                  <c:v>832965919.70601904</c:v>
                </c:pt>
                <c:pt idx="1348">
                  <c:v>833045701.0547601</c:v>
                </c:pt>
                <c:pt idx="1349">
                  <c:v>833125289.15097106</c:v>
                </c:pt>
                <c:pt idx="1350">
                  <c:v>833204684.46276283</c:v>
                </c:pt>
                <c:pt idx="1351">
                  <c:v>833283887.45711291</c:v>
                </c:pt>
                <c:pt idx="1352">
                  <c:v>833362898.59986722</c:v>
                </c:pt>
                <c:pt idx="1353">
                  <c:v>833441718.35574353</c:v>
                </c:pt>
                <c:pt idx="1354">
                  <c:v>833520347.18833411</c:v>
                </c:pt>
                <c:pt idx="1355">
                  <c:v>833598785.56010771</c:v>
                </c:pt>
                <c:pt idx="1356">
                  <c:v>833677033.9324137</c:v>
                </c:pt>
                <c:pt idx="1357">
                  <c:v>833755092.7654829</c:v>
                </c:pt>
                <c:pt idx="1358">
                  <c:v>833832962.51843202</c:v>
                </c:pt>
                <c:pt idx="1359">
                  <c:v>833910643.64926553</c:v>
                </c:pt>
                <c:pt idx="1360">
                  <c:v>833988136.61487854</c:v>
                </c:pt>
                <c:pt idx="1361">
                  <c:v>834065441.87105918</c:v>
                </c:pt>
                <c:pt idx="1362">
                  <c:v>834142559.87249196</c:v>
                </c:pt>
                <c:pt idx="1363">
                  <c:v>834219491.07275939</c:v>
                </c:pt>
                <c:pt idx="1364">
                  <c:v>834296235.92434597</c:v>
                </c:pt>
                <c:pt idx="1365">
                  <c:v>834372794.87863958</c:v>
                </c:pt>
                <c:pt idx="1366">
                  <c:v>834449168.38593519</c:v>
                </c:pt>
                <c:pt idx="1367">
                  <c:v>834525356.89543653</c:v>
                </c:pt>
                <c:pt idx="1368">
                  <c:v>834601360.8552599</c:v>
                </c:pt>
                <c:pt idx="1369">
                  <c:v>834677180.71243548</c:v>
                </c:pt>
                <c:pt idx="1370">
                  <c:v>834752816.91291094</c:v>
                </c:pt>
                <c:pt idx="1371">
                  <c:v>834828269.90155363</c:v>
                </c:pt>
                <c:pt idx="1372">
                  <c:v>834903540.12215352</c:v>
                </c:pt>
                <c:pt idx="1373">
                  <c:v>834978628.0174253</c:v>
                </c:pt>
                <c:pt idx="1374">
                  <c:v>835053534.02901149</c:v>
                </c:pt>
                <c:pt idx="1375">
                  <c:v>835128258.59748483</c:v>
                </c:pt>
                <c:pt idx="1376">
                  <c:v>835202802.16235065</c:v>
                </c:pt>
                <c:pt idx="1377">
                  <c:v>835277165.16204989</c:v>
                </c:pt>
                <c:pt idx="1378">
                  <c:v>835351348.03396165</c:v>
                </c:pt>
                <c:pt idx="1379">
                  <c:v>835425351.21440506</c:v>
                </c:pt>
                <c:pt idx="1380">
                  <c:v>835499175.13864255</c:v>
                </c:pt>
                <c:pt idx="1381">
                  <c:v>835572820.24088264</c:v>
                </c:pt>
                <c:pt idx="1382">
                  <c:v>835646286.95428169</c:v>
                </c:pt>
                <c:pt idx="1383">
                  <c:v>835719575.71094656</c:v>
                </c:pt>
                <c:pt idx="1384">
                  <c:v>835792686.94193816</c:v>
                </c:pt>
                <c:pt idx="1385">
                  <c:v>835865621.07727265</c:v>
                </c:pt>
                <c:pt idx="1386">
                  <c:v>835938378.54592478</c:v>
                </c:pt>
                <c:pt idx="1387">
                  <c:v>836010959.77583027</c:v>
                </c:pt>
                <c:pt idx="1388">
                  <c:v>836083365.19388819</c:v>
                </c:pt>
                <c:pt idx="1389">
                  <c:v>836155595.22596347</c:v>
                </c:pt>
                <c:pt idx="1390">
                  <c:v>836227650.29688966</c:v>
                </c:pt>
                <c:pt idx="1391">
                  <c:v>836299530.83047092</c:v>
                </c:pt>
                <c:pt idx="1392">
                  <c:v>836371237.24948537</c:v>
                </c:pt>
                <c:pt idx="1393">
                  <c:v>836442769.97568655</c:v>
                </c:pt>
                <c:pt idx="1394">
                  <c:v>836514129.42980647</c:v>
                </c:pt>
                <c:pt idx="1395">
                  <c:v>836585316.03155828</c:v>
                </c:pt>
                <c:pt idx="1396">
                  <c:v>836656330.19963837</c:v>
                </c:pt>
                <c:pt idx="1397">
                  <c:v>836727172.3517288</c:v>
                </c:pt>
                <c:pt idx="1398">
                  <c:v>836797842.90449965</c:v>
                </c:pt>
                <c:pt idx="1399">
                  <c:v>836868342.2736125</c:v>
                </c:pt>
                <c:pt idx="1400">
                  <c:v>836938670.87372136</c:v>
                </c:pt>
                <c:pt idx="1401">
                  <c:v>837008829.11847603</c:v>
                </c:pt>
                <c:pt idx="1402">
                  <c:v>837078817.42052448</c:v>
                </c:pt>
                <c:pt idx="1403">
                  <c:v>837148636.19151485</c:v>
                </c:pt>
                <c:pt idx="1404">
                  <c:v>837218285.84209847</c:v>
                </c:pt>
                <c:pt idx="1405">
                  <c:v>837287766.78193188</c:v>
                </c:pt>
                <c:pt idx="1406">
                  <c:v>837357079.41967928</c:v>
                </c:pt>
                <c:pt idx="1407">
                  <c:v>837426224.16301477</c:v>
                </c:pt>
                <c:pt idx="1408">
                  <c:v>837495201.41862524</c:v>
                </c:pt>
                <c:pt idx="1409">
                  <c:v>837564011.59221244</c:v>
                </c:pt>
                <c:pt idx="1410">
                  <c:v>837632655.08849514</c:v>
                </c:pt>
                <c:pt idx="1411">
                  <c:v>837701132.31121194</c:v>
                </c:pt>
                <c:pt idx="1412">
                  <c:v>837769443.66312361</c:v>
                </c:pt>
                <c:pt idx="1413">
                  <c:v>837837589.54601526</c:v>
                </c:pt>
                <c:pt idx="1414">
                  <c:v>837905570.36069846</c:v>
                </c:pt>
                <c:pt idx="1415">
                  <c:v>837973386.50701439</c:v>
                </c:pt>
                <c:pt idx="1416">
                  <c:v>838041038.38383532</c:v>
                </c:pt>
                <c:pt idx="1417">
                  <c:v>838108526.38906753</c:v>
                </c:pt>
                <c:pt idx="1418">
                  <c:v>838175850.9196533</c:v>
                </c:pt>
                <c:pt idx="1419">
                  <c:v>838243012.37157369</c:v>
                </c:pt>
                <c:pt idx="1420">
                  <c:v>838310011.13985038</c:v>
                </c:pt>
                <c:pt idx="1421">
                  <c:v>838376847.61854804</c:v>
                </c:pt>
                <c:pt idx="1422">
                  <c:v>838443522.20077705</c:v>
                </c:pt>
                <c:pt idx="1423">
                  <c:v>838510035.27869582</c:v>
                </c:pt>
                <c:pt idx="1424">
                  <c:v>838576387.24351215</c:v>
                </c:pt>
                <c:pt idx="1425">
                  <c:v>838642578.48548687</c:v>
                </c:pt>
                <c:pt idx="1426">
                  <c:v>838708609.39393485</c:v>
                </c:pt>
                <c:pt idx="1427">
                  <c:v>838774480.35722888</c:v>
                </c:pt>
                <c:pt idx="1428">
                  <c:v>838840191.76279998</c:v>
                </c:pt>
                <c:pt idx="1429">
                  <c:v>838905743.99714148</c:v>
                </c:pt>
                <c:pt idx="1430">
                  <c:v>838971137.44580984</c:v>
                </c:pt>
                <c:pt idx="1431">
                  <c:v>839036372.49342823</c:v>
                </c:pt>
                <c:pt idx="1432">
                  <c:v>839101449.52368784</c:v>
                </c:pt>
                <c:pt idx="1433">
                  <c:v>839166368.91935039</c:v>
                </c:pt>
                <c:pt idx="1434">
                  <c:v>839231131.06225061</c:v>
                </c:pt>
                <c:pt idx="1435">
                  <c:v>839295736.33329821</c:v>
                </c:pt>
                <c:pt idx="1436">
                  <c:v>839360185.11248028</c:v>
                </c:pt>
                <c:pt idx="1437">
                  <c:v>839424477.77886367</c:v>
                </c:pt>
                <c:pt idx="1438">
                  <c:v>839488614.71059668</c:v>
                </c:pt>
                <c:pt idx="1439">
                  <c:v>839552596.28491163</c:v>
                </c:pt>
                <c:pt idx="1440">
                  <c:v>839616422.87812746</c:v>
                </c:pt>
                <c:pt idx="1441">
                  <c:v>839680094.86565125</c:v>
                </c:pt>
                <c:pt idx="1442">
                  <c:v>839743612.62198079</c:v>
                </c:pt>
                <c:pt idx="1443">
                  <c:v>839806976.52070665</c:v>
                </c:pt>
                <c:pt idx="1444">
                  <c:v>839870186.93451488</c:v>
                </c:pt>
                <c:pt idx="1445">
                  <c:v>839933244.23518836</c:v>
                </c:pt>
                <c:pt idx="1446">
                  <c:v>839996148.79360938</c:v>
                </c:pt>
                <c:pt idx="1447">
                  <c:v>840058900.97976196</c:v>
                </c:pt>
                <c:pt idx="1448">
                  <c:v>840121501.16273427</c:v>
                </c:pt>
                <c:pt idx="1449">
                  <c:v>840183949.7107197</c:v>
                </c:pt>
                <c:pt idx="1450">
                  <c:v>840246246.99102056</c:v>
                </c:pt>
                <c:pt idx="1451">
                  <c:v>840308393.370049</c:v>
                </c:pt>
                <c:pt idx="1452">
                  <c:v>840370389.21332955</c:v>
                </c:pt>
                <c:pt idx="1453">
                  <c:v>840432234.88550174</c:v>
                </c:pt>
                <c:pt idx="1454">
                  <c:v>840493930.75032139</c:v>
                </c:pt>
                <c:pt idx="1455">
                  <c:v>840555477.17066348</c:v>
                </c:pt>
                <c:pt idx="1456">
                  <c:v>840616874.50852394</c:v>
                </c:pt>
                <c:pt idx="1457">
                  <c:v>840678123.12502182</c:v>
                </c:pt>
                <c:pt idx="1458">
                  <c:v>840739223.38040149</c:v>
                </c:pt>
                <c:pt idx="1459">
                  <c:v>840800175.63403487</c:v>
                </c:pt>
                <c:pt idx="1460">
                  <c:v>840860980.24442291</c:v>
                </c:pt>
                <c:pt idx="1461">
                  <c:v>840921637.56919837</c:v>
                </c:pt>
                <c:pt idx="1462">
                  <c:v>840982147.9651283</c:v>
                </c:pt>
                <c:pt idx="1463">
                  <c:v>841042511.78811455</c:v>
                </c:pt>
                <c:pt idx="1464">
                  <c:v>841102729.39319777</c:v>
                </c:pt>
                <c:pt idx="1465">
                  <c:v>841162801.13455796</c:v>
                </c:pt>
                <c:pt idx="1466">
                  <c:v>841222727.36551774</c:v>
                </c:pt>
                <c:pt idx="1467">
                  <c:v>841282508.43854332</c:v>
                </c:pt>
                <c:pt idx="1468">
                  <c:v>841342144.70524752</c:v>
                </c:pt>
                <c:pt idx="1469">
                  <c:v>841401636.51639152</c:v>
                </c:pt>
                <c:pt idx="1470">
                  <c:v>841460984.22188663</c:v>
                </c:pt>
                <c:pt idx="1471">
                  <c:v>841520188.17079663</c:v>
                </c:pt>
                <c:pt idx="1472">
                  <c:v>841579248.71133971</c:v>
                </c:pt>
                <c:pt idx="1473">
                  <c:v>841638166.19089091</c:v>
                </c:pt>
                <c:pt idx="1474">
                  <c:v>841696940.95598328</c:v>
                </c:pt>
                <c:pt idx="1475">
                  <c:v>841755573.35231113</c:v>
                </c:pt>
                <c:pt idx="1476">
                  <c:v>841814063.72473061</c:v>
                </c:pt>
                <c:pt idx="1477">
                  <c:v>841872412.41726327</c:v>
                </c:pt>
                <c:pt idx="1478">
                  <c:v>841930619.77309716</c:v>
                </c:pt>
                <c:pt idx="1479">
                  <c:v>841988686.13458872</c:v>
                </c:pt>
                <c:pt idx="1480">
                  <c:v>842046611.84326541</c:v>
                </c:pt>
                <c:pt idx="1481">
                  <c:v>842104397.23982704</c:v>
                </c:pt>
                <c:pt idx="1482">
                  <c:v>842162042.66414893</c:v>
                </c:pt>
                <c:pt idx="1483">
                  <c:v>842219548.45528209</c:v>
                </c:pt>
                <c:pt idx="1484">
                  <c:v>842276914.95145702</c:v>
                </c:pt>
                <c:pt idx="1485">
                  <c:v>842334142.49008489</c:v>
                </c:pt>
                <c:pt idx="1486">
                  <c:v>842391231.40775907</c:v>
                </c:pt>
                <c:pt idx="1487">
                  <c:v>842448182.04025817</c:v>
                </c:pt>
                <c:pt idx="1488">
                  <c:v>842504994.72254694</c:v>
                </c:pt>
                <c:pt idx="1489">
                  <c:v>842561669.78877938</c:v>
                </c:pt>
                <c:pt idx="1490">
                  <c:v>842618207.57229924</c:v>
                </c:pt>
                <c:pt idx="1491">
                  <c:v>842674608.4056437</c:v>
                </c:pt>
                <c:pt idx="1492">
                  <c:v>842730872.6205436</c:v>
                </c:pt>
                <c:pt idx="1493">
                  <c:v>842787000.54792714</c:v>
                </c:pt>
                <c:pt idx="1494">
                  <c:v>842842992.51792014</c:v>
                </c:pt>
                <c:pt idx="1495">
                  <c:v>842898848.8598491</c:v>
                </c:pt>
                <c:pt idx="1496">
                  <c:v>842954569.90224278</c:v>
                </c:pt>
                <c:pt idx="1497">
                  <c:v>843010155.97283423</c:v>
                </c:pt>
                <c:pt idx="1498">
                  <c:v>843065607.39856243</c:v>
                </c:pt>
                <c:pt idx="1499">
                  <c:v>843120924.5055747</c:v>
                </c:pt>
                <c:pt idx="1500">
                  <c:v>843176107.61922801</c:v>
                </c:pt>
                <c:pt idx="1501">
                  <c:v>843231157.06409132</c:v>
                </c:pt>
                <c:pt idx="1502">
                  <c:v>843286073.1639477</c:v>
                </c:pt>
                <c:pt idx="1503">
                  <c:v>843340856.24179566</c:v>
                </c:pt>
                <c:pt idx="1504">
                  <c:v>843395506.61985135</c:v>
                </c:pt>
                <c:pt idx="1505">
                  <c:v>843450024.61955047</c:v>
                </c:pt>
                <c:pt idx="1506">
                  <c:v>843504410.5615499</c:v>
                </c:pt>
                <c:pt idx="1507">
                  <c:v>843558664.76573002</c:v>
                </c:pt>
                <c:pt idx="1508">
                  <c:v>843612787.55119634</c:v>
                </c:pt>
                <c:pt idx="1509">
                  <c:v>843666779.23628163</c:v>
                </c:pt>
                <c:pt idx="1510">
                  <c:v>843720640.13854706</c:v>
                </c:pt>
                <c:pt idx="1511">
                  <c:v>843774370.57478499</c:v>
                </c:pt>
                <c:pt idx="1512">
                  <c:v>843827970.86102009</c:v>
                </c:pt>
                <c:pt idx="1513">
                  <c:v>843881441.31251204</c:v>
                </c:pt>
                <c:pt idx="1514">
                  <c:v>843934782.24375629</c:v>
                </c:pt>
                <c:pt idx="1515">
                  <c:v>843987993.96848691</c:v>
                </c:pt>
                <c:pt idx="1516">
                  <c:v>844041076.79967785</c:v>
                </c:pt>
                <c:pt idx="1517">
                  <c:v>844094031.04954481</c:v>
                </c:pt>
                <c:pt idx="1518">
                  <c:v>844146857.02954757</c:v>
                </c:pt>
                <c:pt idx="1519">
                  <c:v>844199555.05039132</c:v>
                </c:pt>
                <c:pt idx="1520">
                  <c:v>844252125.42202854</c:v>
                </c:pt>
                <c:pt idx="1521">
                  <c:v>844304568.45366073</c:v>
                </c:pt>
                <c:pt idx="1522">
                  <c:v>844356884.45374095</c:v>
                </c:pt>
                <c:pt idx="1523">
                  <c:v>844409073.72997475</c:v>
                </c:pt>
                <c:pt idx="1524">
                  <c:v>844461136.58932233</c:v>
                </c:pt>
                <c:pt idx="1525">
                  <c:v>844513073.33800054</c:v>
                </c:pt>
                <c:pt idx="1526">
                  <c:v>844564884.28148425</c:v>
                </c:pt>
                <c:pt idx="1527">
                  <c:v>844616569.7245084</c:v>
                </c:pt>
                <c:pt idx="1528">
                  <c:v>844668129.97107017</c:v>
                </c:pt>
                <c:pt idx="1529">
                  <c:v>844719565.32442975</c:v>
                </c:pt>
                <c:pt idx="1530">
                  <c:v>844770876.08711338</c:v>
                </c:pt>
                <c:pt idx="1531">
                  <c:v>844822062.56091404</c:v>
                </c:pt>
                <c:pt idx="1532">
                  <c:v>844873125.04689384</c:v>
                </c:pt>
                <c:pt idx="1533">
                  <c:v>844924063.84538543</c:v>
                </c:pt>
                <c:pt idx="1534">
                  <c:v>844974879.25599456</c:v>
                </c:pt>
                <c:pt idx="1535">
                  <c:v>845025571.57760072</c:v>
                </c:pt>
                <c:pt idx="1536">
                  <c:v>845076141.10835946</c:v>
                </c:pt>
                <c:pt idx="1537">
                  <c:v>845126588.14570439</c:v>
                </c:pt>
                <c:pt idx="1538">
                  <c:v>845176912.98634827</c:v>
                </c:pt>
                <c:pt idx="1539">
                  <c:v>845227115.92628574</c:v>
                </c:pt>
                <c:pt idx="1540">
                  <c:v>845277197.26079381</c:v>
                </c:pt>
                <c:pt idx="1541">
                  <c:v>845327157.28443444</c:v>
                </c:pt>
                <c:pt idx="1542">
                  <c:v>845376996.29105639</c:v>
                </c:pt>
                <c:pt idx="1543">
                  <c:v>845426714.57379639</c:v>
                </c:pt>
                <c:pt idx="1544">
                  <c:v>845476312.4250809</c:v>
                </c:pt>
                <c:pt idx="1545">
                  <c:v>845525790.13662839</c:v>
                </c:pt>
                <c:pt idx="1546">
                  <c:v>845575147.9994508</c:v>
                </c:pt>
                <c:pt idx="1547">
                  <c:v>845624386.3038547</c:v>
                </c:pt>
                <c:pt idx="1548">
                  <c:v>845673505.33944368</c:v>
                </c:pt>
                <c:pt idx="1549">
                  <c:v>845722505.39512002</c:v>
                </c:pt>
                <c:pt idx="1550">
                  <c:v>845771386.75908589</c:v>
                </c:pt>
                <c:pt idx="1551">
                  <c:v>845820149.71884561</c:v>
                </c:pt>
                <c:pt idx="1552">
                  <c:v>845868794.56120694</c:v>
                </c:pt>
                <c:pt idx="1553">
                  <c:v>845917321.57228291</c:v>
                </c:pt>
                <c:pt idx="1554">
                  <c:v>845965731.03749347</c:v>
                </c:pt>
                <c:pt idx="1555">
                  <c:v>846014023.24156749</c:v>
                </c:pt>
                <c:pt idx="1556">
                  <c:v>846062198.46854365</c:v>
                </c:pt>
                <c:pt idx="1557">
                  <c:v>846110257.00177312</c:v>
                </c:pt>
                <c:pt idx="1558">
                  <c:v>846158199.12392044</c:v>
                </c:pt>
                <c:pt idx="1559">
                  <c:v>846206025.11696541</c:v>
                </c:pt>
                <c:pt idx="1560">
                  <c:v>846253735.262205</c:v>
                </c:pt>
                <c:pt idx="1561">
                  <c:v>846301329.84025455</c:v>
                </c:pt>
                <c:pt idx="1562">
                  <c:v>846348809.13104987</c:v>
                </c:pt>
                <c:pt idx="1563">
                  <c:v>846396173.41384888</c:v>
                </c:pt>
                <c:pt idx="1564">
                  <c:v>846443422.96723235</c:v>
                </c:pt>
                <c:pt idx="1565">
                  <c:v>846490558.06910706</c:v>
                </c:pt>
                <c:pt idx="1566">
                  <c:v>846537578.99670613</c:v>
                </c:pt>
                <c:pt idx="1567">
                  <c:v>846584486.0265913</c:v>
                </c:pt>
                <c:pt idx="1568">
                  <c:v>846631279.43465447</c:v>
                </c:pt>
                <c:pt idx="1569">
                  <c:v>846677959.49611902</c:v>
                </c:pt>
                <c:pt idx="1570">
                  <c:v>846724526.48554206</c:v>
                </c:pt>
                <c:pt idx="1571">
                  <c:v>846770980.67681503</c:v>
                </c:pt>
                <c:pt idx="1572">
                  <c:v>846817322.34316659</c:v>
                </c:pt>
                <c:pt idx="1573">
                  <c:v>846863551.75716317</c:v>
                </c:pt>
                <c:pt idx="1574">
                  <c:v>846909669.19071126</c:v>
                </c:pt>
                <c:pt idx="1575">
                  <c:v>846955674.91505826</c:v>
                </c:pt>
                <c:pt idx="1576">
                  <c:v>847001569.20079494</c:v>
                </c:pt>
                <c:pt idx="1577">
                  <c:v>847047352.31785643</c:v>
                </c:pt>
                <c:pt idx="1578">
                  <c:v>847093024.53552413</c:v>
                </c:pt>
                <c:pt idx="1579">
                  <c:v>847138586.12242711</c:v>
                </c:pt>
                <c:pt idx="1580">
                  <c:v>847184037.34654367</c:v>
                </c:pt>
                <c:pt idx="1581">
                  <c:v>847229378.47520304</c:v>
                </c:pt>
                <c:pt idx="1582">
                  <c:v>847274609.77508688</c:v>
                </c:pt>
                <c:pt idx="1583">
                  <c:v>847319731.51223111</c:v>
                </c:pt>
                <c:pt idx="1584">
                  <c:v>847364743.95202684</c:v>
                </c:pt>
                <c:pt idx="1585">
                  <c:v>847409647.35922265</c:v>
                </c:pt>
                <c:pt idx="1586">
                  <c:v>847454441.99792564</c:v>
                </c:pt>
                <c:pt idx="1587">
                  <c:v>847499128.13160324</c:v>
                </c:pt>
                <c:pt idx="1588">
                  <c:v>847543706.02308476</c:v>
                </c:pt>
                <c:pt idx="1589">
                  <c:v>847588175.93456268</c:v>
                </c:pt>
                <c:pt idx="1590">
                  <c:v>847632538.12759447</c:v>
                </c:pt>
                <c:pt idx="1591">
                  <c:v>847676792.8631041</c:v>
                </c:pt>
                <c:pt idx="1592">
                  <c:v>847720940.40138364</c:v>
                </c:pt>
                <c:pt idx="1593">
                  <c:v>847764981.00209403</c:v>
                </c:pt>
                <c:pt idx="1594">
                  <c:v>847808914.92426825</c:v>
                </c:pt>
                <c:pt idx="1595">
                  <c:v>847852742.42631078</c:v>
                </c:pt>
                <c:pt idx="1596">
                  <c:v>847896463.76600099</c:v>
                </c:pt>
                <c:pt idx="1597">
                  <c:v>847940079.20049345</c:v>
                </c:pt>
                <c:pt idx="1598">
                  <c:v>847983588.98631966</c:v>
                </c:pt>
                <c:pt idx="1599">
                  <c:v>848026993.37939024</c:v>
                </c:pt>
                <c:pt idx="1600">
                  <c:v>848070292.63499546</c:v>
                </c:pt>
                <c:pt idx="1601">
                  <c:v>848113487.00780761</c:v>
                </c:pt>
                <c:pt idx="1602">
                  <c:v>848156576.7518816</c:v>
                </c:pt>
                <c:pt idx="1603">
                  <c:v>848199562.12065732</c:v>
                </c:pt>
                <c:pt idx="1604">
                  <c:v>848242443.36696064</c:v>
                </c:pt>
                <c:pt idx="1605">
                  <c:v>848285220.74300528</c:v>
                </c:pt>
                <c:pt idx="1606">
                  <c:v>848327894.50039339</c:v>
                </c:pt>
                <c:pt idx="1607">
                  <c:v>848370464.89011848</c:v>
                </c:pt>
                <c:pt idx="1608">
                  <c:v>848412932.16256523</c:v>
                </c:pt>
                <c:pt idx="1609">
                  <c:v>848455296.56751275</c:v>
                </c:pt>
                <c:pt idx="1610">
                  <c:v>848497558.35413408</c:v>
                </c:pt>
                <c:pt idx="1611">
                  <c:v>848539717.77099955</c:v>
                </c:pt>
                <c:pt idx="1612">
                  <c:v>848581775.06607711</c:v>
                </c:pt>
                <c:pt idx="1613">
                  <c:v>848623730.48673391</c:v>
                </c:pt>
                <c:pt idx="1614">
                  <c:v>848665584.27973807</c:v>
                </c:pt>
                <c:pt idx="1615">
                  <c:v>848707336.69125986</c:v>
                </c:pt>
                <c:pt idx="1616">
                  <c:v>848748987.96687341</c:v>
                </c:pt>
                <c:pt idx="1617">
                  <c:v>848790538.35155773</c:v>
                </c:pt>
                <c:pt idx="1618">
                  <c:v>848831988.08969879</c:v>
                </c:pt>
                <c:pt idx="1619">
                  <c:v>848873337.42509031</c:v>
                </c:pt>
                <c:pt idx="1620">
                  <c:v>848914586.6009357</c:v>
                </c:pt>
                <c:pt idx="1621">
                  <c:v>848955735.8598491</c:v>
                </c:pt>
                <c:pt idx="1622">
                  <c:v>848996785.44385684</c:v>
                </c:pt>
                <c:pt idx="1623">
                  <c:v>849037735.59439921</c:v>
                </c:pt>
                <c:pt idx="1624">
                  <c:v>849078586.55233169</c:v>
                </c:pt>
                <c:pt idx="1625">
                  <c:v>849119338.55792618</c:v>
                </c:pt>
                <c:pt idx="1626">
                  <c:v>849159991.85087287</c:v>
                </c:pt>
                <c:pt idx="1627">
                  <c:v>849200546.67028069</c:v>
                </c:pt>
                <c:pt idx="1628">
                  <c:v>849241003.2546804</c:v>
                </c:pt>
                <c:pt idx="1629">
                  <c:v>849281361.84202385</c:v>
                </c:pt>
                <c:pt idx="1630">
                  <c:v>849321622.66968751</c:v>
                </c:pt>
                <c:pt idx="1631">
                  <c:v>849361785.97447217</c:v>
                </c:pt>
                <c:pt idx="1632">
                  <c:v>849401851.99260533</c:v>
                </c:pt>
                <c:pt idx="1633">
                  <c:v>849441820.95974231</c:v>
                </c:pt>
                <c:pt idx="1634">
                  <c:v>849481693.11096716</c:v>
                </c:pt>
                <c:pt idx="1635">
                  <c:v>849521468.68079531</c:v>
                </c:pt>
                <c:pt idx="1636">
                  <c:v>849561147.90317333</c:v>
                </c:pt>
                <c:pt idx="1637">
                  <c:v>849600731.01148164</c:v>
                </c:pt>
                <c:pt idx="1638">
                  <c:v>849640218.23853493</c:v>
                </c:pt>
                <c:pt idx="1639">
                  <c:v>849679609.81658435</c:v>
                </c:pt>
                <c:pt idx="1640">
                  <c:v>849718905.97731817</c:v>
                </c:pt>
                <c:pt idx="1641">
                  <c:v>849758106.95186377</c:v>
                </c:pt>
                <c:pt idx="1642">
                  <c:v>849797212.97078812</c:v>
                </c:pt>
                <c:pt idx="1643">
                  <c:v>849836224.26410031</c:v>
                </c:pt>
                <c:pt idx="1644">
                  <c:v>849875141.061252</c:v>
                </c:pt>
                <c:pt idx="1645">
                  <c:v>849913963.59113908</c:v>
                </c:pt>
                <c:pt idx="1646">
                  <c:v>849952692.08210278</c:v>
                </c:pt>
                <c:pt idx="1647">
                  <c:v>849991326.76193166</c:v>
                </c:pt>
                <c:pt idx="1648">
                  <c:v>850029867.857862</c:v>
                </c:pt>
                <c:pt idx="1649">
                  <c:v>850068315.59658027</c:v>
                </c:pt>
                <c:pt idx="1650">
                  <c:v>850106670.20422339</c:v>
                </c:pt>
                <c:pt idx="1651">
                  <c:v>850144931.90638053</c:v>
                </c:pt>
                <c:pt idx="1652">
                  <c:v>850183100.92809451</c:v>
                </c:pt>
                <c:pt idx="1653">
                  <c:v>850221177.49386311</c:v>
                </c:pt>
                <c:pt idx="1654">
                  <c:v>850259161.8276403</c:v>
                </c:pt>
                <c:pt idx="1655">
                  <c:v>850297054.1528374</c:v>
                </c:pt>
                <c:pt idx="1656">
                  <c:v>850334854.69232488</c:v>
                </c:pt>
                <c:pt idx="1657">
                  <c:v>850372563.66843271</c:v>
                </c:pt>
                <c:pt idx="1658">
                  <c:v>850410181.30295324</c:v>
                </c:pt>
                <c:pt idx="1659">
                  <c:v>850447707.81714094</c:v>
                </c:pt>
                <c:pt idx="1660">
                  <c:v>850485143.43171442</c:v>
                </c:pt>
                <c:pt idx="1661">
                  <c:v>850522488.36685789</c:v>
                </c:pt>
                <c:pt idx="1662">
                  <c:v>850559742.84222186</c:v>
                </c:pt>
                <c:pt idx="1663">
                  <c:v>850596907.07692504</c:v>
                </c:pt>
                <c:pt idx="1664">
                  <c:v>850633981.28955543</c:v>
                </c:pt>
                <c:pt idx="1665">
                  <c:v>850670965.6981715</c:v>
                </c:pt>
                <c:pt idx="1666">
                  <c:v>850707860.52030313</c:v>
                </c:pt>
                <c:pt idx="1667">
                  <c:v>850744665.9729538</c:v>
                </c:pt>
                <c:pt idx="1668">
                  <c:v>850781382.27260101</c:v>
                </c:pt>
                <c:pt idx="1669">
                  <c:v>850818009.63519824</c:v>
                </c:pt>
                <c:pt idx="1670">
                  <c:v>850854548.27617574</c:v>
                </c:pt>
                <c:pt idx="1671">
                  <c:v>850890998.41044164</c:v>
                </c:pt>
                <c:pt idx="1672">
                  <c:v>850927360.25238359</c:v>
                </c:pt>
                <c:pt idx="1673">
                  <c:v>850963634.01587033</c:v>
                </c:pt>
                <c:pt idx="1674">
                  <c:v>850999819.91425228</c:v>
                </c:pt>
                <c:pt idx="1675">
                  <c:v>851035918.16036284</c:v>
                </c:pt>
                <c:pt idx="1676">
                  <c:v>851071928.96652019</c:v>
                </c:pt>
                <c:pt idx="1677">
                  <c:v>851107852.54452848</c:v>
                </c:pt>
                <c:pt idx="1678">
                  <c:v>851143689.10567772</c:v>
                </c:pt>
                <c:pt idx="1679">
                  <c:v>851179438.86074758</c:v>
                </c:pt>
                <c:pt idx="1680">
                  <c:v>851215102.02000594</c:v>
                </c:pt>
                <c:pt idx="1681">
                  <c:v>851250678.79321229</c:v>
                </c:pt>
                <c:pt idx="1682">
                  <c:v>851286169.38961709</c:v>
                </c:pt>
                <c:pt idx="1683">
                  <c:v>851321574.01796472</c:v>
                </c:pt>
                <c:pt idx="1684">
                  <c:v>851356892.88649344</c:v>
                </c:pt>
                <c:pt idx="1685">
                  <c:v>851392126.2029376</c:v>
                </c:pt>
                <c:pt idx="1686">
                  <c:v>851427274.17452776</c:v>
                </c:pt>
                <c:pt idx="1687">
                  <c:v>851462337.00799298</c:v>
                </c:pt>
                <c:pt idx="1688">
                  <c:v>851497314.90956128</c:v>
                </c:pt>
                <c:pt idx="1689">
                  <c:v>851532208.08496153</c:v>
                </c:pt>
                <c:pt idx="1690">
                  <c:v>851567016.73942339</c:v>
                </c:pt>
                <c:pt idx="1691">
                  <c:v>851601741.07768059</c:v>
                </c:pt>
                <c:pt idx="1692">
                  <c:v>851636381.30396998</c:v>
                </c:pt>
                <c:pt idx="1693">
                  <c:v>851670937.62203407</c:v>
                </c:pt>
                <c:pt idx="1694">
                  <c:v>851705410.23512208</c:v>
                </c:pt>
                <c:pt idx="1695">
                  <c:v>851739799.34599042</c:v>
                </c:pt>
                <c:pt idx="1696">
                  <c:v>851774105.1569047</c:v>
                </c:pt>
                <c:pt idx="1697">
                  <c:v>851808327.86964035</c:v>
                </c:pt>
                <c:pt idx="1698">
                  <c:v>851842467.68548441</c:v>
                </c:pt>
                <c:pt idx="1699">
                  <c:v>851876524.80523598</c:v>
                </c:pt>
                <c:pt idx="1700">
                  <c:v>851910499.42920792</c:v>
                </c:pt>
                <c:pt idx="1701">
                  <c:v>851944391.75722778</c:v>
                </c:pt>
                <c:pt idx="1702">
                  <c:v>851978201.98863924</c:v>
                </c:pt>
                <c:pt idx="1703">
                  <c:v>852011930.32230318</c:v>
                </c:pt>
                <c:pt idx="1704">
                  <c:v>852045576.95659828</c:v>
                </c:pt>
                <c:pt idx="1705">
                  <c:v>852079142.08942354</c:v>
                </c:pt>
                <c:pt idx="1706">
                  <c:v>852112625.91819751</c:v>
                </c:pt>
                <c:pt idx="1707">
                  <c:v>852146028.63986158</c:v>
                </c:pt>
                <c:pt idx="1708">
                  <c:v>852179350.45087957</c:v>
                </c:pt>
                <c:pt idx="1709">
                  <c:v>852212591.5472393</c:v>
                </c:pt>
                <c:pt idx="1710">
                  <c:v>852245752.12445414</c:v>
                </c:pt>
                <c:pt idx="1711">
                  <c:v>852278832.37756371</c:v>
                </c:pt>
                <c:pt idx="1712">
                  <c:v>852311832.50113547</c:v>
                </c:pt>
                <c:pt idx="1713">
                  <c:v>852344752.68926501</c:v>
                </c:pt>
                <c:pt idx="1714">
                  <c:v>852377593.13557839</c:v>
                </c:pt>
                <c:pt idx="1715">
                  <c:v>852410354.03323233</c:v>
                </c:pt>
                <c:pt idx="1716">
                  <c:v>852443035.57491565</c:v>
                </c:pt>
                <c:pt idx="1717">
                  <c:v>852475637.95285046</c:v>
                </c:pt>
                <c:pt idx="1718">
                  <c:v>852508161.3587935</c:v>
                </c:pt>
                <c:pt idx="1719">
                  <c:v>852540605.98403656</c:v>
                </c:pt>
                <c:pt idx="1720">
                  <c:v>852572972.01940846</c:v>
                </c:pt>
                <c:pt idx="1721">
                  <c:v>852605259.65527558</c:v>
                </c:pt>
                <c:pt idx="1722">
                  <c:v>852637469.08154333</c:v>
                </c:pt>
                <c:pt idx="1723">
                  <c:v>852669600.48765695</c:v>
                </c:pt>
                <c:pt idx="1724">
                  <c:v>852701654.062603</c:v>
                </c:pt>
                <c:pt idx="1725">
                  <c:v>852733629.99490988</c:v>
                </c:pt>
                <c:pt idx="1726">
                  <c:v>852765528.47264981</c:v>
                </c:pt>
                <c:pt idx="1727">
                  <c:v>852797349.68343925</c:v>
                </c:pt>
                <c:pt idx="1728">
                  <c:v>852829093.81443977</c:v>
                </c:pt>
                <c:pt idx="1729">
                  <c:v>852860761.0523603</c:v>
                </c:pt>
                <c:pt idx="1730">
                  <c:v>852892351.58345711</c:v>
                </c:pt>
                <c:pt idx="1731">
                  <c:v>852923865.59353554</c:v>
                </c:pt>
                <c:pt idx="1732">
                  <c:v>852955303.26795042</c:v>
                </c:pt>
                <c:pt idx="1733">
                  <c:v>852986664.7916081</c:v>
                </c:pt>
                <c:pt idx="1734">
                  <c:v>853017950.3489666</c:v>
                </c:pt>
                <c:pt idx="1735">
                  <c:v>853049160.12403738</c:v>
                </c:pt>
                <c:pt idx="1736">
                  <c:v>853080294.30038643</c:v>
                </c:pt>
                <c:pt idx="1737">
                  <c:v>853111353.06113446</c:v>
                </c:pt>
                <c:pt idx="1738">
                  <c:v>853142336.5889591</c:v>
                </c:pt>
                <c:pt idx="1739">
                  <c:v>853173245.06609523</c:v>
                </c:pt>
                <c:pt idx="1740">
                  <c:v>853204078.67433667</c:v>
                </c:pt>
                <c:pt idx="1741">
                  <c:v>853234837.59503627</c:v>
                </c:pt>
                <c:pt idx="1742">
                  <c:v>853265522.00910807</c:v>
                </c:pt>
                <c:pt idx="1743">
                  <c:v>853296132.0970279</c:v>
                </c:pt>
                <c:pt idx="1744">
                  <c:v>853326668.03883421</c:v>
                </c:pt>
                <c:pt idx="1745">
                  <c:v>853357130.0141294</c:v>
                </c:pt>
                <c:pt idx="1746">
                  <c:v>853387518.20208097</c:v>
                </c:pt>
                <c:pt idx="1747">
                  <c:v>853417832.78142214</c:v>
                </c:pt>
                <c:pt idx="1748">
                  <c:v>853448073.93045342</c:v>
                </c:pt>
                <c:pt idx="1749">
                  <c:v>853478241.82704341</c:v>
                </c:pt>
                <c:pt idx="1750">
                  <c:v>853508336.64862978</c:v>
                </c:pt>
                <c:pt idx="1751">
                  <c:v>853538358.57222044</c:v>
                </c:pt>
                <c:pt idx="1752">
                  <c:v>853568307.77439463</c:v>
                </c:pt>
                <c:pt idx="1753">
                  <c:v>853598184.43130338</c:v>
                </c:pt>
                <c:pt idx="1754">
                  <c:v>853627988.71867192</c:v>
                </c:pt>
                <c:pt idx="1755">
                  <c:v>853657720.81179917</c:v>
                </c:pt>
                <c:pt idx="1756">
                  <c:v>853687380.88555944</c:v>
                </c:pt>
                <c:pt idx="1757">
                  <c:v>853716969.11440372</c:v>
                </c:pt>
                <c:pt idx="1758">
                  <c:v>853746485.6723603</c:v>
                </c:pt>
                <c:pt idx="1759">
                  <c:v>853775930.7330358</c:v>
                </c:pt>
                <c:pt idx="1760">
                  <c:v>853805304.46961653</c:v>
                </c:pt>
                <c:pt idx="1761">
                  <c:v>853834607.05486929</c:v>
                </c:pt>
                <c:pt idx="1762">
                  <c:v>853863838.66114223</c:v>
                </c:pt>
                <c:pt idx="1763">
                  <c:v>853892999.46036613</c:v>
                </c:pt>
                <c:pt idx="1764">
                  <c:v>853922089.62405515</c:v>
                </c:pt>
                <c:pt idx="1765">
                  <c:v>853951109.32330835</c:v>
                </c:pt>
                <c:pt idx="1766">
                  <c:v>853980058.72880983</c:v>
                </c:pt>
                <c:pt idx="1767">
                  <c:v>854008938.01083088</c:v>
                </c:pt>
                <c:pt idx="1768">
                  <c:v>854037747.3392297</c:v>
                </c:pt>
                <c:pt idx="1769">
                  <c:v>854066486.88345337</c:v>
                </c:pt>
                <c:pt idx="1770">
                  <c:v>854095156.81253886</c:v>
                </c:pt>
                <c:pt idx="1771">
                  <c:v>854123757.29511285</c:v>
                </c:pt>
                <c:pt idx="1772">
                  <c:v>854152288.4993943</c:v>
                </c:pt>
                <c:pt idx="1773">
                  <c:v>854180750.59319425</c:v>
                </c:pt>
                <c:pt idx="1774">
                  <c:v>854209143.7439177</c:v>
                </c:pt>
                <c:pt idx="1775">
                  <c:v>854237468.11856365</c:v>
                </c:pt>
                <c:pt idx="1776">
                  <c:v>854265723.88372695</c:v>
                </c:pt>
                <c:pt idx="1777">
                  <c:v>854293911.20559847</c:v>
                </c:pt>
                <c:pt idx="1778">
                  <c:v>854322030.24996734</c:v>
                </c:pt>
                <c:pt idx="1779">
                  <c:v>854350081.1822201</c:v>
                </c:pt>
                <c:pt idx="1780">
                  <c:v>854378064.16734362</c:v>
                </c:pt>
                <c:pt idx="1781">
                  <c:v>854405979.36992419</c:v>
                </c:pt>
                <c:pt idx="1782">
                  <c:v>854433826.95415032</c:v>
                </c:pt>
                <c:pt idx="1783">
                  <c:v>854461607.08381212</c:v>
                </c:pt>
                <c:pt idx="1784">
                  <c:v>854489319.92230344</c:v>
                </c:pt>
                <c:pt idx="1785">
                  <c:v>854516965.632622</c:v>
                </c:pt>
                <c:pt idx="1786">
                  <c:v>854544544.37737083</c:v>
                </c:pt>
                <c:pt idx="1787">
                  <c:v>854572056.3187592</c:v>
                </c:pt>
                <c:pt idx="1788">
                  <c:v>854599501.61860335</c:v>
                </c:pt>
                <c:pt idx="1789">
                  <c:v>854626880.43832719</c:v>
                </c:pt>
                <c:pt idx="1790">
                  <c:v>854654192.93896461</c:v>
                </c:pt>
                <c:pt idx="1791">
                  <c:v>854681439.28115845</c:v>
                </c:pt>
                <c:pt idx="1792">
                  <c:v>854708619.62516284</c:v>
                </c:pt>
                <c:pt idx="1793">
                  <c:v>854735734.13084364</c:v>
                </c:pt>
                <c:pt idx="1794">
                  <c:v>854762782.95767963</c:v>
                </c:pt>
                <c:pt idx="1795">
                  <c:v>854789766.26476288</c:v>
                </c:pt>
                <c:pt idx="1796">
                  <c:v>854816684.21080089</c:v>
                </c:pt>
                <c:pt idx="1797">
                  <c:v>854843536.95411575</c:v>
                </c:pt>
                <c:pt idx="1798">
                  <c:v>854870324.65264678</c:v>
                </c:pt>
                <c:pt idx="1799">
                  <c:v>854897047.4639504</c:v>
                </c:pt>
                <c:pt idx="1800">
                  <c:v>854923705.54520142</c:v>
                </c:pt>
                <c:pt idx="1801">
                  <c:v>854950299.05319393</c:v>
                </c:pt>
                <c:pt idx="1802">
                  <c:v>854976828.14434218</c:v>
                </c:pt>
                <c:pt idx="1803">
                  <c:v>855003292.97468209</c:v>
                </c:pt>
                <c:pt idx="1804">
                  <c:v>855029693.69987047</c:v>
                </c:pt>
                <c:pt idx="1805">
                  <c:v>855056030.47518826</c:v>
                </c:pt>
                <c:pt idx="1806">
                  <c:v>855082303.45553946</c:v>
                </c:pt>
                <c:pt idx="1807">
                  <c:v>855108512.79545331</c:v>
                </c:pt>
                <c:pt idx="1808">
                  <c:v>855134658.64908445</c:v>
                </c:pt>
                <c:pt idx="1809">
                  <c:v>855160741.17021441</c:v>
                </c:pt>
                <c:pt idx="1810">
                  <c:v>855186760.51225209</c:v>
                </c:pt>
                <c:pt idx="1811">
                  <c:v>855212716.82823455</c:v>
                </c:pt>
                <c:pt idx="1812">
                  <c:v>855238610.27082849</c:v>
                </c:pt>
                <c:pt idx="1813">
                  <c:v>855264440.99233055</c:v>
                </c:pt>
                <c:pt idx="1814">
                  <c:v>855290209.1446687</c:v>
                </c:pt>
                <c:pt idx="1815">
                  <c:v>855315914.87940288</c:v>
                </c:pt>
                <c:pt idx="1816">
                  <c:v>855341558.34772563</c:v>
                </c:pt>
                <c:pt idx="1817">
                  <c:v>855367139.70046353</c:v>
                </c:pt>
                <c:pt idx="1818">
                  <c:v>855392659.08807766</c:v>
                </c:pt>
                <c:pt idx="1819">
                  <c:v>855418116.66066504</c:v>
                </c:pt>
                <c:pt idx="1820">
                  <c:v>855443512.56795835</c:v>
                </c:pt>
                <c:pt idx="1821">
                  <c:v>855468846.95932817</c:v>
                </c:pt>
                <c:pt idx="1822">
                  <c:v>855494119.98378325</c:v>
                </c:pt>
                <c:pt idx="1823">
                  <c:v>855519331.78997111</c:v>
                </c:pt>
                <c:pt idx="1824">
                  <c:v>855544482.52617943</c:v>
                </c:pt>
                <c:pt idx="1825">
                  <c:v>855569572.34033656</c:v>
                </c:pt>
                <c:pt idx="1826">
                  <c:v>855594601.38001275</c:v>
                </c:pt>
                <c:pt idx="1827">
                  <c:v>855619569.79242039</c:v>
                </c:pt>
                <c:pt idx="1828">
                  <c:v>855644477.72441566</c:v>
                </c:pt>
                <c:pt idx="1829">
                  <c:v>855669325.32249892</c:v>
                </c:pt>
                <c:pt idx="1830">
                  <c:v>855694112.73281538</c:v>
                </c:pt>
                <c:pt idx="1831">
                  <c:v>855718840.10115683</c:v>
                </c:pt>
                <c:pt idx="1832">
                  <c:v>855743507.57296121</c:v>
                </c:pt>
                <c:pt idx="1833">
                  <c:v>855768115.29331481</c:v>
                </c:pt>
                <c:pt idx="1834">
                  <c:v>855792663.40695202</c:v>
                </c:pt>
                <c:pt idx="1835">
                  <c:v>855817152.0582571</c:v>
                </c:pt>
                <c:pt idx="1836">
                  <c:v>855841581.39126396</c:v>
                </c:pt>
                <c:pt idx="1837">
                  <c:v>855865951.54965818</c:v>
                </c:pt>
                <c:pt idx="1838">
                  <c:v>855890262.67677689</c:v>
                </c:pt>
                <c:pt idx="1839">
                  <c:v>855914514.91561031</c:v>
                </c:pt>
                <c:pt idx="1840">
                  <c:v>855938708.40880191</c:v>
                </c:pt>
                <c:pt idx="1841">
                  <c:v>855962843.29865038</c:v>
                </c:pt>
                <c:pt idx="1842">
                  <c:v>855986919.72710907</c:v>
                </c:pt>
                <c:pt idx="1843">
                  <c:v>856010937.83578742</c:v>
                </c:pt>
                <c:pt idx="1844">
                  <c:v>856034897.76595247</c:v>
                </c:pt>
                <c:pt idx="1845">
                  <c:v>856058799.65852845</c:v>
                </c:pt>
                <c:pt idx="1846">
                  <c:v>856082643.65409851</c:v>
                </c:pt>
                <c:pt idx="1847">
                  <c:v>856106429.89290524</c:v>
                </c:pt>
                <c:pt idx="1848">
                  <c:v>856130158.51485169</c:v>
                </c:pt>
                <c:pt idx="1849">
                  <c:v>856153829.65950167</c:v>
                </c:pt>
                <c:pt idx="1850">
                  <c:v>856177443.46608114</c:v>
                </c:pt>
                <c:pt idx="1851">
                  <c:v>856201000.07347894</c:v>
                </c:pt>
                <c:pt idx="1852">
                  <c:v>856224499.62024701</c:v>
                </c:pt>
                <c:pt idx="1853">
                  <c:v>856247942.24460232</c:v>
                </c:pt>
                <c:pt idx="1854">
                  <c:v>856271328.08442664</c:v>
                </c:pt>
                <c:pt idx="1855">
                  <c:v>856294657.27726781</c:v>
                </c:pt>
                <c:pt idx="1856">
                  <c:v>856317929.9603405</c:v>
                </c:pt>
                <c:pt idx="1857">
                  <c:v>856341146.27052712</c:v>
                </c:pt>
                <c:pt idx="1858">
                  <c:v>856364306.34437823</c:v>
                </c:pt>
                <c:pt idx="1859">
                  <c:v>856387410.31811404</c:v>
                </c:pt>
                <c:pt idx="1860">
                  <c:v>856410458.32762432</c:v>
                </c:pt>
                <c:pt idx="1861">
                  <c:v>856433450.5084703</c:v>
                </c:pt>
                <c:pt idx="1862">
                  <c:v>856456386.99588394</c:v>
                </c:pt>
                <c:pt idx="1863">
                  <c:v>856479267.92477071</c:v>
                </c:pt>
                <c:pt idx="1864">
                  <c:v>856502093.42970836</c:v>
                </c:pt>
                <c:pt idx="1865">
                  <c:v>856524863.6449492</c:v>
                </c:pt>
                <c:pt idx="1866">
                  <c:v>856547578.70442045</c:v>
                </c:pt>
                <c:pt idx="1867">
                  <c:v>856570238.74172413</c:v>
                </c:pt>
                <c:pt idx="1868">
                  <c:v>856592843.89013958</c:v>
                </c:pt>
                <c:pt idx="1869">
                  <c:v>856615394.28262281</c:v>
                </c:pt>
                <c:pt idx="1870">
                  <c:v>856637890.05180764</c:v>
                </c:pt>
                <c:pt idx="1871">
                  <c:v>856660331.3300072</c:v>
                </c:pt>
                <c:pt idx="1872">
                  <c:v>856682718.24921358</c:v>
                </c:pt>
                <c:pt idx="1873">
                  <c:v>856705050.94109917</c:v>
                </c:pt>
                <c:pt idx="1874">
                  <c:v>856727329.5370177</c:v>
                </c:pt>
                <c:pt idx="1875">
                  <c:v>856749554.16800463</c:v>
                </c:pt>
                <c:pt idx="1876">
                  <c:v>856771724.96477783</c:v>
                </c:pt>
                <c:pt idx="1877">
                  <c:v>856793842.05773902</c:v>
                </c:pt>
                <c:pt idx="1878">
                  <c:v>856815905.5769732</c:v>
                </c:pt>
                <c:pt idx="1879">
                  <c:v>856837915.65225124</c:v>
                </c:pt>
                <c:pt idx="1880">
                  <c:v>856859872.41302896</c:v>
                </c:pt>
                <c:pt idx="1881">
                  <c:v>856881775.98844886</c:v>
                </c:pt>
                <c:pt idx="1882">
                  <c:v>856903626.50734079</c:v>
                </c:pt>
                <c:pt idx="1883">
                  <c:v>856925424.09822226</c:v>
                </c:pt>
                <c:pt idx="1884">
                  <c:v>856947168.88929951</c:v>
                </c:pt>
                <c:pt idx="1885">
                  <c:v>856968861.00846815</c:v>
                </c:pt>
                <c:pt idx="1886">
                  <c:v>856990500.58331454</c:v>
                </c:pt>
                <c:pt idx="1887">
                  <c:v>857012087.74111521</c:v>
                </c:pt>
                <c:pt idx="1888">
                  <c:v>857033622.60883904</c:v>
                </c:pt>
                <c:pt idx="1889">
                  <c:v>857055105.31314707</c:v>
                </c:pt>
                <c:pt idx="1890">
                  <c:v>857076535.98039317</c:v>
                </c:pt>
                <c:pt idx="1891">
                  <c:v>857097914.73662603</c:v>
                </c:pt>
                <c:pt idx="1892">
                  <c:v>857119241.70758808</c:v>
                </c:pt>
                <c:pt idx="1893">
                  <c:v>857140517.01871777</c:v>
                </c:pt>
                <c:pt idx="1894">
                  <c:v>857161740.7951498</c:v>
                </c:pt>
                <c:pt idx="1895">
                  <c:v>857182913.16171503</c:v>
                </c:pt>
                <c:pt idx="1896">
                  <c:v>857204034.24294269</c:v>
                </c:pt>
                <c:pt idx="1897">
                  <c:v>857225104.16305983</c:v>
                </c:pt>
                <c:pt idx="1898">
                  <c:v>857246123.04599309</c:v>
                </c:pt>
                <c:pt idx="1899">
                  <c:v>857267091.01536846</c:v>
                </c:pt>
                <c:pt idx="1900">
                  <c:v>857288008.19451296</c:v>
                </c:pt>
                <c:pt idx="1901">
                  <c:v>857308874.70645452</c:v>
                </c:pt>
                <c:pt idx="1902">
                  <c:v>857329690.67392278</c:v>
                </c:pt>
                <c:pt idx="1903">
                  <c:v>857350456.21935081</c:v>
                </c:pt>
                <c:pt idx="1904">
                  <c:v>857371171.46487463</c:v>
                </c:pt>
                <c:pt idx="1905">
                  <c:v>857391836.53233469</c:v>
                </c:pt>
                <c:pt idx="1906">
                  <c:v>857412451.54327595</c:v>
                </c:pt>
                <c:pt idx="1907">
                  <c:v>857433016.61894941</c:v>
                </c:pt>
                <c:pt idx="1908">
                  <c:v>857453531.88031197</c:v>
                </c:pt>
                <c:pt idx="1909">
                  <c:v>857473997.44802773</c:v>
                </c:pt>
                <c:pt idx="1910">
                  <c:v>857494413.4424684</c:v>
                </c:pt>
                <c:pt idx="1911">
                  <c:v>857514779.98371422</c:v>
                </c:pt>
                <c:pt idx="1912">
                  <c:v>857535097.19155467</c:v>
                </c:pt>
                <c:pt idx="1913">
                  <c:v>857555365.1854887</c:v>
                </c:pt>
                <c:pt idx="1914">
                  <c:v>857575584.08472633</c:v>
                </c:pt>
                <c:pt idx="1915">
                  <c:v>857595754.00818813</c:v>
                </c:pt>
                <c:pt idx="1916">
                  <c:v>857615875.07450712</c:v>
                </c:pt>
                <c:pt idx="1917">
                  <c:v>857635947.40202916</c:v>
                </c:pt>
                <c:pt idx="1918">
                  <c:v>857655971.10881257</c:v>
                </c:pt>
                <c:pt idx="1919">
                  <c:v>857675946.31263077</c:v>
                </c:pt>
                <c:pt idx="1920">
                  <c:v>857695873.13097107</c:v>
                </c:pt>
                <c:pt idx="1921">
                  <c:v>857715751.68103671</c:v>
                </c:pt>
                <c:pt idx="1922">
                  <c:v>857735582.0797466</c:v>
                </c:pt>
                <c:pt idx="1923">
                  <c:v>857755364.44373667</c:v>
                </c:pt>
                <c:pt idx="1924">
                  <c:v>857775098.88936055</c:v>
                </c:pt>
                <c:pt idx="1925">
                  <c:v>857794785.53268969</c:v>
                </c:pt>
                <c:pt idx="1926">
                  <c:v>857814424.48951435</c:v>
                </c:pt>
                <c:pt idx="1927">
                  <c:v>857834015.87534451</c:v>
                </c:pt>
                <c:pt idx="1928">
                  <c:v>857853559.8054105</c:v>
                </c:pt>
                <c:pt idx="1929">
                  <c:v>857873056.39466321</c:v>
                </c:pt>
                <c:pt idx="1930">
                  <c:v>857892505.75777507</c:v>
                </c:pt>
                <c:pt idx="1931">
                  <c:v>857911908.00914109</c:v>
                </c:pt>
                <c:pt idx="1932">
                  <c:v>857931263.26287889</c:v>
                </c:pt>
                <c:pt idx="1933">
                  <c:v>857950571.63282955</c:v>
                </c:pt>
                <c:pt idx="1934">
                  <c:v>857969833.23255885</c:v>
                </c:pt>
                <c:pt idx="1935">
                  <c:v>857989048.17535722</c:v>
                </c:pt>
                <c:pt idx="1936">
                  <c:v>858008216.57424057</c:v>
                </c:pt>
                <c:pt idx="1937">
                  <c:v>858027338.54195118</c:v>
                </c:pt>
                <c:pt idx="1938">
                  <c:v>858046414.19095814</c:v>
                </c:pt>
                <c:pt idx="1939">
                  <c:v>858065443.63345838</c:v>
                </c:pt>
                <c:pt idx="1940">
                  <c:v>858084426.98137653</c:v>
                </c:pt>
                <c:pt idx="1941">
                  <c:v>858103364.34636688</c:v>
                </c:pt>
                <c:pt idx="1942">
                  <c:v>858122255.83981264</c:v>
                </c:pt>
                <c:pt idx="1943">
                  <c:v>858141101.5728271</c:v>
                </c:pt>
                <c:pt idx="1944">
                  <c:v>858159901.65625525</c:v>
                </c:pt>
                <c:pt idx="1945">
                  <c:v>858178656.20067251</c:v>
                </c:pt>
                <c:pt idx="1946">
                  <c:v>858197365.3163873</c:v>
                </c:pt>
                <c:pt idx="1947">
                  <c:v>858216029.11344028</c:v>
                </c:pt>
                <c:pt idx="1948">
                  <c:v>858234647.70160615</c:v>
                </c:pt>
                <c:pt idx="1949">
                  <c:v>858253221.19039297</c:v>
                </c:pt>
                <c:pt idx="1950">
                  <c:v>858271749.68904436</c:v>
                </c:pt>
                <c:pt idx="1951">
                  <c:v>858290233.30653858</c:v>
                </c:pt>
                <c:pt idx="1952">
                  <c:v>858308672.15159023</c:v>
                </c:pt>
                <c:pt idx="1953">
                  <c:v>858327066.33265078</c:v>
                </c:pt>
                <c:pt idx="1954">
                  <c:v>858345415.95790851</c:v>
                </c:pt>
                <c:pt idx="1955">
                  <c:v>858363721.13529003</c:v>
                </c:pt>
                <c:pt idx="1956">
                  <c:v>858381981.97246063</c:v>
                </c:pt>
                <c:pt idx="1957">
                  <c:v>858400198.57682431</c:v>
                </c:pt>
                <c:pt idx="1958">
                  <c:v>858418371.0555253</c:v>
                </c:pt>
                <c:pt idx="1959">
                  <c:v>858436499.51544821</c:v>
                </c:pt>
                <c:pt idx="1960">
                  <c:v>858454584.06321859</c:v>
                </c:pt>
                <c:pt idx="1961">
                  <c:v>858472624.80520391</c:v>
                </c:pt>
                <c:pt idx="1962">
                  <c:v>858490621.84751391</c:v>
                </c:pt>
                <c:pt idx="1963">
                  <c:v>858508575.29600132</c:v>
                </c:pt>
                <c:pt idx="1964">
                  <c:v>858526485.25626254</c:v>
                </c:pt>
                <c:pt idx="1965">
                  <c:v>858544351.83363795</c:v>
                </c:pt>
                <c:pt idx="1966">
                  <c:v>858562175.13321292</c:v>
                </c:pt>
                <c:pt idx="1967">
                  <c:v>858579955.25981843</c:v>
                </c:pt>
                <c:pt idx="1968">
                  <c:v>858597692.31803131</c:v>
                </c:pt>
                <c:pt idx="1969">
                  <c:v>858615386.41217506</c:v>
                </c:pt>
                <c:pt idx="1970">
                  <c:v>858633037.64632058</c:v>
                </c:pt>
                <c:pt idx="1971">
                  <c:v>858650646.12428689</c:v>
                </c:pt>
                <c:pt idx="1972">
                  <c:v>858668211.94964087</c:v>
                </c:pt>
                <c:pt idx="1973">
                  <c:v>858685735.22569931</c:v>
                </c:pt>
                <c:pt idx="1974">
                  <c:v>858703216.05552828</c:v>
                </c:pt>
                <c:pt idx="1975">
                  <c:v>858720654.54194427</c:v>
                </c:pt>
                <c:pt idx="1976">
                  <c:v>858738050.78751469</c:v>
                </c:pt>
                <c:pt idx="1977">
                  <c:v>858755404.89455891</c:v>
                </c:pt>
                <c:pt idx="1978">
                  <c:v>858772716.96514773</c:v>
                </c:pt>
                <c:pt idx="1979">
                  <c:v>858789987.10110521</c:v>
                </c:pt>
                <c:pt idx="1980">
                  <c:v>858807215.40400875</c:v>
                </c:pt>
                <c:pt idx="1981">
                  <c:v>858824401.97518945</c:v>
                </c:pt>
                <c:pt idx="1982">
                  <c:v>858841546.91573334</c:v>
                </c:pt>
                <c:pt idx="1983">
                  <c:v>858858650.3264811</c:v>
                </c:pt>
                <c:pt idx="1984">
                  <c:v>858875712.30802941</c:v>
                </c:pt>
                <c:pt idx="1985">
                  <c:v>858892732.96073151</c:v>
                </c:pt>
                <c:pt idx="1986">
                  <c:v>858909712.38469708</c:v>
                </c:pt>
                <c:pt idx="1987">
                  <c:v>858926650.6797936</c:v>
                </c:pt>
                <c:pt idx="1988">
                  <c:v>858943547.94564664</c:v>
                </c:pt>
                <c:pt idx="1989">
                  <c:v>858960404.28164041</c:v>
                </c:pt>
                <c:pt idx="1990">
                  <c:v>858977219.78691828</c:v>
                </c:pt>
                <c:pt idx="1991">
                  <c:v>858993994.56038368</c:v>
                </c:pt>
                <c:pt idx="1992">
                  <c:v>859010728.70070016</c:v>
                </c:pt>
                <c:pt idx="1993">
                  <c:v>859027422.30629253</c:v>
                </c:pt>
                <c:pt idx="1994">
                  <c:v>859044075.47534728</c:v>
                </c:pt>
                <c:pt idx="1995">
                  <c:v>859060688.30581272</c:v>
                </c:pt>
                <c:pt idx="1996">
                  <c:v>859077260.89540005</c:v>
                </c:pt>
                <c:pt idx="1997">
                  <c:v>859093793.34158421</c:v>
                </c:pt>
                <c:pt idx="1998">
                  <c:v>859110285.74160314</c:v>
                </c:pt>
                <c:pt idx="1999">
                  <c:v>859126738.19246006</c:v>
                </c:pt>
                <c:pt idx="2000">
                  <c:v>859143150.79092276</c:v>
                </c:pt>
                <c:pt idx="2001">
                  <c:v>859159523.63352489</c:v>
                </c:pt>
                <c:pt idx="2002">
                  <c:v>859175856.81656611</c:v>
                </c:pt>
                <c:pt idx="2003">
                  <c:v>859192150.43611276</c:v>
                </c:pt>
                <c:pt idx="2004">
                  <c:v>859208404.58799887</c:v>
                </c:pt>
                <c:pt idx="2005">
                  <c:v>859224619.36782575</c:v>
                </c:pt>
                <c:pt idx="2006">
                  <c:v>859240794.87096357</c:v>
                </c:pt>
                <c:pt idx="2007">
                  <c:v>859256931.19255137</c:v>
                </c:pt>
                <c:pt idx="2008">
                  <c:v>859273028.42749763</c:v>
                </c:pt>
                <c:pt idx="2009">
                  <c:v>859289086.6704812</c:v>
                </c:pt>
                <c:pt idx="2010">
                  <c:v>859305106.01595116</c:v>
                </c:pt>
                <c:pt idx="2011">
                  <c:v>859321086.55812836</c:v>
                </c:pt>
                <c:pt idx="2012">
                  <c:v>859337028.3910048</c:v>
                </c:pt>
                <c:pt idx="2013">
                  <c:v>859352931.60834539</c:v>
                </c:pt>
                <c:pt idx="2014">
                  <c:v>859368796.30368745</c:v>
                </c:pt>
                <c:pt idx="2015">
                  <c:v>859384622.57034218</c:v>
                </c:pt>
                <c:pt idx="2016">
                  <c:v>859400410.50139439</c:v>
                </c:pt>
                <c:pt idx="2017">
                  <c:v>859416160.18970346</c:v>
                </c:pt>
                <c:pt idx="2018">
                  <c:v>859431871.72790396</c:v>
                </c:pt>
                <c:pt idx="2019">
                  <c:v>859447545.20840609</c:v>
                </c:pt>
                <c:pt idx="2020">
                  <c:v>859463180.72339582</c:v>
                </c:pt>
                <c:pt idx="2021">
                  <c:v>859478778.36483669</c:v>
                </c:pt>
                <c:pt idx="2022">
                  <c:v>859494338.22446859</c:v>
                </c:pt>
                <c:pt idx="2023">
                  <c:v>859509860.39380944</c:v>
                </c:pt>
                <c:pt idx="2024">
                  <c:v>859525344.96415579</c:v>
                </c:pt>
                <c:pt idx="2025">
                  <c:v>859540792.02658284</c:v>
                </c:pt>
                <c:pt idx="2026">
                  <c:v>859556201.67194486</c:v>
                </c:pt>
                <c:pt idx="2027">
                  <c:v>859571573.99087667</c:v>
                </c:pt>
                <c:pt idx="2028">
                  <c:v>859586909.07379293</c:v>
                </c:pt>
                <c:pt idx="2029">
                  <c:v>859602207.01088989</c:v>
                </c:pt>
                <c:pt idx="2030">
                  <c:v>859617467.89214492</c:v>
                </c:pt>
                <c:pt idx="2031">
                  <c:v>859632691.8073175</c:v>
                </c:pt>
                <c:pt idx="2032">
                  <c:v>859647878.84594965</c:v>
                </c:pt>
                <c:pt idx="2033">
                  <c:v>859663029.09736657</c:v>
                </c:pt>
                <c:pt idx="2034">
                  <c:v>859678142.6506772</c:v>
                </c:pt>
                <c:pt idx="2035">
                  <c:v>859693219.5947746</c:v>
                </c:pt>
                <c:pt idx="2036">
                  <c:v>859708260.01833606</c:v>
                </c:pt>
                <c:pt idx="2037">
                  <c:v>859723264.00982487</c:v>
                </c:pt>
                <c:pt idx="2038">
                  <c:v>859738231.6574893</c:v>
                </c:pt>
                <c:pt idx="2039">
                  <c:v>859753163.04936433</c:v>
                </c:pt>
                <c:pt idx="2040">
                  <c:v>859768058.27327144</c:v>
                </c:pt>
                <c:pt idx="2041">
                  <c:v>859782917.41681957</c:v>
                </c:pt>
                <c:pt idx="2042">
                  <c:v>859797740.56740522</c:v>
                </c:pt>
                <c:pt idx="2043">
                  <c:v>859812527.81221342</c:v>
                </c:pt>
                <c:pt idx="2044">
                  <c:v>859827279.23821771</c:v>
                </c:pt>
                <c:pt idx="2045">
                  <c:v>859841994.93218136</c:v>
                </c:pt>
                <c:pt idx="2046">
                  <c:v>859856674.98065746</c:v>
                </c:pt>
                <c:pt idx="2047">
                  <c:v>859871319.4699887</c:v>
                </c:pt>
                <c:pt idx="2048">
                  <c:v>859885928.48630965</c:v>
                </c:pt>
                <c:pt idx="2049">
                  <c:v>859900502.11554551</c:v>
                </c:pt>
                <c:pt idx="2050">
                  <c:v>859915040.44341373</c:v>
                </c:pt>
                <c:pt idx="2051">
                  <c:v>859929543.55542421</c:v>
                </c:pt>
                <c:pt idx="2052">
                  <c:v>859944011.53687894</c:v>
                </c:pt>
                <c:pt idx="2053">
                  <c:v>859958444.4728744</c:v>
                </c:pt>
                <c:pt idx="2054">
                  <c:v>859972842.44830012</c:v>
                </c:pt>
                <c:pt idx="2055">
                  <c:v>859987205.5478406</c:v>
                </c:pt>
                <c:pt idx="2056">
                  <c:v>860001533.85597444</c:v>
                </c:pt>
                <c:pt idx="2057">
                  <c:v>860015827.45697629</c:v>
                </c:pt>
                <c:pt idx="2058">
                  <c:v>860030086.43491662</c:v>
                </c:pt>
                <c:pt idx="2059">
                  <c:v>860044310.87366176</c:v>
                </c:pt>
                <c:pt idx="2060">
                  <c:v>860058500.85687542</c:v>
                </c:pt>
                <c:pt idx="2061">
                  <c:v>860072656.46801829</c:v>
                </c:pt>
                <c:pt idx="2062">
                  <c:v>860086777.79034925</c:v>
                </c:pt>
                <c:pt idx="2063">
                  <c:v>860100864.90692508</c:v>
                </c:pt>
                <c:pt idx="2064">
                  <c:v>860114917.90060174</c:v>
                </c:pt>
                <c:pt idx="2065">
                  <c:v>860128936.85403419</c:v>
                </c:pt>
                <c:pt idx="2066">
                  <c:v>860142921.84967768</c:v>
                </c:pt>
                <c:pt idx="2067">
                  <c:v>860156872.969787</c:v>
                </c:pt>
                <c:pt idx="2068">
                  <c:v>860170790.29641831</c:v>
                </c:pt>
                <c:pt idx="2069">
                  <c:v>860184673.91142857</c:v>
                </c:pt>
                <c:pt idx="2070">
                  <c:v>860198523.89647686</c:v>
                </c:pt>
                <c:pt idx="2071">
                  <c:v>860212340.33302426</c:v>
                </c:pt>
                <c:pt idx="2072">
                  <c:v>860226123.30233455</c:v>
                </c:pt>
                <c:pt idx="2073">
                  <c:v>860239872.88547432</c:v>
                </c:pt>
                <c:pt idx="2074">
                  <c:v>860253589.16331458</c:v>
                </c:pt>
                <c:pt idx="2075">
                  <c:v>860267272.21652961</c:v>
                </c:pt>
                <c:pt idx="2076">
                  <c:v>860280922.12559903</c:v>
                </c:pt>
                <c:pt idx="2077">
                  <c:v>860294538.97080684</c:v>
                </c:pt>
                <c:pt idx="2078">
                  <c:v>860308122.83224297</c:v>
                </c:pt>
                <c:pt idx="2079">
                  <c:v>860321673.78980339</c:v>
                </c:pt>
                <c:pt idx="2080">
                  <c:v>860335191.92319024</c:v>
                </c:pt>
                <c:pt idx="2081">
                  <c:v>860348677.31191266</c:v>
                </c:pt>
                <c:pt idx="2082">
                  <c:v>860362130.03528762</c:v>
                </c:pt>
                <c:pt idx="2083">
                  <c:v>860375550.17243946</c:v>
                </c:pt>
                <c:pt idx="2084">
                  <c:v>860388937.80230093</c:v>
                </c:pt>
                <c:pt idx="2085">
                  <c:v>860402293.00361383</c:v>
                </c:pt>
                <c:pt idx="2086">
                  <c:v>860415615.85492909</c:v>
                </c:pt>
                <c:pt idx="2087">
                  <c:v>860428906.43460727</c:v>
                </c:pt>
                <c:pt idx="2088">
                  <c:v>860442164.8208195</c:v>
                </c:pt>
                <c:pt idx="2089">
                  <c:v>860455391.09154689</c:v>
                </c:pt>
                <c:pt idx="2090">
                  <c:v>860468585.32458222</c:v>
                </c:pt>
                <c:pt idx="2091">
                  <c:v>860481747.59752965</c:v>
                </c:pt>
                <c:pt idx="2092">
                  <c:v>860494877.98780537</c:v>
                </c:pt>
                <c:pt idx="2093">
                  <c:v>860507976.57263803</c:v>
                </c:pt>
                <c:pt idx="2094">
                  <c:v>860521043.42906928</c:v>
                </c:pt>
                <c:pt idx="2095">
                  <c:v>860534078.63395405</c:v>
                </c:pt>
                <c:pt idx="2096">
                  <c:v>860547082.2639612</c:v>
                </c:pt>
                <c:pt idx="2097">
                  <c:v>860560054.39557374</c:v>
                </c:pt>
                <c:pt idx="2098">
                  <c:v>860572995.10508955</c:v>
                </c:pt>
                <c:pt idx="2099">
                  <c:v>860585904.46862173</c:v>
                </c:pt>
                <c:pt idx="2100">
                  <c:v>860598782.56209874</c:v>
                </c:pt>
                <c:pt idx="2101">
                  <c:v>860611629.46126568</c:v>
                </c:pt>
                <c:pt idx="2102">
                  <c:v>860624445.24168348</c:v>
                </c:pt>
                <c:pt idx="2103">
                  <c:v>860637229.97873032</c:v>
                </c:pt>
                <c:pt idx="2104">
                  <c:v>860649983.74760211</c:v>
                </c:pt>
                <c:pt idx="2105">
                  <c:v>860662706.62331223</c:v>
                </c:pt>
                <c:pt idx="2106">
                  <c:v>860675398.68069255</c:v>
                </c:pt>
                <c:pt idx="2107">
                  <c:v>860688059.99439347</c:v>
                </c:pt>
                <c:pt idx="2108">
                  <c:v>860700690.63888478</c:v>
                </c:pt>
                <c:pt idx="2109">
                  <c:v>860713290.68845582</c:v>
                </c:pt>
                <c:pt idx="2110">
                  <c:v>860725860.2172159</c:v>
                </c:pt>
                <c:pt idx="2111">
                  <c:v>860738399.29909492</c:v>
                </c:pt>
                <c:pt idx="2112">
                  <c:v>860750908.00784361</c:v>
                </c:pt>
                <c:pt idx="2113">
                  <c:v>860763386.41703415</c:v>
                </c:pt>
                <c:pt idx="2114">
                  <c:v>860775834.60006058</c:v>
                </c:pt>
                <c:pt idx="2115">
                  <c:v>860788252.63013875</c:v>
                </c:pt>
                <c:pt idx="2116">
                  <c:v>860800640.58030772</c:v>
                </c:pt>
                <c:pt idx="2117">
                  <c:v>860812998.52342916</c:v>
                </c:pt>
                <c:pt idx="2118">
                  <c:v>860825326.53218877</c:v>
                </c:pt>
                <c:pt idx="2119">
                  <c:v>860837624.67909563</c:v>
                </c:pt>
                <c:pt idx="2120">
                  <c:v>860849893.03648341</c:v>
                </c:pt>
                <c:pt idx="2121">
                  <c:v>860862131.67651057</c:v>
                </c:pt>
                <c:pt idx="2122">
                  <c:v>860874340.67116094</c:v>
                </c:pt>
                <c:pt idx="2123">
                  <c:v>860886520.09224367</c:v>
                </c:pt>
                <c:pt idx="2124">
                  <c:v>860898670.01139426</c:v>
                </c:pt>
                <c:pt idx="2125">
                  <c:v>860910790.50007439</c:v>
                </c:pt>
                <c:pt idx="2126">
                  <c:v>860922881.62957311</c:v>
                </c:pt>
                <c:pt idx="2127">
                  <c:v>860934943.47100627</c:v>
                </c:pt>
                <c:pt idx="2128">
                  <c:v>860946976.0953176</c:v>
                </c:pt>
                <c:pt idx="2129">
                  <c:v>860958979.57327926</c:v>
                </c:pt>
                <c:pt idx="2130">
                  <c:v>860970953.97549176</c:v>
                </c:pt>
                <c:pt idx="2131">
                  <c:v>860982899.37238455</c:v>
                </c:pt>
                <c:pt idx="2132">
                  <c:v>860994815.83421648</c:v>
                </c:pt>
                <c:pt idx="2133">
                  <c:v>861006703.43107653</c:v>
                </c:pt>
                <c:pt idx="2134">
                  <c:v>861018562.23288345</c:v>
                </c:pt>
                <c:pt idx="2135">
                  <c:v>861030392.30938673</c:v>
                </c:pt>
                <c:pt idx="2136">
                  <c:v>861042193.73016739</c:v>
                </c:pt>
                <c:pt idx="2137">
                  <c:v>861053966.56463718</c:v>
                </c:pt>
                <c:pt idx="2138">
                  <c:v>861065710.88204038</c:v>
                </c:pt>
                <c:pt idx="2139">
                  <c:v>861077426.7514528</c:v>
                </c:pt>
                <c:pt idx="2140">
                  <c:v>861089114.24178374</c:v>
                </c:pt>
                <c:pt idx="2141">
                  <c:v>861100773.4217751</c:v>
                </c:pt>
                <c:pt idx="2142">
                  <c:v>861112404.36000216</c:v>
                </c:pt>
                <c:pt idx="2143">
                  <c:v>861124007.12487447</c:v>
                </c:pt>
                <c:pt idx="2144">
                  <c:v>861135581.7846359</c:v>
                </c:pt>
                <c:pt idx="2145">
                  <c:v>861147128.40736449</c:v>
                </c:pt>
                <c:pt idx="2146">
                  <c:v>861158647.06097376</c:v>
                </c:pt>
                <c:pt idx="2147">
                  <c:v>861170137.81321263</c:v>
                </c:pt>
                <c:pt idx="2148">
                  <c:v>861181600.73166633</c:v>
                </c:pt>
                <c:pt idx="2149">
                  <c:v>861193035.88375545</c:v>
                </c:pt>
                <c:pt idx="2150">
                  <c:v>861204443.33673823</c:v>
                </c:pt>
                <c:pt idx="2151">
                  <c:v>861215823.15770948</c:v>
                </c:pt>
                <c:pt idx="2152">
                  <c:v>861227175.4136014</c:v>
                </c:pt>
                <c:pt idx="2153">
                  <c:v>861238500.17118442</c:v>
                </c:pt>
                <c:pt idx="2154">
                  <c:v>861249797.49706709</c:v>
                </c:pt>
                <c:pt idx="2155">
                  <c:v>861261067.45769644</c:v>
                </c:pt>
                <c:pt idx="2156">
                  <c:v>861272310.11935878</c:v>
                </c:pt>
                <c:pt idx="2157">
                  <c:v>861283525.54817986</c:v>
                </c:pt>
                <c:pt idx="2158">
                  <c:v>861294713.81012511</c:v>
                </c:pt>
                <c:pt idx="2159">
                  <c:v>861305874.97100008</c:v>
                </c:pt>
                <c:pt idx="2160">
                  <c:v>861317009.09645116</c:v>
                </c:pt>
                <c:pt idx="2161">
                  <c:v>861328116.25196576</c:v>
                </c:pt>
                <c:pt idx="2162">
                  <c:v>861339196.50287247</c:v>
                </c:pt>
                <c:pt idx="2163">
                  <c:v>861350249.91434157</c:v>
                </c:pt>
                <c:pt idx="2164">
                  <c:v>861361276.55138588</c:v>
                </c:pt>
                <c:pt idx="2165">
                  <c:v>861372276.47886026</c:v>
                </c:pt>
                <c:pt idx="2166">
                  <c:v>861383249.76146269</c:v>
                </c:pt>
                <c:pt idx="2167">
                  <c:v>861394196.46373451</c:v>
                </c:pt>
                <c:pt idx="2168">
                  <c:v>861405116.65006053</c:v>
                </c:pt>
                <c:pt idx="2169">
                  <c:v>861416010.38467002</c:v>
                </c:pt>
                <c:pt idx="2170">
                  <c:v>861426877.73163593</c:v>
                </c:pt>
                <c:pt idx="2171">
                  <c:v>861437718.75487697</c:v>
                </c:pt>
                <c:pt idx="2172">
                  <c:v>861448533.51815593</c:v>
                </c:pt>
                <c:pt idx="2173">
                  <c:v>861459322.08508193</c:v>
                </c:pt>
                <c:pt idx="2174">
                  <c:v>861470084.51911008</c:v>
                </c:pt>
                <c:pt idx="2175">
                  <c:v>861480820.88354123</c:v>
                </c:pt>
                <c:pt idx="2176">
                  <c:v>861491531.24152291</c:v>
                </c:pt>
                <c:pt idx="2177">
                  <c:v>861502215.65605056</c:v>
                </c:pt>
                <c:pt idx="2178">
                  <c:v>861512874.18996584</c:v>
                </c:pt>
                <c:pt idx="2179">
                  <c:v>861523506.90595925</c:v>
                </c:pt>
                <c:pt idx="2180">
                  <c:v>861534113.86656857</c:v>
                </c:pt>
                <c:pt idx="2181">
                  <c:v>861544695.13418067</c:v>
                </c:pt>
                <c:pt idx="2182">
                  <c:v>861555250.7710309</c:v>
                </c:pt>
                <c:pt idx="2183">
                  <c:v>861565780.83920443</c:v>
                </c:pt>
                <c:pt idx="2184">
                  <c:v>861576285.40063536</c:v>
                </c:pt>
                <c:pt idx="2185">
                  <c:v>861586764.5171082</c:v>
                </c:pt>
                <c:pt idx="2186">
                  <c:v>861597218.25025785</c:v>
                </c:pt>
                <c:pt idx="2187">
                  <c:v>861607646.66156936</c:v>
                </c:pt>
                <c:pt idx="2188">
                  <c:v>861618049.81237948</c:v>
                </c:pt>
                <c:pt idx="2189">
                  <c:v>861628427.7638762</c:v>
                </c:pt>
                <c:pt idx="2190">
                  <c:v>861638780.5770992</c:v>
                </c:pt>
                <c:pt idx="2191">
                  <c:v>861649108.31294024</c:v>
                </c:pt>
                <c:pt idx="2192">
                  <c:v>861659411.03214383</c:v>
                </c:pt>
                <c:pt idx="2193">
                  <c:v>861669688.79530704</c:v>
                </c:pt>
                <c:pt idx="2194">
                  <c:v>861679941.66288042</c:v>
                </c:pt>
                <c:pt idx="2195">
                  <c:v>861690169.6951679</c:v>
                </c:pt>
                <c:pt idx="2196">
                  <c:v>861700372.95232749</c:v>
                </c:pt>
                <c:pt idx="2197">
                  <c:v>861710551.49437153</c:v>
                </c:pt>
                <c:pt idx="2198">
                  <c:v>861720705.3811667</c:v>
                </c:pt>
                <c:pt idx="2199">
                  <c:v>861730834.67243493</c:v>
                </c:pt>
                <c:pt idx="2200">
                  <c:v>861740939.42775321</c:v>
                </c:pt>
                <c:pt idx="2201">
                  <c:v>861751019.70655477</c:v>
                </c:pt>
                <c:pt idx="2202">
                  <c:v>861761075.56812811</c:v>
                </c:pt>
                <c:pt idx="2203">
                  <c:v>861771107.07161903</c:v>
                </c:pt>
                <c:pt idx="2204">
                  <c:v>861781114.27602899</c:v>
                </c:pt>
                <c:pt idx="2205">
                  <c:v>861791097.24021745</c:v>
                </c:pt>
                <c:pt idx="2206">
                  <c:v>861801056.0229007</c:v>
                </c:pt>
                <c:pt idx="2207">
                  <c:v>861810990.68265331</c:v>
                </c:pt>
                <c:pt idx="2208">
                  <c:v>861820901.27790761</c:v>
                </c:pt>
                <c:pt idx="2209">
                  <c:v>861830787.86695445</c:v>
                </c:pt>
                <c:pt idx="2210">
                  <c:v>861840650.50794351</c:v>
                </c:pt>
                <c:pt idx="2211">
                  <c:v>861850489.25888348</c:v>
                </c:pt>
                <c:pt idx="2212">
                  <c:v>861860304.17764294</c:v>
                </c:pt>
                <c:pt idx="2213">
                  <c:v>861870095.32195008</c:v>
                </c:pt>
                <c:pt idx="2214">
                  <c:v>861879862.74939299</c:v>
                </c:pt>
                <c:pt idx="2215">
                  <c:v>861889606.51742041</c:v>
                </c:pt>
                <c:pt idx="2216">
                  <c:v>861899326.68334222</c:v>
                </c:pt>
                <c:pt idx="2217">
                  <c:v>861909023.30432916</c:v>
                </c:pt>
                <c:pt idx="2218">
                  <c:v>861918696.43741357</c:v>
                </c:pt>
                <c:pt idx="2219">
                  <c:v>861928346.13948977</c:v>
                </c:pt>
                <c:pt idx="2220">
                  <c:v>861937972.467314</c:v>
                </c:pt>
                <c:pt idx="2221">
                  <c:v>861947575.47750521</c:v>
                </c:pt>
                <c:pt idx="2222">
                  <c:v>861957155.22654533</c:v>
                </c:pt>
                <c:pt idx="2223">
                  <c:v>861966711.77077913</c:v>
                </c:pt>
                <c:pt idx="2224">
                  <c:v>861976245.1664151</c:v>
                </c:pt>
                <c:pt idx="2225">
                  <c:v>861985755.46952569</c:v>
                </c:pt>
                <c:pt idx="2226">
                  <c:v>861995242.73604715</c:v>
                </c:pt>
                <c:pt idx="2227">
                  <c:v>862004707.02178085</c:v>
                </c:pt>
                <c:pt idx="2228">
                  <c:v>862014148.38239229</c:v>
                </c:pt>
                <c:pt idx="2229">
                  <c:v>862023566.87341249</c:v>
                </c:pt>
                <c:pt idx="2230">
                  <c:v>862032962.55023813</c:v>
                </c:pt>
                <c:pt idx="2231">
                  <c:v>862042335.46813142</c:v>
                </c:pt>
                <c:pt idx="2232">
                  <c:v>862051685.6822207</c:v>
                </c:pt>
                <c:pt idx="2233">
                  <c:v>862061013.24750102</c:v>
                </c:pt>
                <c:pt idx="2234">
                  <c:v>862070318.21883404</c:v>
                </c:pt>
                <c:pt idx="2235">
                  <c:v>862079600.65094852</c:v>
                </c:pt>
                <c:pt idx="2236">
                  <c:v>862088860.59844065</c:v>
                </c:pt>
                <c:pt idx="2237">
                  <c:v>862098098.11577451</c:v>
                </c:pt>
                <c:pt idx="2238">
                  <c:v>862107313.25728214</c:v>
                </c:pt>
                <c:pt idx="2239">
                  <c:v>862116506.07716382</c:v>
                </c:pt>
                <c:pt idx="2240">
                  <c:v>862125676.62948906</c:v>
                </c:pt>
                <c:pt idx="2241">
                  <c:v>862134824.96819568</c:v>
                </c:pt>
                <c:pt idx="2242">
                  <c:v>862143951.14709139</c:v>
                </c:pt>
                <c:pt idx="2243">
                  <c:v>862153055.21985352</c:v>
                </c:pt>
                <c:pt idx="2244">
                  <c:v>862162137.2400291</c:v>
                </c:pt>
                <c:pt idx="2245">
                  <c:v>862171197.26103556</c:v>
                </c:pt>
                <c:pt idx="2246">
                  <c:v>862180235.33616114</c:v>
                </c:pt>
                <c:pt idx="2247">
                  <c:v>862189251.5185647</c:v>
                </c:pt>
                <c:pt idx="2248">
                  <c:v>862198245.86127651</c:v>
                </c:pt>
                <c:pt idx="2249">
                  <c:v>862207218.4171983</c:v>
                </c:pt>
                <c:pt idx="2250">
                  <c:v>862216169.23910391</c:v>
                </c:pt>
                <c:pt idx="2251">
                  <c:v>862225098.37963903</c:v>
                </c:pt>
                <c:pt idx="2252">
                  <c:v>862234005.8913219</c:v>
                </c:pt>
                <c:pt idx="2253">
                  <c:v>862242891.82654345</c:v>
                </c:pt>
                <c:pt idx="2254">
                  <c:v>862251756.23756826</c:v>
                </c:pt>
                <c:pt idx="2255">
                  <c:v>862260599.17653358</c:v>
                </c:pt>
                <c:pt idx="2256">
                  <c:v>862269420.69545078</c:v>
                </c:pt>
                <c:pt idx="2257">
                  <c:v>862278220.84620512</c:v>
                </c:pt>
                <c:pt idx="2258">
                  <c:v>862286999.6805563</c:v>
                </c:pt>
                <c:pt idx="2259">
                  <c:v>862295757.25013852</c:v>
                </c:pt>
                <c:pt idx="2260">
                  <c:v>862304493.60646081</c:v>
                </c:pt>
                <c:pt idx="2261">
                  <c:v>862313208.80090761</c:v>
                </c:pt>
                <c:pt idx="2262">
                  <c:v>862321902.88473916</c:v>
                </c:pt>
                <c:pt idx="2263">
                  <c:v>862330575.90909064</c:v>
                </c:pt>
                <c:pt idx="2264">
                  <c:v>862339227.92497444</c:v>
                </c:pt>
                <c:pt idx="2265">
                  <c:v>862347858.98327875</c:v>
                </c:pt>
                <c:pt idx="2266">
                  <c:v>862356469.13476849</c:v>
                </c:pt>
                <c:pt idx="2267">
                  <c:v>862365058.43008578</c:v>
                </c:pt>
                <c:pt idx="2268">
                  <c:v>862373626.91975033</c:v>
                </c:pt>
                <c:pt idx="2269">
                  <c:v>862382174.65415895</c:v>
                </c:pt>
                <c:pt idx="2270">
                  <c:v>862390701.6835866</c:v>
                </c:pt>
                <c:pt idx="2271">
                  <c:v>862399208.05818665</c:v>
                </c:pt>
                <c:pt idx="2272">
                  <c:v>862407693.82799065</c:v>
                </c:pt>
                <c:pt idx="2273">
                  <c:v>862416159.04290903</c:v>
                </c:pt>
                <c:pt idx="2274">
                  <c:v>862424603.7527318</c:v>
                </c:pt>
                <c:pt idx="2275">
                  <c:v>862433028.00712776</c:v>
                </c:pt>
                <c:pt idx="2276">
                  <c:v>862441431.85564542</c:v>
                </c:pt>
                <c:pt idx="2277">
                  <c:v>862449815.34771383</c:v>
                </c:pt>
                <c:pt idx="2278">
                  <c:v>862458178.53264177</c:v>
                </c:pt>
                <c:pt idx="2279">
                  <c:v>862466521.45961881</c:v>
                </c:pt>
                <c:pt idx="2280">
                  <c:v>862474844.17771518</c:v>
                </c:pt>
                <c:pt idx="2281">
                  <c:v>862483146.73588252</c:v>
                </c:pt>
                <c:pt idx="2282">
                  <c:v>862491429.18295372</c:v>
                </c:pt>
                <c:pt idx="2283">
                  <c:v>862499691.56764352</c:v>
                </c:pt>
                <c:pt idx="2284">
                  <c:v>862507933.93854856</c:v>
                </c:pt>
                <c:pt idx="2285">
                  <c:v>862516156.34414756</c:v>
                </c:pt>
                <c:pt idx="2286">
                  <c:v>862524358.83280218</c:v>
                </c:pt>
                <c:pt idx="2287">
                  <c:v>862532541.45275676</c:v>
                </c:pt>
                <c:pt idx="2288">
                  <c:v>862540704.25213897</c:v>
                </c:pt>
                <c:pt idx="2289">
                  <c:v>862548847.27895939</c:v>
                </c:pt>
                <c:pt idx="2290">
                  <c:v>862556970.58111274</c:v>
                </c:pt>
                <c:pt idx="2291">
                  <c:v>862565074.20637786</c:v>
                </c:pt>
                <c:pt idx="2292">
                  <c:v>862573158.20241737</c:v>
                </c:pt>
                <c:pt idx="2293">
                  <c:v>862581222.61677885</c:v>
                </c:pt>
                <c:pt idx="2294">
                  <c:v>862589267.49689448</c:v>
                </c:pt>
                <c:pt idx="2295">
                  <c:v>862597292.89008152</c:v>
                </c:pt>
                <c:pt idx="2296">
                  <c:v>862605298.84354293</c:v>
                </c:pt>
                <c:pt idx="2297">
                  <c:v>862613285.40436697</c:v>
                </c:pt>
                <c:pt idx="2298">
                  <c:v>862621252.61952794</c:v>
                </c:pt>
                <c:pt idx="2299">
                  <c:v>862629200.53588653</c:v>
                </c:pt>
                <c:pt idx="2300">
                  <c:v>862637129.20018971</c:v>
                </c:pt>
                <c:pt idx="2301">
                  <c:v>862645038.65907121</c:v>
                </c:pt>
                <c:pt idx="2302">
                  <c:v>862652928.95905209</c:v>
                </c:pt>
                <c:pt idx="2303">
                  <c:v>862660800.14654028</c:v>
                </c:pt>
                <c:pt idx="2304">
                  <c:v>862668652.26783168</c:v>
                </c:pt>
                <c:pt idx="2305">
                  <c:v>862676485.36910999</c:v>
                </c:pt>
                <c:pt idx="2306">
                  <c:v>862684299.49644673</c:v>
                </c:pt>
                <c:pt idx="2307">
                  <c:v>862692094.69580209</c:v>
                </c:pt>
                <c:pt idx="2308">
                  <c:v>862699871.01302493</c:v>
                </c:pt>
                <c:pt idx="2309">
                  <c:v>862707628.49385309</c:v>
                </c:pt>
                <c:pt idx="2310">
                  <c:v>862715367.18391347</c:v>
                </c:pt>
                <c:pt idx="2311">
                  <c:v>862723087.12872243</c:v>
                </c:pt>
                <c:pt idx="2312">
                  <c:v>862730788.37368619</c:v>
                </c:pt>
                <c:pt idx="2313">
                  <c:v>862738470.96410108</c:v>
                </c:pt>
                <c:pt idx="2314">
                  <c:v>862746134.94515359</c:v>
                </c:pt>
                <c:pt idx="2315">
                  <c:v>862753780.3619206</c:v>
                </c:pt>
                <c:pt idx="2316">
                  <c:v>862761407.25936997</c:v>
                </c:pt>
                <c:pt idx="2317">
                  <c:v>862769015.68236077</c:v>
                </c:pt>
                <c:pt idx="2318">
                  <c:v>862776605.67564309</c:v>
                </c:pt>
                <c:pt idx="2319">
                  <c:v>862784177.2838589</c:v>
                </c:pt>
                <c:pt idx="2320">
                  <c:v>862791730.55154192</c:v>
                </c:pt>
                <c:pt idx="2321">
                  <c:v>862799265.5231179</c:v>
                </c:pt>
                <c:pt idx="2322">
                  <c:v>862806782.24290514</c:v>
                </c:pt>
                <c:pt idx="2323">
                  <c:v>862814280.75511456</c:v>
                </c:pt>
                <c:pt idx="2324">
                  <c:v>862821761.10384989</c:v>
                </c:pt>
                <c:pt idx="2325">
                  <c:v>862829223.33310819</c:v>
                </c:pt>
                <c:pt idx="2326">
                  <c:v>862836667.48677981</c:v>
                </c:pt>
                <c:pt idx="2327">
                  <c:v>862844093.60864866</c:v>
                </c:pt>
                <c:pt idx="2328">
                  <c:v>862851501.74239314</c:v>
                </c:pt>
                <c:pt idx="2329">
                  <c:v>862858891.93158519</c:v>
                </c:pt>
                <c:pt idx="2330">
                  <c:v>862866264.2196914</c:v>
                </c:pt>
                <c:pt idx="2331">
                  <c:v>862873618.65007353</c:v>
                </c:pt>
                <c:pt idx="2332">
                  <c:v>862880955.26598763</c:v>
                </c:pt>
                <c:pt idx="2333">
                  <c:v>862888274.11058533</c:v>
                </c:pt>
                <c:pt idx="2334">
                  <c:v>862895575.22691381</c:v>
                </c:pt>
                <c:pt idx="2335">
                  <c:v>862902858.65791559</c:v>
                </c:pt>
                <c:pt idx="2336">
                  <c:v>862910124.44642973</c:v>
                </c:pt>
                <c:pt idx="2337">
                  <c:v>862917372.63519096</c:v>
                </c:pt>
                <c:pt idx="2338">
                  <c:v>862924603.26683104</c:v>
                </c:pt>
                <c:pt idx="2339">
                  <c:v>862931816.38387799</c:v>
                </c:pt>
                <c:pt idx="2340">
                  <c:v>862939012.02875698</c:v>
                </c:pt>
                <c:pt idx="2341">
                  <c:v>862946190.24379063</c:v>
                </c:pt>
                <c:pt idx="2342">
                  <c:v>862953351.07119858</c:v>
                </c:pt>
                <c:pt idx="2343">
                  <c:v>862960494.5530988</c:v>
                </c:pt>
                <c:pt idx="2344">
                  <c:v>862967620.73150647</c:v>
                </c:pt>
                <c:pt idx="2345">
                  <c:v>862974729.64833593</c:v>
                </c:pt>
                <c:pt idx="2346">
                  <c:v>862981821.34539926</c:v>
                </c:pt>
                <c:pt idx="2347">
                  <c:v>862988895.86440742</c:v>
                </c:pt>
                <c:pt idx="2348">
                  <c:v>862995953.24697065</c:v>
                </c:pt>
                <c:pt idx="2349">
                  <c:v>863002993.53459811</c:v>
                </c:pt>
                <c:pt idx="2350">
                  <c:v>863010016.76869822</c:v>
                </c:pt>
                <c:pt idx="2351">
                  <c:v>863017022.99057972</c:v>
                </c:pt>
                <c:pt idx="2352">
                  <c:v>863024012.24145055</c:v>
                </c:pt>
                <c:pt idx="2353">
                  <c:v>863030984.56241965</c:v>
                </c:pt>
                <c:pt idx="2354">
                  <c:v>863037939.99449539</c:v>
                </c:pt>
                <c:pt idx="2355">
                  <c:v>863044878.57858777</c:v>
                </c:pt>
                <c:pt idx="2356">
                  <c:v>863051800.35550714</c:v>
                </c:pt>
                <c:pt idx="2357">
                  <c:v>863058705.36596513</c:v>
                </c:pt>
                <c:pt idx="2358">
                  <c:v>863065593.6505748</c:v>
                </c:pt>
                <c:pt idx="2359">
                  <c:v>863072465.24985051</c:v>
                </c:pt>
                <c:pt idx="2360">
                  <c:v>863079320.20420921</c:v>
                </c:pt>
                <c:pt idx="2361">
                  <c:v>863086158.55396914</c:v>
                </c:pt>
                <c:pt idx="2362">
                  <c:v>863092980.33935142</c:v>
                </c:pt>
                <c:pt idx="2363">
                  <c:v>863099785.60047948</c:v>
                </c:pt>
                <c:pt idx="2364">
                  <c:v>863106574.37737978</c:v>
                </c:pt>
                <c:pt idx="2365">
                  <c:v>863113346.70998156</c:v>
                </c:pt>
                <c:pt idx="2366">
                  <c:v>863120102.63811719</c:v>
                </c:pt>
                <c:pt idx="2367">
                  <c:v>863126842.20152354</c:v>
                </c:pt>
                <c:pt idx="2368">
                  <c:v>863133565.43983996</c:v>
                </c:pt>
                <c:pt idx="2369">
                  <c:v>863140272.39261043</c:v>
                </c:pt>
                <c:pt idx="2370">
                  <c:v>863146963.09928322</c:v>
                </c:pt>
                <c:pt idx="2371">
                  <c:v>863153637.59921074</c:v>
                </c:pt>
                <c:pt idx="2372">
                  <c:v>863160295.93165028</c:v>
                </c:pt>
                <c:pt idx="2373">
                  <c:v>863166938.13576388</c:v>
                </c:pt>
                <c:pt idx="2374">
                  <c:v>863173564.25061882</c:v>
                </c:pt>
                <c:pt idx="2375">
                  <c:v>863180174.31518805</c:v>
                </c:pt>
                <c:pt idx="2376">
                  <c:v>863186768.36834943</c:v>
                </c:pt>
                <c:pt idx="2377">
                  <c:v>863193346.44888699</c:v>
                </c:pt>
                <c:pt idx="2378">
                  <c:v>863199908.59549117</c:v>
                </c:pt>
                <c:pt idx="2379">
                  <c:v>863206454.84675825</c:v>
                </c:pt>
                <c:pt idx="2380">
                  <c:v>863212985.24119115</c:v>
                </c:pt>
                <c:pt idx="2381">
                  <c:v>863219499.81719935</c:v>
                </c:pt>
                <c:pt idx="2382">
                  <c:v>863225998.61309958</c:v>
                </c:pt>
                <c:pt idx="2383">
                  <c:v>863232481.66711569</c:v>
                </c:pt>
                <c:pt idx="2384">
                  <c:v>863238949.01737881</c:v>
                </c:pt>
                <c:pt idx="2385">
                  <c:v>863245400.7019279</c:v>
                </c:pt>
                <c:pt idx="2386">
                  <c:v>863251836.75870943</c:v>
                </c:pt>
                <c:pt idx="2387">
                  <c:v>863258257.22557843</c:v>
                </c:pt>
                <c:pt idx="2388">
                  <c:v>863264662.14029777</c:v>
                </c:pt>
                <c:pt idx="2389">
                  <c:v>863271051.54053926</c:v>
                </c:pt>
                <c:pt idx="2390">
                  <c:v>863277425.46388316</c:v>
                </c:pt>
                <c:pt idx="2391">
                  <c:v>863283783.94781864</c:v>
                </c:pt>
                <c:pt idx="2392">
                  <c:v>863290127.02974463</c:v>
                </c:pt>
                <c:pt idx="2393">
                  <c:v>863296454.74696863</c:v>
                </c:pt>
                <c:pt idx="2394">
                  <c:v>863302767.1367085</c:v>
                </c:pt>
                <c:pt idx="2395">
                  <c:v>863309064.23609161</c:v>
                </c:pt>
                <c:pt idx="2396">
                  <c:v>863315346.08215523</c:v>
                </c:pt>
                <c:pt idx="2397">
                  <c:v>863321612.71184742</c:v>
                </c:pt>
                <c:pt idx="2398">
                  <c:v>863327864.16202629</c:v>
                </c:pt>
                <c:pt idx="2399">
                  <c:v>863334100.46946096</c:v>
                </c:pt>
                <c:pt idx="2400">
                  <c:v>863340321.67083108</c:v>
                </c:pt>
                <c:pt idx="2401">
                  <c:v>863346527.80272806</c:v>
                </c:pt>
                <c:pt idx="2402">
                  <c:v>863352718.90165401</c:v>
                </c:pt>
                <c:pt idx="2403">
                  <c:v>863358895.00402308</c:v>
                </c:pt>
                <c:pt idx="2404">
                  <c:v>863365056.14616108</c:v>
                </c:pt>
                <c:pt idx="2405">
                  <c:v>863371202.36430609</c:v>
                </c:pt>
                <c:pt idx="2406">
                  <c:v>863377333.69460773</c:v>
                </c:pt>
                <c:pt idx="2407">
                  <c:v>863383450.17312884</c:v>
                </c:pt>
                <c:pt idx="2408">
                  <c:v>863389551.83584428</c:v>
                </c:pt>
                <c:pt idx="2409">
                  <c:v>863395638.71864212</c:v>
                </c:pt>
                <c:pt idx="2410">
                  <c:v>863401710.85732353</c:v>
                </c:pt>
                <c:pt idx="2411">
                  <c:v>863407768.28760266</c:v>
                </c:pt>
                <c:pt idx="2412">
                  <c:v>863413811.0451076</c:v>
                </c:pt>
                <c:pt idx="2413">
                  <c:v>863419839.16537952</c:v>
                </c:pt>
                <c:pt idx="2414">
                  <c:v>863425852.68387413</c:v>
                </c:pt>
                <c:pt idx="2415">
                  <c:v>863431851.63596082</c:v>
                </c:pt>
                <c:pt idx="2416">
                  <c:v>863437836.05692375</c:v>
                </c:pt>
                <c:pt idx="2417">
                  <c:v>863443805.98196077</c:v>
                </c:pt>
                <c:pt idx="2418">
                  <c:v>863449761.44618571</c:v>
                </c:pt>
                <c:pt idx="2419">
                  <c:v>863455702.48462605</c:v>
                </c:pt>
                <c:pt idx="2420">
                  <c:v>863461629.13222551</c:v>
                </c:pt>
                <c:pt idx="2421">
                  <c:v>863467541.42384243</c:v>
                </c:pt>
                <c:pt idx="2422">
                  <c:v>863473439.39425099</c:v>
                </c:pt>
                <c:pt idx="2423">
                  <c:v>863479323.07814109</c:v>
                </c:pt>
                <c:pt idx="2424">
                  <c:v>863485192.51011896</c:v>
                </c:pt>
                <c:pt idx="2425">
                  <c:v>863491047.72470629</c:v>
                </c:pt>
                <c:pt idx="2426">
                  <c:v>863496888.7563417</c:v>
                </c:pt>
                <c:pt idx="2427">
                  <c:v>863502715.63938022</c:v>
                </c:pt>
                <c:pt idx="2428">
                  <c:v>863508528.40809381</c:v>
                </c:pt>
                <c:pt idx="2429">
                  <c:v>863514327.09667099</c:v>
                </c:pt>
                <c:pt idx="2430">
                  <c:v>863520111.739218</c:v>
                </c:pt>
                <c:pt idx="2431">
                  <c:v>863525882.36975801</c:v>
                </c:pt>
                <c:pt idx="2432">
                  <c:v>863531639.02223217</c:v>
                </c:pt>
                <c:pt idx="2433">
                  <c:v>863537381.73049915</c:v>
                </c:pt>
                <c:pt idx="2434">
                  <c:v>863543110.52833557</c:v>
                </c:pt>
                <c:pt idx="2435">
                  <c:v>863548825.44943643</c:v>
                </c:pt>
                <c:pt idx="2436">
                  <c:v>863554526.52741516</c:v>
                </c:pt>
                <c:pt idx="2437">
                  <c:v>863560213.79580367</c:v>
                </c:pt>
                <c:pt idx="2438">
                  <c:v>863565887.2880522</c:v>
                </c:pt>
                <c:pt idx="2439">
                  <c:v>863571547.03753078</c:v>
                </c:pt>
                <c:pt idx="2440">
                  <c:v>863577193.07752812</c:v>
                </c:pt>
                <c:pt idx="2441">
                  <c:v>863582825.44125223</c:v>
                </c:pt>
                <c:pt idx="2442">
                  <c:v>863588444.16183102</c:v>
                </c:pt>
                <c:pt idx="2443">
                  <c:v>863594049.27231193</c:v>
                </c:pt>
                <c:pt idx="2444">
                  <c:v>863599640.80566227</c:v>
                </c:pt>
                <c:pt idx="2445">
                  <c:v>863605218.79476976</c:v>
                </c:pt>
                <c:pt idx="2446">
                  <c:v>863610783.2724421</c:v>
                </c:pt>
                <c:pt idx="2447">
                  <c:v>863616334.27140808</c:v>
                </c:pt>
                <c:pt idx="2448">
                  <c:v>863621871.8243165</c:v>
                </c:pt>
                <c:pt idx="2449">
                  <c:v>863627395.96373761</c:v>
                </c:pt>
                <c:pt idx="2450">
                  <c:v>863632906.72216249</c:v>
                </c:pt>
                <c:pt idx="2451">
                  <c:v>863638404.13200378</c:v>
                </c:pt>
                <c:pt idx="2452">
                  <c:v>863643888.22559547</c:v>
                </c:pt>
                <c:pt idx="2453">
                  <c:v>863649359.03519297</c:v>
                </c:pt>
                <c:pt idx="2454">
                  <c:v>863654816.59297395</c:v>
                </c:pt>
                <c:pt idx="2455">
                  <c:v>863660260.9310379</c:v>
                </c:pt>
                <c:pt idx="2456">
                  <c:v>863665692.08140683</c:v>
                </c:pt>
                <c:pt idx="2457">
                  <c:v>863671110.07602477</c:v>
                </c:pt>
                <c:pt idx="2458">
                  <c:v>863676514.94675875</c:v>
                </c:pt>
                <c:pt idx="2459">
                  <c:v>863681906.7253983</c:v>
                </c:pt>
                <c:pt idx="2460">
                  <c:v>863687285.44365633</c:v>
                </c:pt>
                <c:pt idx="2461">
                  <c:v>863692651.13316834</c:v>
                </c:pt>
                <c:pt idx="2462">
                  <c:v>863698003.82549393</c:v>
                </c:pt>
                <c:pt idx="2463">
                  <c:v>863703343.55211568</c:v>
                </c:pt>
                <c:pt idx="2464">
                  <c:v>863708670.34444022</c:v>
                </c:pt>
                <c:pt idx="2465">
                  <c:v>863713984.23379779</c:v>
                </c:pt>
                <c:pt idx="2466">
                  <c:v>863719285.25144327</c:v>
                </c:pt>
                <c:pt idx="2467">
                  <c:v>863724573.42855525</c:v>
                </c:pt>
                <c:pt idx="2468">
                  <c:v>863729848.79623735</c:v>
                </c:pt>
                <c:pt idx="2469">
                  <c:v>863735111.38551724</c:v>
                </c:pt>
                <c:pt idx="2470">
                  <c:v>863740361.22734785</c:v>
                </c:pt>
                <c:pt idx="2471">
                  <c:v>863745598.35260713</c:v>
                </c:pt>
                <c:pt idx="2472">
                  <c:v>863750822.79209805</c:v>
                </c:pt>
                <c:pt idx="2473">
                  <c:v>863756034.57654917</c:v>
                </c:pt>
                <c:pt idx="2474">
                  <c:v>863761233.73661423</c:v>
                </c:pt>
                <c:pt idx="2475">
                  <c:v>863766420.30287337</c:v>
                </c:pt>
                <c:pt idx="2476">
                  <c:v>863771594.30583203</c:v>
                </c:pt>
                <c:pt idx="2477">
                  <c:v>863776755.77592194</c:v>
                </c:pt>
                <c:pt idx="2478">
                  <c:v>863781904.74350142</c:v>
                </c:pt>
                <c:pt idx="2479">
                  <c:v>863787041.23885489</c:v>
                </c:pt>
                <c:pt idx="2480">
                  <c:v>863792165.29219353</c:v>
                </c:pt>
                <c:pt idx="2481">
                  <c:v>863797276.93365526</c:v>
                </c:pt>
                <c:pt idx="2482">
                  <c:v>863802376.19330525</c:v>
                </c:pt>
                <c:pt idx="2483">
                  <c:v>863807463.10113549</c:v>
                </c:pt>
                <c:pt idx="2484">
                  <c:v>863812537.68706584</c:v>
                </c:pt>
                <c:pt idx="2485">
                  <c:v>863817599.98094308</c:v>
                </c:pt>
                <c:pt idx="2486">
                  <c:v>863822650.01254201</c:v>
                </c:pt>
                <c:pt idx="2487">
                  <c:v>863827687.81156516</c:v>
                </c:pt>
                <c:pt idx="2488">
                  <c:v>863832713.40764356</c:v>
                </c:pt>
                <c:pt idx="2489">
                  <c:v>863837726.83033574</c:v>
                </c:pt>
                <c:pt idx="2490">
                  <c:v>863842728.10912931</c:v>
                </c:pt>
                <c:pt idx="2491">
                  <c:v>863847717.27344</c:v>
                </c:pt>
                <c:pt idx="2492">
                  <c:v>863852694.35261238</c:v>
                </c:pt>
                <c:pt idx="2493">
                  <c:v>863857659.37592018</c:v>
                </c:pt>
                <c:pt idx="2494">
                  <c:v>863862612.37256587</c:v>
                </c:pt>
                <c:pt idx="2495">
                  <c:v>863867553.37168157</c:v>
                </c:pt>
                <c:pt idx="2496">
                  <c:v>863872482.40232837</c:v>
                </c:pt>
                <c:pt idx="2497">
                  <c:v>863877399.49349749</c:v>
                </c:pt>
                <c:pt idx="2498">
                  <c:v>863882304.67410934</c:v>
                </c:pt>
                <c:pt idx="2499">
                  <c:v>863887197.97301483</c:v>
                </c:pt>
                <c:pt idx="2500">
                  <c:v>863892079.41899467</c:v>
                </c:pt>
                <c:pt idx="2501">
                  <c:v>863896949.04075992</c:v>
                </c:pt>
                <c:pt idx="2502">
                  <c:v>863901806.86695218</c:v>
                </c:pt>
                <c:pt idx="2503">
                  <c:v>863906652.92614353</c:v>
                </c:pt>
                <c:pt idx="2504">
                  <c:v>863911487.24683678</c:v>
                </c:pt>
                <c:pt idx="2505">
                  <c:v>863916309.85746622</c:v>
                </c:pt>
                <c:pt idx="2506">
                  <c:v>863921120.78639638</c:v>
                </c:pt>
                <c:pt idx="2507">
                  <c:v>863925920.06192386</c:v>
                </c:pt>
                <c:pt idx="2508">
                  <c:v>863930707.71227646</c:v>
                </c:pt>
                <c:pt idx="2509">
                  <c:v>863935483.76561332</c:v>
                </c:pt>
                <c:pt idx="2510">
                  <c:v>863940248.25002587</c:v>
                </c:pt>
                <c:pt idx="2511">
                  <c:v>863945001.19353712</c:v>
                </c:pt>
                <c:pt idx="2512">
                  <c:v>863949742.62410223</c:v>
                </c:pt>
                <c:pt idx="2513">
                  <c:v>863954472.56960917</c:v>
                </c:pt>
                <c:pt idx="2514">
                  <c:v>863959191.05787754</c:v>
                </c:pt>
                <c:pt idx="2515">
                  <c:v>863963898.11666</c:v>
                </c:pt>
                <c:pt idx="2516">
                  <c:v>863968593.77364206</c:v>
                </c:pt>
                <c:pt idx="2517">
                  <c:v>863973278.0564419</c:v>
                </c:pt>
                <c:pt idx="2518">
                  <c:v>863977950.99261105</c:v>
                </c:pt>
                <c:pt idx="2519">
                  <c:v>863982612.60963416</c:v>
                </c:pt>
                <c:pt idx="2520">
                  <c:v>863987262.93492937</c:v>
                </c:pt>
                <c:pt idx="2521">
                  <c:v>863991901.9958483</c:v>
                </c:pt>
                <c:pt idx="2522">
                  <c:v>863996529.81967628</c:v>
                </c:pt>
                <c:pt idx="2523">
                  <c:v>864001146.43363297</c:v>
                </c:pt>
                <c:pt idx="2524">
                  <c:v>864005751.86487162</c:v>
                </c:pt>
                <c:pt idx="2525">
                  <c:v>864010346.14047992</c:v>
                </c:pt>
                <c:pt idx="2526">
                  <c:v>864014929.28747964</c:v>
                </c:pt>
                <c:pt idx="2527">
                  <c:v>864019501.33282781</c:v>
                </c:pt>
                <c:pt idx="2528">
                  <c:v>864024062.30341518</c:v>
                </c:pt>
                <c:pt idx="2529">
                  <c:v>864028612.22606838</c:v>
                </c:pt>
                <c:pt idx="2530">
                  <c:v>864033151.12754822</c:v>
                </c:pt>
                <c:pt idx="2531">
                  <c:v>864037679.03455126</c:v>
                </c:pt>
                <c:pt idx="2532">
                  <c:v>864042195.97370899</c:v>
                </c:pt>
                <c:pt idx="2533">
                  <c:v>864046701.97158861</c:v>
                </c:pt>
                <c:pt idx="2534">
                  <c:v>864051197.0546931</c:v>
                </c:pt>
                <c:pt idx="2535">
                  <c:v>864055681.24946082</c:v>
                </c:pt>
                <c:pt idx="2536">
                  <c:v>864060154.58226657</c:v>
                </c:pt>
                <c:pt idx="2537">
                  <c:v>864064617.07942092</c:v>
                </c:pt>
                <c:pt idx="2538">
                  <c:v>864069068.76717067</c:v>
                </c:pt>
                <c:pt idx="2539">
                  <c:v>864073509.67169952</c:v>
                </c:pt>
                <c:pt idx="2540">
                  <c:v>864077939.81912708</c:v>
                </c:pt>
                <c:pt idx="2541">
                  <c:v>864082359.23551035</c:v>
                </c:pt>
                <c:pt idx="2542">
                  <c:v>864086767.94684267</c:v>
                </c:pt>
                <c:pt idx="2543">
                  <c:v>864091165.97905457</c:v>
                </c:pt>
                <c:pt idx="2544">
                  <c:v>864095553.35801411</c:v>
                </c:pt>
                <c:pt idx="2545">
                  <c:v>864099930.1095264</c:v>
                </c:pt>
                <c:pt idx="2546">
                  <c:v>864104296.25933373</c:v>
                </c:pt>
                <c:pt idx="2547">
                  <c:v>864108651.83311665</c:v>
                </c:pt>
                <c:pt idx="2548">
                  <c:v>864112996.85649312</c:v>
                </c:pt>
                <c:pt idx="2549">
                  <c:v>864117331.35501909</c:v>
                </c:pt>
                <c:pt idx="2550">
                  <c:v>864121655.35418892</c:v>
                </c:pt>
                <c:pt idx="2551">
                  <c:v>864125968.87943459</c:v>
                </c:pt>
                <c:pt idx="2552">
                  <c:v>864130271.95612729</c:v>
                </c:pt>
                <c:pt idx="2553">
                  <c:v>864134564.60957587</c:v>
                </c:pt>
                <c:pt idx="2554">
                  <c:v>864138846.86502862</c:v>
                </c:pt>
                <c:pt idx="2555">
                  <c:v>864143118.74767232</c:v>
                </c:pt>
                <c:pt idx="2556">
                  <c:v>864147380.28263259</c:v>
                </c:pt>
                <c:pt idx="2557">
                  <c:v>864151631.49497449</c:v>
                </c:pt>
                <c:pt idx="2558">
                  <c:v>864155872.40970242</c:v>
                </c:pt>
                <c:pt idx="2559">
                  <c:v>864160103.05175984</c:v>
                </c:pt>
                <c:pt idx="2560">
                  <c:v>864164323.44603014</c:v>
                </c:pt>
                <c:pt idx="2561">
                  <c:v>864168533.61733615</c:v>
                </c:pt>
                <c:pt idx="2562">
                  <c:v>864172733.59044087</c:v>
                </c:pt>
                <c:pt idx="2563">
                  <c:v>864176923.39004719</c:v>
                </c:pt>
                <c:pt idx="2564">
                  <c:v>864181103.04079795</c:v>
                </c:pt>
                <c:pt idx="2565">
                  <c:v>864185272.56727672</c:v>
                </c:pt>
                <c:pt idx="2566">
                  <c:v>864189431.99400723</c:v>
                </c:pt>
                <c:pt idx="2567">
                  <c:v>864193581.34545374</c:v>
                </c:pt>
                <c:pt idx="2568">
                  <c:v>864197720.64602149</c:v>
                </c:pt>
                <c:pt idx="2569">
                  <c:v>864201849.92005646</c:v>
                </c:pt>
                <c:pt idx="2570">
                  <c:v>864205969.19184554</c:v>
                </c:pt>
                <c:pt idx="2571">
                  <c:v>864210078.48561728</c:v>
                </c:pt>
                <c:pt idx="2572">
                  <c:v>864214177.82554102</c:v>
                </c:pt>
                <c:pt idx="2573">
                  <c:v>864218267.23572767</c:v>
                </c:pt>
                <c:pt idx="2574">
                  <c:v>864222346.74022985</c:v>
                </c:pt>
                <c:pt idx="2575">
                  <c:v>864226416.36304188</c:v>
                </c:pt>
                <c:pt idx="2576">
                  <c:v>864230476.12810004</c:v>
                </c:pt>
                <c:pt idx="2577">
                  <c:v>864234526.05928242</c:v>
                </c:pt>
                <c:pt idx="2578">
                  <c:v>864238566.18040943</c:v>
                </c:pt>
                <c:pt idx="2579">
                  <c:v>864242596.51524377</c:v>
                </c:pt>
                <c:pt idx="2580">
                  <c:v>864246617.08749056</c:v>
                </c:pt>
                <c:pt idx="2581">
                  <c:v>864250627.92079735</c:v>
                </c:pt>
                <c:pt idx="2582">
                  <c:v>864254629.0387547</c:v>
                </c:pt>
                <c:pt idx="2583">
                  <c:v>864258620.46489596</c:v>
                </c:pt>
                <c:pt idx="2584">
                  <c:v>864262602.22269714</c:v>
                </c:pt>
                <c:pt idx="2585">
                  <c:v>864266574.33557785</c:v>
                </c:pt>
                <c:pt idx="2586">
                  <c:v>864270536.8269006</c:v>
                </c:pt>
                <c:pt idx="2587">
                  <c:v>864274489.71997166</c:v>
                </c:pt>
                <c:pt idx="2588">
                  <c:v>864278433.03804052</c:v>
                </c:pt>
                <c:pt idx="2589">
                  <c:v>864282366.80430043</c:v>
                </c:pt>
                <c:pt idx="2590">
                  <c:v>864286291.04188859</c:v>
                </c:pt>
                <c:pt idx="2591">
                  <c:v>864290205.7738862</c:v>
                </c:pt>
                <c:pt idx="2592">
                  <c:v>864294111.02331829</c:v>
                </c:pt>
                <c:pt idx="2593">
                  <c:v>864298006.81315422</c:v>
                </c:pt>
                <c:pt idx="2594">
                  <c:v>864301893.16630781</c:v>
                </c:pt>
                <c:pt idx="2595">
                  <c:v>864305770.10563755</c:v>
                </c:pt>
                <c:pt idx="2596">
                  <c:v>864309637.65394604</c:v>
                </c:pt>
                <c:pt idx="2597">
                  <c:v>864313495.83398092</c:v>
                </c:pt>
                <c:pt idx="2598">
                  <c:v>864317344.66843486</c:v>
                </c:pt>
                <c:pt idx="2599">
                  <c:v>864321184.17994547</c:v>
                </c:pt>
                <c:pt idx="2600">
                  <c:v>864325014.3910954</c:v>
                </c:pt>
                <c:pt idx="2601">
                  <c:v>864328835.32441294</c:v>
                </c:pt>
                <c:pt idx="2602">
                  <c:v>864332647.00237119</c:v>
                </c:pt>
                <c:pt idx="2603">
                  <c:v>864336449.44738948</c:v>
                </c:pt>
                <c:pt idx="2604">
                  <c:v>864340242.68183243</c:v>
                </c:pt>
                <c:pt idx="2605">
                  <c:v>864344026.72801054</c:v>
                </c:pt>
                <c:pt idx="2606">
                  <c:v>864347801.60818064</c:v>
                </c:pt>
                <c:pt idx="2607">
                  <c:v>864351567.34454501</c:v>
                </c:pt>
                <c:pt idx="2608">
                  <c:v>864355323.9592526</c:v>
                </c:pt>
                <c:pt idx="2609">
                  <c:v>864359071.47439861</c:v>
                </c:pt>
                <c:pt idx="2610">
                  <c:v>864362809.91202474</c:v>
                </c:pt>
                <c:pt idx="2611">
                  <c:v>864366539.29411912</c:v>
                </c:pt>
                <c:pt idx="2612">
                  <c:v>864370259.64261687</c:v>
                </c:pt>
                <c:pt idx="2613">
                  <c:v>864373970.9793998</c:v>
                </c:pt>
                <c:pt idx="2614">
                  <c:v>864377673.32629681</c:v>
                </c:pt>
                <c:pt idx="2615">
                  <c:v>864381366.70508385</c:v>
                </c:pt>
                <c:pt idx="2616">
                  <c:v>864385051.13748419</c:v>
                </c:pt>
                <c:pt idx="2617">
                  <c:v>864388726.64516866</c:v>
                </c:pt>
                <c:pt idx="2618">
                  <c:v>864392393.24975502</c:v>
                </c:pt>
                <c:pt idx="2619">
                  <c:v>864396050.97280931</c:v>
                </c:pt>
                <c:pt idx="2620">
                  <c:v>864399699.83584511</c:v>
                </c:pt>
                <c:pt idx="2621">
                  <c:v>864403339.86032343</c:v>
                </c:pt>
                <c:pt idx="2622">
                  <c:v>864406971.06765425</c:v>
                </c:pt>
                <c:pt idx="2623">
                  <c:v>864410593.47919476</c:v>
                </c:pt>
                <c:pt idx="2624">
                  <c:v>864414207.11625099</c:v>
                </c:pt>
                <c:pt idx="2625">
                  <c:v>864417812.00007701</c:v>
                </c:pt>
                <c:pt idx="2626">
                  <c:v>864421408.15187573</c:v>
                </c:pt>
                <c:pt idx="2627">
                  <c:v>864424995.59279835</c:v>
                </c:pt>
                <c:pt idx="2628">
                  <c:v>864428574.34394538</c:v>
                </c:pt>
                <c:pt idx="2629">
                  <c:v>864432144.42636549</c:v>
                </c:pt>
                <c:pt idx="2630">
                  <c:v>864435705.86105692</c:v>
                </c:pt>
                <c:pt idx="2631">
                  <c:v>864439258.66896665</c:v>
                </c:pt>
                <c:pt idx="2632">
                  <c:v>864442802.87099147</c:v>
                </c:pt>
                <c:pt idx="2633">
                  <c:v>864446338.48797703</c:v>
                </c:pt>
                <c:pt idx="2634">
                  <c:v>864449865.54071879</c:v>
                </c:pt>
                <c:pt idx="2635">
                  <c:v>864453384.04996157</c:v>
                </c:pt>
                <c:pt idx="2636">
                  <c:v>864456894.0364002</c:v>
                </c:pt>
                <c:pt idx="2637">
                  <c:v>864460395.52067912</c:v>
                </c:pt>
                <c:pt idx="2638">
                  <c:v>864463888.52339315</c:v>
                </c:pt>
                <c:pt idx="2639">
                  <c:v>864467373.06508684</c:v>
                </c:pt>
                <c:pt idx="2640">
                  <c:v>864470849.16625488</c:v>
                </c:pt>
                <c:pt idx="2641">
                  <c:v>864474316.84734321</c:v>
                </c:pt>
                <c:pt idx="2642">
                  <c:v>864477776.12874699</c:v>
                </c:pt>
                <c:pt idx="2643">
                  <c:v>864481227.03081298</c:v>
                </c:pt>
                <c:pt idx="2644">
                  <c:v>864484669.57383788</c:v>
                </c:pt>
                <c:pt idx="2645">
                  <c:v>864488103.77806985</c:v>
                </c:pt>
                <c:pt idx="2646">
                  <c:v>864491529.66370785</c:v>
                </c:pt>
                <c:pt idx="2647">
                  <c:v>864494947.25090158</c:v>
                </c:pt>
                <c:pt idx="2648">
                  <c:v>864498356.55975235</c:v>
                </c:pt>
                <c:pt idx="2649">
                  <c:v>864501757.61031246</c:v>
                </c:pt>
                <c:pt idx="2650">
                  <c:v>864505150.42258596</c:v>
                </c:pt>
                <c:pt idx="2651">
                  <c:v>864508535.01652801</c:v>
                </c:pt>
                <c:pt idx="2652">
                  <c:v>864511911.41204596</c:v>
                </c:pt>
                <c:pt idx="2653">
                  <c:v>864515279.62899828</c:v>
                </c:pt>
                <c:pt idx="2654">
                  <c:v>864518639.68719625</c:v>
                </c:pt>
                <c:pt idx="2655">
                  <c:v>864521991.60640216</c:v>
                </c:pt>
                <c:pt idx="2656">
                  <c:v>864525335.4063313</c:v>
                </c:pt>
                <c:pt idx="2657">
                  <c:v>864528671.10665047</c:v>
                </c:pt>
                <c:pt idx="2658">
                  <c:v>864531998.72697937</c:v>
                </c:pt>
                <c:pt idx="2659">
                  <c:v>864535318.28688979</c:v>
                </c:pt>
                <c:pt idx="2660">
                  <c:v>864538629.80590653</c:v>
                </c:pt>
                <c:pt idx="2661">
                  <c:v>864541933.30350673</c:v>
                </c:pt>
                <c:pt idx="2662">
                  <c:v>864545228.79912043</c:v>
                </c:pt>
                <c:pt idx="2663">
                  <c:v>864548516.31213081</c:v>
                </c:pt>
                <c:pt idx="2664">
                  <c:v>864551795.86187387</c:v>
                </c:pt>
                <c:pt idx="2665">
                  <c:v>864555067.46763873</c:v>
                </c:pt>
                <c:pt idx="2666">
                  <c:v>864558331.14866805</c:v>
                </c:pt>
                <c:pt idx="2667">
                  <c:v>864561586.92415786</c:v>
                </c:pt>
                <c:pt idx="2668">
                  <c:v>864564834.81325734</c:v>
                </c:pt>
                <c:pt idx="2669">
                  <c:v>864568074.83506954</c:v>
                </c:pt>
                <c:pt idx="2670">
                  <c:v>864571307.00865138</c:v>
                </c:pt>
                <c:pt idx="2671">
                  <c:v>864574531.35301316</c:v>
                </c:pt>
                <c:pt idx="2672">
                  <c:v>864577747.88711965</c:v>
                </c:pt>
                <c:pt idx="2673">
                  <c:v>864580956.62988925</c:v>
                </c:pt>
                <c:pt idx="2674">
                  <c:v>864584157.60019517</c:v>
                </c:pt>
                <c:pt idx="2675">
                  <c:v>864587350.81686401</c:v>
                </c:pt>
                <c:pt idx="2676">
                  <c:v>864590536.29867733</c:v>
                </c:pt>
                <c:pt idx="2677">
                  <c:v>864593714.06437135</c:v>
                </c:pt>
                <c:pt idx="2678">
                  <c:v>864596884.13263631</c:v>
                </c:pt>
                <c:pt idx="2679">
                  <c:v>864600046.52211761</c:v>
                </c:pt>
                <c:pt idx="2680">
                  <c:v>864603201.25141549</c:v>
                </c:pt>
                <c:pt idx="2681">
                  <c:v>864606348.3390851</c:v>
                </c:pt>
                <c:pt idx="2682">
                  <c:v>864609487.80363631</c:v>
                </c:pt>
                <c:pt idx="2683">
                  <c:v>864612619.66353464</c:v>
                </c:pt>
                <c:pt idx="2684">
                  <c:v>864615743.93720067</c:v>
                </c:pt>
                <c:pt idx="2685">
                  <c:v>864618860.64301026</c:v>
                </c:pt>
                <c:pt idx="2686">
                  <c:v>864621969.79929483</c:v>
                </c:pt>
                <c:pt idx="2687">
                  <c:v>864625071.42434156</c:v>
                </c:pt>
                <c:pt idx="2688">
                  <c:v>864628165.53639293</c:v>
                </c:pt>
                <c:pt idx="2689">
                  <c:v>864631252.1536479</c:v>
                </c:pt>
                <c:pt idx="2690">
                  <c:v>864634331.29426062</c:v>
                </c:pt>
                <c:pt idx="2691">
                  <c:v>864637402.97634184</c:v>
                </c:pt>
                <c:pt idx="2692">
                  <c:v>864640467.21795797</c:v>
                </c:pt>
                <c:pt idx="2693">
                  <c:v>864643524.03713179</c:v>
                </c:pt>
                <c:pt idx="2694">
                  <c:v>864646573.45184278</c:v>
                </c:pt>
                <c:pt idx="2695">
                  <c:v>864649615.48002648</c:v>
                </c:pt>
                <c:pt idx="2696">
                  <c:v>864652650.13957524</c:v>
                </c:pt>
                <c:pt idx="2697">
                  <c:v>864655677.44833767</c:v>
                </c:pt>
                <c:pt idx="2698">
                  <c:v>864658697.42411959</c:v>
                </c:pt>
                <c:pt idx="2699">
                  <c:v>864661710.08468342</c:v>
                </c:pt>
                <c:pt idx="2700">
                  <c:v>864664715.4477489</c:v>
                </c:pt>
                <c:pt idx="2701">
                  <c:v>864667713.53099227</c:v>
                </c:pt>
                <c:pt idx="2702">
                  <c:v>864670704.35204732</c:v>
                </c:pt>
                <c:pt idx="2703">
                  <c:v>864673687.9285053</c:v>
                </c:pt>
                <c:pt idx="2704">
                  <c:v>864676664.2779144</c:v>
                </c:pt>
                <c:pt idx="2705">
                  <c:v>864679633.41778076</c:v>
                </c:pt>
                <c:pt idx="2706">
                  <c:v>864682595.36556768</c:v>
                </c:pt>
                <c:pt idx="2707">
                  <c:v>864685550.13869643</c:v>
                </c:pt>
                <c:pt idx="2708">
                  <c:v>864688497.75454593</c:v>
                </c:pt>
                <c:pt idx="2709">
                  <c:v>864691438.23045325</c:v>
                </c:pt>
                <c:pt idx="2710">
                  <c:v>864694371.58371341</c:v>
                </c:pt>
                <c:pt idx="2711">
                  <c:v>864697297.83157921</c:v>
                </c:pt>
                <c:pt idx="2712">
                  <c:v>864700216.99126196</c:v>
                </c:pt>
                <c:pt idx="2713">
                  <c:v>864703129.07993114</c:v>
                </c:pt>
                <c:pt idx="2714">
                  <c:v>864706034.11471474</c:v>
                </c:pt>
                <c:pt idx="2715">
                  <c:v>864708932.11269939</c:v>
                </c:pt>
                <c:pt idx="2716">
                  <c:v>864711823.09092999</c:v>
                </c:pt>
                <c:pt idx="2717">
                  <c:v>864714707.0664103</c:v>
                </c:pt>
                <c:pt idx="2718">
                  <c:v>864717584.05610287</c:v>
                </c:pt>
                <c:pt idx="2719">
                  <c:v>864720454.07692945</c:v>
                </c:pt>
                <c:pt idx="2720">
                  <c:v>864723317.14577043</c:v>
                </c:pt>
                <c:pt idx="2721">
                  <c:v>864726173.27946556</c:v>
                </c:pt>
                <c:pt idx="2722">
                  <c:v>864729022.49481356</c:v>
                </c:pt>
                <c:pt idx="2723">
                  <c:v>864731864.80857253</c:v>
                </c:pt>
                <c:pt idx="2724">
                  <c:v>864734700.23746026</c:v>
                </c:pt>
                <c:pt idx="2725">
                  <c:v>864737528.79815328</c:v>
                </c:pt>
                <c:pt idx="2726">
                  <c:v>864740350.50728893</c:v>
                </c:pt>
                <c:pt idx="2727">
                  <c:v>864743165.38146341</c:v>
                </c:pt>
                <c:pt idx="2728">
                  <c:v>864745973.43723249</c:v>
                </c:pt>
                <c:pt idx="2729">
                  <c:v>864748774.69111264</c:v>
                </c:pt>
                <c:pt idx="2730">
                  <c:v>864751569.15957999</c:v>
                </c:pt>
                <c:pt idx="2731">
                  <c:v>864754356.8590703</c:v>
                </c:pt>
                <c:pt idx="2732">
                  <c:v>864757137.80598009</c:v>
                </c:pt>
                <c:pt idx="2733">
                  <c:v>864759912.01666594</c:v>
                </c:pt>
                <c:pt idx="2734">
                  <c:v>864762679.5074451</c:v>
                </c:pt>
                <c:pt idx="2735">
                  <c:v>864765440.29459465</c:v>
                </c:pt>
                <c:pt idx="2736">
                  <c:v>864768194.39435303</c:v>
                </c:pt>
                <c:pt idx="2737">
                  <c:v>864770941.82291865</c:v>
                </c:pt>
                <c:pt idx="2738">
                  <c:v>864773682.59645128</c:v>
                </c:pt>
                <c:pt idx="2739">
                  <c:v>864776416.73107076</c:v>
                </c:pt>
                <c:pt idx="2740">
                  <c:v>864779144.24285901</c:v>
                </c:pt>
                <c:pt idx="2741">
                  <c:v>864781865.14785779</c:v>
                </c:pt>
                <c:pt idx="2742">
                  <c:v>864784579.46207106</c:v>
                </c:pt>
                <c:pt idx="2743">
                  <c:v>864787287.20146322</c:v>
                </c:pt>
                <c:pt idx="2744">
                  <c:v>864789988.38196039</c:v>
                </c:pt>
                <c:pt idx="2745">
                  <c:v>864792683.01944983</c:v>
                </c:pt>
                <c:pt idx="2746">
                  <c:v>864795371.12978089</c:v>
                </c:pt>
                <c:pt idx="2747">
                  <c:v>864798052.72876406</c:v>
                </c:pt>
                <c:pt idx="2748">
                  <c:v>864800727.83217144</c:v>
                </c:pt>
                <c:pt idx="2749">
                  <c:v>864803396.45573735</c:v>
                </c:pt>
                <c:pt idx="2750">
                  <c:v>864806058.61515737</c:v>
                </c:pt>
                <c:pt idx="2751">
                  <c:v>864808714.32608986</c:v>
                </c:pt>
                <c:pt idx="2752">
                  <c:v>864811363.60415471</c:v>
                </c:pt>
                <c:pt idx="2753">
                  <c:v>864814006.46493423</c:v>
                </c:pt>
                <c:pt idx="2754">
                  <c:v>864816642.92397249</c:v>
                </c:pt>
                <c:pt idx="2755">
                  <c:v>864819272.99677682</c:v>
                </c:pt>
                <c:pt idx="2756">
                  <c:v>864821896.69881594</c:v>
                </c:pt>
                <c:pt idx="2757">
                  <c:v>864824514.04552186</c:v>
                </c:pt>
                <c:pt idx="2758">
                  <c:v>864827125.05228889</c:v>
                </c:pt>
                <c:pt idx="2759">
                  <c:v>864829729.73447418</c:v>
                </c:pt>
                <c:pt idx="2760">
                  <c:v>864832328.10739756</c:v>
                </c:pt>
                <c:pt idx="2761">
                  <c:v>864834920.186342</c:v>
                </c:pt>
                <c:pt idx="2762">
                  <c:v>864837505.98655283</c:v>
                </c:pt>
                <c:pt idx="2763">
                  <c:v>864840085.52323937</c:v>
                </c:pt>
                <c:pt idx="2764">
                  <c:v>864842658.81157327</c:v>
                </c:pt>
                <c:pt idx="2765">
                  <c:v>864845225.8666898</c:v>
                </c:pt>
                <c:pt idx="2766">
                  <c:v>864847786.70368779</c:v>
                </c:pt>
                <c:pt idx="2767">
                  <c:v>864850341.33762908</c:v>
                </c:pt>
                <c:pt idx="2768">
                  <c:v>864852889.78353918</c:v>
                </c:pt>
                <c:pt idx="2769">
                  <c:v>864855432.05640721</c:v>
                </c:pt>
                <c:pt idx="2770">
                  <c:v>864857968.17118597</c:v>
                </c:pt>
                <c:pt idx="2771">
                  <c:v>864860498.14279211</c:v>
                </c:pt>
                <c:pt idx="2772">
                  <c:v>864863021.98610616</c:v>
                </c:pt>
                <c:pt idx="2773">
                  <c:v>864865539.71597242</c:v>
                </c:pt>
                <c:pt idx="2774">
                  <c:v>864868051.34719944</c:v>
                </c:pt>
                <c:pt idx="2775">
                  <c:v>864870556.89455986</c:v>
                </c:pt>
                <c:pt idx="2776">
                  <c:v>864873056.3727901</c:v>
                </c:pt>
                <c:pt idx="2777">
                  <c:v>864875549.79659176</c:v>
                </c:pt>
                <c:pt idx="2778">
                  <c:v>864878037.18063033</c:v>
                </c:pt>
                <c:pt idx="2779">
                  <c:v>864880518.5395354</c:v>
                </c:pt>
                <c:pt idx="2780">
                  <c:v>864882993.88790178</c:v>
                </c:pt>
                <c:pt idx="2781">
                  <c:v>864885463.24028873</c:v>
                </c:pt>
                <c:pt idx="2782">
                  <c:v>864887926.61122</c:v>
                </c:pt>
                <c:pt idx="2783">
                  <c:v>864890384.0151844</c:v>
                </c:pt>
                <c:pt idx="2784">
                  <c:v>864892835.46663535</c:v>
                </c:pt>
                <c:pt idx="2785">
                  <c:v>864895280.97999203</c:v>
                </c:pt>
                <c:pt idx="2786">
                  <c:v>864897720.56963766</c:v>
                </c:pt>
                <c:pt idx="2787">
                  <c:v>864900154.24992132</c:v>
                </c:pt>
                <c:pt idx="2788">
                  <c:v>864902582.03515708</c:v>
                </c:pt>
                <c:pt idx="2789">
                  <c:v>864905003.93962443</c:v>
                </c:pt>
                <c:pt idx="2790">
                  <c:v>864907419.97756803</c:v>
                </c:pt>
                <c:pt idx="2791">
                  <c:v>864909830.16319847</c:v>
                </c:pt>
                <c:pt idx="2792">
                  <c:v>864912234.5106914</c:v>
                </c:pt>
                <c:pt idx="2793">
                  <c:v>864914633.03418887</c:v>
                </c:pt>
                <c:pt idx="2794">
                  <c:v>864917025.74779761</c:v>
                </c:pt>
                <c:pt idx="2795">
                  <c:v>864919412.66559124</c:v>
                </c:pt>
                <c:pt idx="2796">
                  <c:v>864921793.80160868</c:v>
                </c:pt>
                <c:pt idx="2797">
                  <c:v>864924169.169855</c:v>
                </c:pt>
                <c:pt idx="2798">
                  <c:v>864926538.78430128</c:v>
                </c:pt>
                <c:pt idx="2799">
                  <c:v>864928902.65888476</c:v>
                </c:pt>
                <c:pt idx="2800">
                  <c:v>864931260.80750918</c:v>
                </c:pt>
                <c:pt idx="2801">
                  <c:v>864933613.24404442</c:v>
                </c:pt>
                <c:pt idx="2802">
                  <c:v>864935959.98232651</c:v>
                </c:pt>
                <c:pt idx="2803">
                  <c:v>864938301.03615832</c:v>
                </c:pt>
                <c:pt idx="2804">
                  <c:v>864940636.41930926</c:v>
                </c:pt>
                <c:pt idx="2805">
                  <c:v>864942966.14551497</c:v>
                </c:pt>
                <c:pt idx="2806">
                  <c:v>864945290.22847855</c:v>
                </c:pt>
                <c:pt idx="2807">
                  <c:v>864947608.68186915</c:v>
                </c:pt>
                <c:pt idx="2808">
                  <c:v>864949921.51932335</c:v>
                </c:pt>
                <c:pt idx="2809">
                  <c:v>864952228.75444448</c:v>
                </c:pt>
                <c:pt idx="2810">
                  <c:v>864954530.40080285</c:v>
                </c:pt>
                <c:pt idx="2811">
                  <c:v>864956826.47193623</c:v>
                </c:pt>
                <c:pt idx="2812">
                  <c:v>864959116.98134911</c:v>
                </c:pt>
                <c:pt idx="2813">
                  <c:v>864961401.9425137</c:v>
                </c:pt>
                <c:pt idx="2814">
                  <c:v>864963681.36886907</c:v>
                </c:pt>
                <c:pt idx="2815">
                  <c:v>864965955.27382243</c:v>
                </c:pt>
                <c:pt idx="2816">
                  <c:v>864968223.670748</c:v>
                </c:pt>
                <c:pt idx="2817">
                  <c:v>864970486.57298779</c:v>
                </c:pt>
                <c:pt idx="2818">
                  <c:v>864972743.9938513</c:v>
                </c:pt>
                <c:pt idx="2819">
                  <c:v>864974995.94661617</c:v>
                </c:pt>
                <c:pt idx="2820">
                  <c:v>864977242.44452751</c:v>
                </c:pt>
                <c:pt idx="2821">
                  <c:v>864979483.50079846</c:v>
                </c:pt>
                <c:pt idx="2822">
                  <c:v>864981719.12861025</c:v>
                </c:pt>
                <c:pt idx="2823">
                  <c:v>864983949.34111214</c:v>
                </c:pt>
                <c:pt idx="2824">
                  <c:v>864986174.15142143</c:v>
                </c:pt>
                <c:pt idx="2825">
                  <c:v>864988393.57262385</c:v>
                </c:pt>
                <c:pt idx="2826">
                  <c:v>864990607.61777294</c:v>
                </c:pt>
                <c:pt idx="2827">
                  <c:v>864992816.29989159</c:v>
                </c:pt>
                <c:pt idx="2828">
                  <c:v>864995019.63197005</c:v>
                </c:pt>
                <c:pt idx="2829">
                  <c:v>864997217.62696791</c:v>
                </c:pt>
                <c:pt idx="2830">
                  <c:v>864999410.29781282</c:v>
                </c:pt>
                <c:pt idx="2831">
                  <c:v>865001597.65740144</c:v>
                </c:pt>
                <c:pt idx="2832">
                  <c:v>865003779.71859932</c:v>
                </c:pt>
                <c:pt idx="2833">
                  <c:v>865005956.49424016</c:v>
                </c:pt>
                <c:pt idx="2834">
                  <c:v>865008127.99712741</c:v>
                </c:pt>
                <c:pt idx="2835">
                  <c:v>865010294.24003315</c:v>
                </c:pt>
                <c:pt idx="2836">
                  <c:v>865012455.23569834</c:v>
                </c:pt>
                <c:pt idx="2837">
                  <c:v>865014610.99683344</c:v>
                </c:pt>
                <c:pt idx="2838">
                  <c:v>865016761.53611767</c:v>
                </c:pt>
                <c:pt idx="2839">
                  <c:v>865018906.86620009</c:v>
                </c:pt>
                <c:pt idx="2840">
                  <c:v>865021046.9996984</c:v>
                </c:pt>
                <c:pt idx="2841">
                  <c:v>865023181.94920063</c:v>
                </c:pt>
                <c:pt idx="2842">
                  <c:v>865025311.72726369</c:v>
                </c:pt>
                <c:pt idx="2843">
                  <c:v>865027436.34641421</c:v>
                </c:pt>
                <c:pt idx="2844">
                  <c:v>865029555.81914854</c:v>
                </c:pt>
                <c:pt idx="2845">
                  <c:v>865031670.15793252</c:v>
                </c:pt>
                <c:pt idx="2846">
                  <c:v>865033779.37520242</c:v>
                </c:pt>
                <c:pt idx="2847">
                  <c:v>865035883.48336363</c:v>
                </c:pt>
                <c:pt idx="2848">
                  <c:v>865037982.49479198</c:v>
                </c:pt>
                <c:pt idx="2849">
                  <c:v>865040076.42183304</c:v>
                </c:pt>
                <c:pt idx="2850">
                  <c:v>865042165.27680278</c:v>
                </c:pt>
                <c:pt idx="2851">
                  <c:v>865044249.07198703</c:v>
                </c:pt>
                <c:pt idx="2852">
                  <c:v>865046327.81964183</c:v>
                </c:pt>
                <c:pt idx="2853">
                  <c:v>865048401.5319941</c:v>
                </c:pt>
                <c:pt idx="2854">
                  <c:v>865050470.22124052</c:v>
                </c:pt>
                <c:pt idx="2855">
                  <c:v>865052533.89954841</c:v>
                </c:pt>
                <c:pt idx="2856">
                  <c:v>865054592.57905567</c:v>
                </c:pt>
                <c:pt idx="2857">
                  <c:v>865056646.27187085</c:v>
                </c:pt>
                <c:pt idx="2858">
                  <c:v>865058694.99007297</c:v>
                </c:pt>
                <c:pt idx="2859">
                  <c:v>865060738.74571204</c:v>
                </c:pt>
                <c:pt idx="2860">
                  <c:v>865062777.55080879</c:v>
                </c:pt>
                <c:pt idx="2861">
                  <c:v>865064811.4173547</c:v>
                </c:pt>
                <c:pt idx="2862">
                  <c:v>865066840.35731232</c:v>
                </c:pt>
                <c:pt idx="2863">
                  <c:v>865068864.38261521</c:v>
                </c:pt>
                <c:pt idx="2864">
                  <c:v>865070883.50516808</c:v>
                </c:pt>
                <c:pt idx="2865">
                  <c:v>865072897.7368468</c:v>
                </c:pt>
                <c:pt idx="2866">
                  <c:v>865074907.08949828</c:v>
                </c:pt>
                <c:pt idx="2867">
                  <c:v>865076911.57494104</c:v>
                </c:pt>
                <c:pt idx="2868">
                  <c:v>865078911.20496464</c:v>
                </c:pt>
                <c:pt idx="2869">
                  <c:v>865080905.99133027</c:v>
                </c:pt>
                <c:pt idx="2870">
                  <c:v>865082895.94577074</c:v>
                </c:pt>
                <c:pt idx="2871">
                  <c:v>865084881.07999015</c:v>
                </c:pt>
                <c:pt idx="2872">
                  <c:v>865086861.40566456</c:v>
                </c:pt>
                <c:pt idx="2873">
                  <c:v>865088836.93444157</c:v>
                </c:pt>
                <c:pt idx="2874">
                  <c:v>865090807.67794061</c:v>
                </c:pt>
                <c:pt idx="2875">
                  <c:v>865092773.64775264</c:v>
                </c:pt>
                <c:pt idx="2876">
                  <c:v>865094734.85544133</c:v>
                </c:pt>
                <c:pt idx="2877">
                  <c:v>865096691.3125416</c:v>
                </c:pt>
                <c:pt idx="2878">
                  <c:v>865098643.03056061</c:v>
                </c:pt>
                <c:pt idx="2879">
                  <c:v>865100590.02097809</c:v>
                </c:pt>
                <c:pt idx="2880">
                  <c:v>865102532.29524517</c:v>
                </c:pt>
                <c:pt idx="2881">
                  <c:v>865104469.86478591</c:v>
                </c:pt>
                <c:pt idx="2882">
                  <c:v>865106402.74099648</c:v>
                </c:pt>
                <c:pt idx="2883">
                  <c:v>865108330.93524528</c:v>
                </c:pt>
                <c:pt idx="2884">
                  <c:v>865110254.45887339</c:v>
                </c:pt>
                <c:pt idx="2885">
                  <c:v>865112173.32319438</c:v>
                </c:pt>
                <c:pt idx="2886">
                  <c:v>865114087.53949451</c:v>
                </c:pt>
                <c:pt idx="2887">
                  <c:v>865115997.11903226</c:v>
                </c:pt>
                <c:pt idx="2888">
                  <c:v>865117902.07303929</c:v>
                </c:pt>
                <c:pt idx="2889">
                  <c:v>865119802.41271985</c:v>
                </c:pt>
                <c:pt idx="2890">
                  <c:v>865121698.14925146</c:v>
                </c:pt>
                <c:pt idx="2891">
                  <c:v>865123589.2937839</c:v>
                </c:pt>
                <c:pt idx="2892">
                  <c:v>865125475.85744035</c:v>
                </c:pt>
                <c:pt idx="2893">
                  <c:v>865127357.85131693</c:v>
                </c:pt>
                <c:pt idx="2894">
                  <c:v>865129235.28648281</c:v>
                </c:pt>
                <c:pt idx="2895">
                  <c:v>865131108.17398071</c:v>
                </c:pt>
                <c:pt idx="2896">
                  <c:v>865132976.52482617</c:v>
                </c:pt>
                <c:pt idx="2897">
                  <c:v>865134840.35000825</c:v>
                </c:pt>
                <c:pt idx="2898">
                  <c:v>865136699.66048944</c:v>
                </c:pt>
                <c:pt idx="2899">
                  <c:v>865138554.46720529</c:v>
                </c:pt>
                <c:pt idx="2900">
                  <c:v>865140404.78106558</c:v>
                </c:pt>
                <c:pt idx="2901">
                  <c:v>865142250.61295307</c:v>
                </c:pt>
                <c:pt idx="2902">
                  <c:v>865144091.97372425</c:v>
                </c:pt>
                <c:pt idx="2903">
                  <c:v>865145928.87420964</c:v>
                </c:pt>
                <c:pt idx="2904">
                  <c:v>865147761.32521296</c:v>
                </c:pt>
                <c:pt idx="2905">
                  <c:v>865149589.33751225</c:v>
                </c:pt>
                <c:pt idx="2906">
                  <c:v>865151412.92185938</c:v>
                </c:pt>
                <c:pt idx="2907">
                  <c:v>865153232.08898008</c:v>
                </c:pt>
                <c:pt idx="2908">
                  <c:v>865155046.84957385</c:v>
                </c:pt>
                <c:pt idx="2909">
                  <c:v>865156857.21431494</c:v>
                </c:pt>
                <c:pt idx="2910">
                  <c:v>865158663.19385076</c:v>
                </c:pt>
                <c:pt idx="2911">
                  <c:v>865160464.79880393</c:v>
                </c:pt>
                <c:pt idx="2912">
                  <c:v>865162262.03977072</c:v>
                </c:pt>
                <c:pt idx="2913">
                  <c:v>865164054.92732203</c:v>
                </c:pt>
                <c:pt idx="2914">
                  <c:v>865165843.47200298</c:v>
                </c:pt>
                <c:pt idx="2915">
                  <c:v>865167627.68433309</c:v>
                </c:pt>
                <c:pt idx="2916">
                  <c:v>865169407.57480669</c:v>
                </c:pt>
                <c:pt idx="2917">
                  <c:v>865171183.1538924</c:v>
                </c:pt>
                <c:pt idx="2918">
                  <c:v>865172954.43203378</c:v>
                </c:pt>
                <c:pt idx="2919">
                  <c:v>865174721.41964853</c:v>
                </c:pt>
                <c:pt idx="2920">
                  <c:v>865176484.12712991</c:v>
                </c:pt>
                <c:pt idx="2921">
                  <c:v>865178242.56484532</c:v>
                </c:pt>
                <c:pt idx="2922">
                  <c:v>865179996.74313736</c:v>
                </c:pt>
                <c:pt idx="2923">
                  <c:v>865181746.6723237</c:v>
                </c:pt>
                <c:pt idx="2924">
                  <c:v>865183492.36269653</c:v>
                </c:pt>
                <c:pt idx="2925">
                  <c:v>865185233.82452393</c:v>
                </c:pt>
                <c:pt idx="2926">
                  <c:v>865186971.06804812</c:v>
                </c:pt>
                <c:pt idx="2927">
                  <c:v>865188704.10348713</c:v>
                </c:pt>
                <c:pt idx="2928">
                  <c:v>865190432.94103432</c:v>
                </c:pt>
                <c:pt idx="2929">
                  <c:v>865192157.59085798</c:v>
                </c:pt>
                <c:pt idx="2930">
                  <c:v>865193878.06310189</c:v>
                </c:pt>
                <c:pt idx="2931">
                  <c:v>865195594.36788535</c:v>
                </c:pt>
                <c:pt idx="2932">
                  <c:v>865197306.51530313</c:v>
                </c:pt>
                <c:pt idx="2933">
                  <c:v>865199014.51542556</c:v>
                </c:pt>
                <c:pt idx="2934">
                  <c:v>865200718.3782984</c:v>
                </c:pt>
                <c:pt idx="2935">
                  <c:v>865202418.11394334</c:v>
                </c:pt>
                <c:pt idx="2936">
                  <c:v>865204113.73235774</c:v>
                </c:pt>
                <c:pt idx="2937">
                  <c:v>865205805.24351442</c:v>
                </c:pt>
                <c:pt idx="2938">
                  <c:v>865207492.65736246</c:v>
                </c:pt>
                <c:pt idx="2939">
                  <c:v>865209175.98382676</c:v>
                </c:pt>
                <c:pt idx="2940">
                  <c:v>865210855.23280799</c:v>
                </c:pt>
                <c:pt idx="2941">
                  <c:v>865212530.41418278</c:v>
                </c:pt>
                <c:pt idx="2942">
                  <c:v>865214201.53780437</c:v>
                </c:pt>
                <c:pt idx="2943">
                  <c:v>865215868.61350131</c:v>
                </c:pt>
                <c:pt idx="2944">
                  <c:v>865217531.65107942</c:v>
                </c:pt>
                <c:pt idx="2945">
                  <c:v>865219190.66031933</c:v>
                </c:pt>
                <c:pt idx="2946">
                  <c:v>865220845.65097964</c:v>
                </c:pt>
                <c:pt idx="2947">
                  <c:v>865222496.63279378</c:v>
                </c:pt>
                <c:pt idx="2948">
                  <c:v>865224143.61547256</c:v>
                </c:pt>
                <c:pt idx="2949">
                  <c:v>865225786.60870326</c:v>
                </c:pt>
                <c:pt idx="2950">
                  <c:v>865227425.62214887</c:v>
                </c:pt>
                <c:pt idx="2951">
                  <c:v>865229060.66544998</c:v>
                </c:pt>
                <c:pt idx="2952">
                  <c:v>865230691.74822307</c:v>
                </c:pt>
                <c:pt idx="2953">
                  <c:v>865232318.88006198</c:v>
                </c:pt>
                <c:pt idx="2954">
                  <c:v>865233942.07053661</c:v>
                </c:pt>
                <c:pt idx="2955">
                  <c:v>865235561.32919431</c:v>
                </c:pt>
                <c:pt idx="2956">
                  <c:v>865237176.66555893</c:v>
                </c:pt>
                <c:pt idx="2957">
                  <c:v>865238788.08913124</c:v>
                </c:pt>
                <c:pt idx="2958">
                  <c:v>865240395.60938931</c:v>
                </c:pt>
                <c:pt idx="2959">
                  <c:v>865241999.23578787</c:v>
                </c:pt>
                <c:pt idx="2960">
                  <c:v>865243598.977759</c:v>
                </c:pt>
                <c:pt idx="2961">
                  <c:v>865245194.84471202</c:v>
                </c:pt>
                <c:pt idx="2962">
                  <c:v>865246786.84603298</c:v>
                </c:pt>
                <c:pt idx="2963">
                  <c:v>865248374.99108577</c:v>
                </c:pt>
                <c:pt idx="2964">
                  <c:v>865249959.28921115</c:v>
                </c:pt>
                <c:pt idx="2965">
                  <c:v>865251539.74972761</c:v>
                </c:pt>
                <c:pt idx="2966">
                  <c:v>865253116.38193083</c:v>
                </c:pt>
                <c:pt idx="2967">
                  <c:v>865254689.19509399</c:v>
                </c:pt>
                <c:pt idx="2968">
                  <c:v>865256258.19846797</c:v>
                </c:pt>
                <c:pt idx="2969">
                  <c:v>865257823.401281</c:v>
                </c:pt>
                <c:pt idx="2970">
                  <c:v>865259384.81273937</c:v>
                </c:pt>
                <c:pt idx="2971">
                  <c:v>865260942.44202626</c:v>
                </c:pt>
                <c:pt idx="2972">
                  <c:v>865262496.29830384</c:v>
                </c:pt>
                <c:pt idx="2973">
                  <c:v>865264046.39071071</c:v>
                </c:pt>
                <c:pt idx="2974">
                  <c:v>865265592.72836459</c:v>
                </c:pt>
                <c:pt idx="2975">
                  <c:v>865267135.32036018</c:v>
                </c:pt>
                <c:pt idx="2976">
                  <c:v>865268674.1757704</c:v>
                </c:pt>
                <c:pt idx="2977">
                  <c:v>865270209.30364668</c:v>
                </c:pt>
                <c:pt idx="2978">
                  <c:v>865271740.71301782</c:v>
                </c:pt>
                <c:pt idx="2979">
                  <c:v>865273268.41289127</c:v>
                </c:pt>
                <c:pt idx="2980">
                  <c:v>865274792.41225219</c:v>
                </c:pt>
                <c:pt idx="2981">
                  <c:v>865276312.72006464</c:v>
                </c:pt>
                <c:pt idx="2982">
                  <c:v>865277829.34527028</c:v>
                </c:pt>
                <c:pt idx="2983">
                  <c:v>865279342.29678941</c:v>
                </c:pt>
                <c:pt idx="2984">
                  <c:v>865280851.58352101</c:v>
                </c:pt>
                <c:pt idx="2985">
                  <c:v>865282357.21434188</c:v>
                </c:pt>
                <c:pt idx="2986">
                  <c:v>865283859.1981076</c:v>
                </c:pt>
                <c:pt idx="2987">
                  <c:v>865285357.54365265</c:v>
                </c:pt>
                <c:pt idx="2988">
                  <c:v>865286852.25978982</c:v>
                </c:pt>
                <c:pt idx="2989">
                  <c:v>865288343.3553102</c:v>
                </c:pt>
                <c:pt idx="2990">
                  <c:v>865289830.83898425</c:v>
                </c:pt>
                <c:pt idx="2991">
                  <c:v>865291314.7195605</c:v>
                </c:pt>
                <c:pt idx="2992">
                  <c:v>865292795.00576699</c:v>
                </c:pt>
                <c:pt idx="2993">
                  <c:v>865294271.70631027</c:v>
                </c:pt>
                <c:pt idx="2994">
                  <c:v>865295744.82987571</c:v>
                </c:pt>
                <c:pt idx="2995">
                  <c:v>865297214.38512766</c:v>
                </c:pt>
                <c:pt idx="2996">
                  <c:v>865298680.38070977</c:v>
                </c:pt>
                <c:pt idx="2997">
                  <c:v>865300142.82524419</c:v>
                </c:pt>
                <c:pt idx="2998">
                  <c:v>865301601.72733295</c:v>
                </c:pt>
                <c:pt idx="2999">
                  <c:v>865303057.09555662</c:v>
                </c:pt>
                <c:pt idx="3000">
                  <c:v>865304508.93847525</c:v>
                </c:pt>
                <c:pt idx="3001">
                  <c:v>865305957.26462805</c:v>
                </c:pt>
                <c:pt idx="3002">
                  <c:v>865307402.08253372</c:v>
                </c:pt>
                <c:pt idx="3003">
                  <c:v>865308843.40069008</c:v>
                </c:pt>
                <c:pt idx="3004">
                  <c:v>865310281.22757459</c:v>
                </c:pt>
                <c:pt idx="3005">
                  <c:v>865311715.57164395</c:v>
                </c:pt>
                <c:pt idx="3006">
                  <c:v>865313146.44133472</c:v>
                </c:pt>
                <c:pt idx="3007">
                  <c:v>865314573.84506261</c:v>
                </c:pt>
                <c:pt idx="3008">
                  <c:v>865315997.79122317</c:v>
                </c:pt>
                <c:pt idx="3009">
                  <c:v>865317418.28819156</c:v>
                </c:pt>
                <c:pt idx="3010">
                  <c:v>865318835.3443228</c:v>
                </c:pt>
                <c:pt idx="3011">
                  <c:v>865320248.96795166</c:v>
                </c:pt>
                <c:pt idx="3012">
                  <c:v>865321659.16739213</c:v>
                </c:pt>
                <c:pt idx="3013">
                  <c:v>865323065.95093918</c:v>
                </c:pt>
                <c:pt idx="3014">
                  <c:v>865324469.32686651</c:v>
                </c:pt>
                <c:pt idx="3015">
                  <c:v>865325869.30342865</c:v>
                </c:pt>
                <c:pt idx="3016">
                  <c:v>865327265.88885963</c:v>
                </c:pt>
                <c:pt idx="3017">
                  <c:v>865328659.0913738</c:v>
                </c:pt>
                <c:pt idx="3018">
                  <c:v>865330048.91916537</c:v>
                </c:pt>
                <c:pt idx="3019">
                  <c:v>865331435.38040912</c:v>
                </c:pt>
                <c:pt idx="3020">
                  <c:v>865332818.48325956</c:v>
                </c:pt>
                <c:pt idx="3021">
                  <c:v>865334198.23585176</c:v>
                </c:pt>
                <c:pt idx="3022">
                  <c:v>865335574.64630091</c:v>
                </c:pt>
                <c:pt idx="3023">
                  <c:v>865336947.7227025</c:v>
                </c:pt>
                <c:pt idx="3024">
                  <c:v>865338317.47313285</c:v>
                </c:pt>
                <c:pt idx="3025">
                  <c:v>865339683.90564787</c:v>
                </c:pt>
                <c:pt idx="3026">
                  <c:v>865341047.02828503</c:v>
                </c:pt>
                <c:pt idx="3027">
                  <c:v>865342406.84906137</c:v>
                </c:pt>
                <c:pt idx="3028">
                  <c:v>865343763.37597513</c:v>
                </c:pt>
                <c:pt idx="3029">
                  <c:v>865345116.61700475</c:v>
                </c:pt>
                <c:pt idx="3030">
                  <c:v>865346466.58010972</c:v>
                </c:pt>
                <c:pt idx="3031">
                  <c:v>865347813.27323008</c:v>
                </c:pt>
                <c:pt idx="3032">
                  <c:v>865349156.70428669</c:v>
                </c:pt>
                <c:pt idx="3033">
                  <c:v>865350496.881181</c:v>
                </c:pt>
                <c:pt idx="3034">
                  <c:v>865351833.81179535</c:v>
                </c:pt>
                <c:pt idx="3035">
                  <c:v>865353167.50399375</c:v>
                </c:pt>
                <c:pt idx="3036">
                  <c:v>865354497.96561992</c:v>
                </c:pt>
                <c:pt idx="3037">
                  <c:v>865355825.20449948</c:v>
                </c:pt>
                <c:pt idx="3038">
                  <c:v>865357149.22843874</c:v>
                </c:pt>
                <c:pt idx="3039">
                  <c:v>865358470.04522514</c:v>
                </c:pt>
                <c:pt idx="3040">
                  <c:v>865359787.66262746</c:v>
                </c:pt>
                <c:pt idx="3041">
                  <c:v>865361102.08839524</c:v>
                </c:pt>
                <c:pt idx="3042">
                  <c:v>865362413.3302598</c:v>
                </c:pt>
                <c:pt idx="3043">
                  <c:v>865363721.39593315</c:v>
                </c:pt>
                <c:pt idx="3044">
                  <c:v>865365026.29310918</c:v>
                </c:pt>
                <c:pt idx="3045">
                  <c:v>865366328.0294627</c:v>
                </c:pt>
                <c:pt idx="3046">
                  <c:v>865367626.61265004</c:v>
                </c:pt>
                <c:pt idx="3047">
                  <c:v>865368922.05030906</c:v>
                </c:pt>
                <c:pt idx="3048">
                  <c:v>865370214.35005927</c:v>
                </c:pt>
                <c:pt idx="3049">
                  <c:v>865371503.51950157</c:v>
                </c:pt>
                <c:pt idx="3050">
                  <c:v>865372789.56621814</c:v>
                </c:pt>
                <c:pt idx="3051">
                  <c:v>865374072.49777317</c:v>
                </c:pt>
                <c:pt idx="3052">
                  <c:v>865375352.32171273</c:v>
                </c:pt>
                <c:pt idx="3053">
                  <c:v>865376629.04556406</c:v>
                </c:pt>
                <c:pt idx="3054">
                  <c:v>865377902.67683661</c:v>
                </c:pt>
                <c:pt idx="3055">
                  <c:v>865379173.22302115</c:v>
                </c:pt>
                <c:pt idx="3056">
                  <c:v>865380440.69159102</c:v>
                </c:pt>
                <c:pt idx="3057">
                  <c:v>865381705.09000075</c:v>
                </c:pt>
                <c:pt idx="3058">
                  <c:v>865382966.42568719</c:v>
                </c:pt>
                <c:pt idx="3059">
                  <c:v>865384224.70606923</c:v>
                </c:pt>
                <c:pt idx="3060">
                  <c:v>865385479.93854749</c:v>
                </c:pt>
                <c:pt idx="3061">
                  <c:v>865386732.13050497</c:v>
                </c:pt>
                <c:pt idx="3062">
                  <c:v>865387981.28930664</c:v>
                </c:pt>
                <c:pt idx="3063">
                  <c:v>865389227.42229962</c:v>
                </c:pt>
                <c:pt idx="3064">
                  <c:v>865390470.53681326</c:v>
                </c:pt>
                <c:pt idx="3065">
                  <c:v>865391710.64015901</c:v>
                </c:pt>
                <c:pt idx="3066">
                  <c:v>865392947.73963106</c:v>
                </c:pt>
                <c:pt idx="3067">
                  <c:v>865394181.84250546</c:v>
                </c:pt>
                <c:pt idx="3068">
                  <c:v>865395412.95604062</c:v>
                </c:pt>
                <c:pt idx="3069">
                  <c:v>865396641.0874778</c:v>
                </c:pt>
                <c:pt idx="3070">
                  <c:v>865397866.24404037</c:v>
                </c:pt>
                <c:pt idx="3071">
                  <c:v>865399088.43293428</c:v>
                </c:pt>
                <c:pt idx="3072">
                  <c:v>865400307.6613481</c:v>
                </c:pt>
                <c:pt idx="3073">
                  <c:v>865401523.93645287</c:v>
                </c:pt>
                <c:pt idx="3074">
                  <c:v>865402737.26540256</c:v>
                </c:pt>
                <c:pt idx="3075">
                  <c:v>865403947.65533316</c:v>
                </c:pt>
                <c:pt idx="3076">
                  <c:v>865405155.11336398</c:v>
                </c:pt>
                <c:pt idx="3077">
                  <c:v>865406359.64659715</c:v>
                </c:pt>
                <c:pt idx="3078">
                  <c:v>865407561.26211691</c:v>
                </c:pt>
                <c:pt idx="3079">
                  <c:v>865408759.96699107</c:v>
                </c:pt>
                <c:pt idx="3080">
                  <c:v>865409955.7682699</c:v>
                </c:pt>
                <c:pt idx="3081">
                  <c:v>865411148.67298675</c:v>
                </c:pt>
                <c:pt idx="3082">
                  <c:v>865412338.6881578</c:v>
                </c:pt>
                <c:pt idx="3083">
                  <c:v>865413525.82078242</c:v>
                </c:pt>
                <c:pt idx="3084">
                  <c:v>865414710.07784307</c:v>
                </c:pt>
                <c:pt idx="3085">
                  <c:v>865415891.46630502</c:v>
                </c:pt>
                <c:pt idx="3086">
                  <c:v>865417069.99311662</c:v>
                </c:pt>
                <c:pt idx="3087">
                  <c:v>865418245.66520977</c:v>
                </c:pt>
                <c:pt idx="3088">
                  <c:v>865419418.48949957</c:v>
                </c:pt>
                <c:pt idx="3089">
                  <c:v>865420588.47288394</c:v>
                </c:pt>
                <c:pt idx="3090">
                  <c:v>865421755.62224436</c:v>
                </c:pt>
                <c:pt idx="3091">
                  <c:v>865422919.94444573</c:v>
                </c:pt>
                <c:pt idx="3092">
                  <c:v>865424081.44633603</c:v>
                </c:pt>
                <c:pt idx="3093">
                  <c:v>865425240.13474703</c:v>
                </c:pt>
                <c:pt idx="3094">
                  <c:v>865426396.01649368</c:v>
                </c:pt>
                <c:pt idx="3095">
                  <c:v>865427549.09837461</c:v>
                </c:pt>
                <c:pt idx="3096">
                  <c:v>865428699.38717175</c:v>
                </c:pt>
                <c:pt idx="3097">
                  <c:v>865429846.88965058</c:v>
                </c:pt>
                <c:pt idx="3098">
                  <c:v>865430991.61256063</c:v>
                </c:pt>
                <c:pt idx="3099">
                  <c:v>865432133.56263447</c:v>
                </c:pt>
                <c:pt idx="3100">
                  <c:v>865433272.74658906</c:v>
                </c:pt>
                <c:pt idx="3101">
                  <c:v>865434409.17112422</c:v>
                </c:pt>
                <c:pt idx="3102">
                  <c:v>865435542.84292448</c:v>
                </c:pt>
                <c:pt idx="3103">
                  <c:v>865436673.76865757</c:v>
                </c:pt>
                <c:pt idx="3104">
                  <c:v>865437801.95497525</c:v>
                </c:pt>
                <c:pt idx="3105">
                  <c:v>865438927.40851307</c:v>
                </c:pt>
                <c:pt idx="3106">
                  <c:v>865440050.13589048</c:v>
                </c:pt>
                <c:pt idx="3107">
                  <c:v>865441170.14371121</c:v>
                </c:pt>
                <c:pt idx="3108">
                  <c:v>865442287.43856287</c:v>
                </c:pt>
                <c:pt idx="3109">
                  <c:v>865443402.02701652</c:v>
                </c:pt>
                <c:pt idx="3110">
                  <c:v>865444513.91562843</c:v>
                </c:pt>
                <c:pt idx="3111">
                  <c:v>865445623.11093795</c:v>
                </c:pt>
                <c:pt idx="3112">
                  <c:v>865446729.61946917</c:v>
                </c:pt>
                <c:pt idx="3113">
                  <c:v>865447833.44773018</c:v>
                </c:pt>
                <c:pt idx="3114">
                  <c:v>865448934.60221326</c:v>
                </c:pt>
                <c:pt idx="3115">
                  <c:v>865450033.08939505</c:v>
                </c:pt>
                <c:pt idx="3116">
                  <c:v>865451128.91573656</c:v>
                </c:pt>
                <c:pt idx="3117">
                  <c:v>865452222.0876832</c:v>
                </c:pt>
                <c:pt idx="3118">
                  <c:v>865453312.61166441</c:v>
                </c:pt>
                <c:pt idx="3119">
                  <c:v>865454400.49409449</c:v>
                </c:pt>
                <c:pt idx="3120">
                  <c:v>865455485.74137187</c:v>
                </c:pt>
                <c:pt idx="3121">
                  <c:v>865456568.35987961</c:v>
                </c:pt>
                <c:pt idx="3122">
                  <c:v>865457648.35598552</c:v>
                </c:pt>
                <c:pt idx="3123">
                  <c:v>865458725.73604155</c:v>
                </c:pt>
                <c:pt idx="3124">
                  <c:v>865459800.50638473</c:v>
                </c:pt>
                <c:pt idx="3125">
                  <c:v>865460872.67333615</c:v>
                </c:pt>
                <c:pt idx="3126">
                  <c:v>865461942.24320233</c:v>
                </c:pt>
                <c:pt idx="3127">
                  <c:v>865463009.22227395</c:v>
                </c:pt>
                <c:pt idx="3128">
                  <c:v>865464073.61682653</c:v>
                </c:pt>
                <c:pt idx="3129">
                  <c:v>865465135.43312073</c:v>
                </c:pt>
                <c:pt idx="3130">
                  <c:v>865466194.67740166</c:v>
                </c:pt>
                <c:pt idx="3131">
                  <c:v>865467251.35589945</c:v>
                </c:pt>
                <c:pt idx="3132">
                  <c:v>865468305.4748292</c:v>
                </c:pt>
                <c:pt idx="3133">
                  <c:v>865469357.04039085</c:v>
                </c:pt>
                <c:pt idx="3134">
                  <c:v>865470406.05876946</c:v>
                </c:pt>
                <c:pt idx="3135">
                  <c:v>865471452.53613484</c:v>
                </c:pt>
                <c:pt idx="3136">
                  <c:v>865472496.47864211</c:v>
                </c:pt>
                <c:pt idx="3137">
                  <c:v>865473537.89243138</c:v>
                </c:pt>
                <c:pt idx="3138">
                  <c:v>865474576.78362787</c:v>
                </c:pt>
                <c:pt idx="3139">
                  <c:v>865475613.15834224</c:v>
                </c:pt>
                <c:pt idx="3140">
                  <c:v>865476647.02266979</c:v>
                </c:pt>
                <c:pt idx="3141">
                  <c:v>865477678.3826915</c:v>
                </c:pt>
                <c:pt idx="3142">
                  <c:v>865478707.24447346</c:v>
                </c:pt>
                <c:pt idx="3143">
                  <c:v>865479733.6140672</c:v>
                </c:pt>
                <c:pt idx="3144">
                  <c:v>865480757.49750948</c:v>
                </c:pt>
                <c:pt idx="3145">
                  <c:v>865481778.90082228</c:v>
                </c:pt>
                <c:pt idx="3146">
                  <c:v>865482797.83001339</c:v>
                </c:pt>
                <c:pt idx="3147">
                  <c:v>865483814.29107559</c:v>
                </c:pt>
                <c:pt idx="3148">
                  <c:v>865484828.28998756</c:v>
                </c:pt>
                <c:pt idx="3149">
                  <c:v>865485839.83271325</c:v>
                </c:pt>
                <c:pt idx="3150">
                  <c:v>865486848.92520225</c:v>
                </c:pt>
                <c:pt idx="3151">
                  <c:v>865487855.57338953</c:v>
                </c:pt>
                <c:pt idx="3152">
                  <c:v>865488859.78319609</c:v>
                </c:pt>
                <c:pt idx="3153">
                  <c:v>865489861.56052828</c:v>
                </c:pt>
                <c:pt idx="3154">
                  <c:v>865490860.91127825</c:v>
                </c:pt>
                <c:pt idx="3155">
                  <c:v>865491857.84132373</c:v>
                </c:pt>
                <c:pt idx="3156">
                  <c:v>865492852.35652852</c:v>
                </c:pt>
                <c:pt idx="3157">
                  <c:v>865493844.46274185</c:v>
                </c:pt>
                <c:pt idx="3158">
                  <c:v>865494834.16579914</c:v>
                </c:pt>
                <c:pt idx="3159">
                  <c:v>865495821.4715215</c:v>
                </c:pt>
                <c:pt idx="3160">
                  <c:v>865496806.38571572</c:v>
                </c:pt>
                <c:pt idx="3161">
                  <c:v>865497788.91417491</c:v>
                </c:pt>
                <c:pt idx="3162">
                  <c:v>865498769.0626781</c:v>
                </c:pt>
                <c:pt idx="3163">
                  <c:v>865499746.83699</c:v>
                </c:pt>
                <c:pt idx="3164">
                  <c:v>865500722.24286163</c:v>
                </c:pt>
                <c:pt idx="3165">
                  <c:v>865501695.28602993</c:v>
                </c:pt>
                <c:pt idx="3166">
                  <c:v>865502665.97221828</c:v>
                </c:pt>
                <c:pt idx="3167">
                  <c:v>865503634.30713558</c:v>
                </c:pt>
                <c:pt idx="3168">
                  <c:v>865504600.29647732</c:v>
                </c:pt>
                <c:pt idx="3169">
                  <c:v>865505563.94592547</c:v>
                </c:pt>
                <c:pt idx="3170">
                  <c:v>865506525.26114762</c:v>
                </c:pt>
                <c:pt idx="3171">
                  <c:v>865507484.24779797</c:v>
                </c:pt>
                <c:pt idx="3172">
                  <c:v>865508440.9115169</c:v>
                </c:pt>
                <c:pt idx="3173">
                  <c:v>865509395.25793123</c:v>
                </c:pt>
                <c:pt idx="3174">
                  <c:v>865510347.29265416</c:v>
                </c:pt>
                <c:pt idx="3175">
                  <c:v>865511297.02128541</c:v>
                </c:pt>
                <c:pt idx="3176">
                  <c:v>865512244.44941068</c:v>
                </c:pt>
                <c:pt idx="3177">
                  <c:v>865513189.5826025</c:v>
                </c:pt>
                <c:pt idx="3178">
                  <c:v>865514132.42641985</c:v>
                </c:pt>
                <c:pt idx="3179">
                  <c:v>865515072.98640835</c:v>
                </c:pt>
                <c:pt idx="3180">
                  <c:v>865516011.2680999</c:v>
                </c:pt>
                <c:pt idx="3181">
                  <c:v>865516947.2770133</c:v>
                </c:pt>
                <c:pt idx="3182">
                  <c:v>865517881.01865375</c:v>
                </c:pt>
                <c:pt idx="3183">
                  <c:v>865518812.49851322</c:v>
                </c:pt>
                <c:pt idx="3184">
                  <c:v>865519741.72207046</c:v>
                </c:pt>
                <c:pt idx="3185">
                  <c:v>865520668.69479072</c:v>
                </c:pt>
                <c:pt idx="3186">
                  <c:v>865521593.42212629</c:v>
                </c:pt>
                <c:pt idx="3187">
                  <c:v>865522515.90951598</c:v>
                </c:pt>
                <c:pt idx="3188">
                  <c:v>865523436.1623857</c:v>
                </c:pt>
                <c:pt idx="3189">
                  <c:v>865524354.18614817</c:v>
                </c:pt>
                <c:pt idx="3190">
                  <c:v>865525269.98620248</c:v>
                </c:pt>
                <c:pt idx="3191">
                  <c:v>865526183.56793559</c:v>
                </c:pt>
                <c:pt idx="3192">
                  <c:v>865527094.93672049</c:v>
                </c:pt>
                <c:pt idx="3193">
                  <c:v>865528004.09791768</c:v>
                </c:pt>
                <c:pt idx="3194">
                  <c:v>865528911.05687463</c:v>
                </c:pt>
                <c:pt idx="3195">
                  <c:v>865529815.81892574</c:v>
                </c:pt>
                <c:pt idx="3196">
                  <c:v>865530718.38939226</c:v>
                </c:pt>
                <c:pt idx="3197">
                  <c:v>865531618.77358329</c:v>
                </c:pt>
                <c:pt idx="3198">
                  <c:v>865532516.97679436</c:v>
                </c:pt>
                <c:pt idx="3199">
                  <c:v>865533413.00430822</c:v>
                </c:pt>
                <c:pt idx="3200">
                  <c:v>865534306.86139536</c:v>
                </c:pt>
                <c:pt idx="3201">
                  <c:v>865535198.5533129</c:v>
                </c:pt>
                <c:pt idx="3202">
                  <c:v>865536088.08530569</c:v>
                </c:pt>
                <c:pt idx="3203">
                  <c:v>865536975.46260536</c:v>
                </c:pt>
                <c:pt idx="3204">
                  <c:v>865537860.69043159</c:v>
                </c:pt>
                <c:pt idx="3205">
                  <c:v>865538743.77399051</c:v>
                </c:pt>
                <c:pt idx="3206">
                  <c:v>865539624.71847653</c:v>
                </c:pt>
                <c:pt idx="3207">
                  <c:v>865540503.52907097</c:v>
                </c:pt>
                <c:pt idx="3208">
                  <c:v>865541380.21094263</c:v>
                </c:pt>
                <c:pt idx="3209">
                  <c:v>865542254.76924789</c:v>
                </c:pt>
                <c:pt idx="3210">
                  <c:v>865543127.20913076</c:v>
                </c:pt>
                <c:pt idx="3211">
                  <c:v>865543997.53572237</c:v>
                </c:pt>
                <c:pt idx="3212">
                  <c:v>865544865.75414181</c:v>
                </c:pt>
                <c:pt idx="3213">
                  <c:v>865545731.86949587</c:v>
                </c:pt>
                <c:pt idx="3214">
                  <c:v>865546595.88687849</c:v>
                </c:pt>
                <c:pt idx="3215">
                  <c:v>865547457.81137156</c:v>
                </c:pt>
                <c:pt idx="3216">
                  <c:v>865548317.64804494</c:v>
                </c:pt>
                <c:pt idx="3217">
                  <c:v>865549175.40195549</c:v>
                </c:pt>
                <c:pt idx="3218">
                  <c:v>865550031.07814848</c:v>
                </c:pt>
                <c:pt idx="3219">
                  <c:v>865550884.68165672</c:v>
                </c:pt>
                <c:pt idx="3220">
                  <c:v>865551736.21750069</c:v>
                </c:pt>
                <c:pt idx="3221">
                  <c:v>865552585.69068897</c:v>
                </c:pt>
                <c:pt idx="3222">
                  <c:v>865553433.10621774</c:v>
                </c:pt>
                <c:pt idx="3223">
                  <c:v>865554278.46907139</c:v>
                </c:pt>
                <c:pt idx="3224">
                  <c:v>865555121.78422201</c:v>
                </c:pt>
                <c:pt idx="3225">
                  <c:v>865555963.05662978</c:v>
                </c:pt>
                <c:pt idx="3226">
                  <c:v>865556802.29124248</c:v>
                </c:pt>
                <c:pt idx="3227">
                  <c:v>865557639.49299657</c:v>
                </c:pt>
                <c:pt idx="3228">
                  <c:v>865558474.66681612</c:v>
                </c:pt>
                <c:pt idx="3229">
                  <c:v>865559307.81761324</c:v>
                </c:pt>
                <c:pt idx="3230">
                  <c:v>865560138.9502883</c:v>
                </c:pt>
                <c:pt idx="3231">
                  <c:v>865560968.06972969</c:v>
                </c:pt>
                <c:pt idx="3232">
                  <c:v>865561795.18081415</c:v>
                </c:pt>
                <c:pt idx="3233">
                  <c:v>865562620.28840637</c:v>
                </c:pt>
                <c:pt idx="3234">
                  <c:v>865563443.39735937</c:v>
                </c:pt>
                <c:pt idx="3235">
                  <c:v>865564264.51251471</c:v>
                </c:pt>
                <c:pt idx="3236">
                  <c:v>865565083.63870144</c:v>
                </c:pt>
                <c:pt idx="3237">
                  <c:v>865565900.78073752</c:v>
                </c:pt>
                <c:pt idx="3238">
                  <c:v>865566715.94342935</c:v>
                </c:pt>
                <c:pt idx="3239">
                  <c:v>865567529.13157117</c:v>
                </c:pt>
                <c:pt idx="3240">
                  <c:v>865568340.34994614</c:v>
                </c:pt>
                <c:pt idx="3241">
                  <c:v>865569149.60332525</c:v>
                </c:pt>
                <c:pt idx="3242">
                  <c:v>865569956.89646876</c:v>
                </c:pt>
                <c:pt idx="3243">
                  <c:v>865570762.23412454</c:v>
                </c:pt>
                <c:pt idx="3244">
                  <c:v>865571565.62102926</c:v>
                </c:pt>
                <c:pt idx="3245">
                  <c:v>865572367.06190848</c:v>
                </c:pt>
                <c:pt idx="3246">
                  <c:v>865573166.56147575</c:v>
                </c:pt>
                <c:pt idx="3247">
                  <c:v>865573964.12443352</c:v>
                </c:pt>
                <c:pt idx="3248">
                  <c:v>865574759.7554729</c:v>
                </c:pt>
                <c:pt idx="3249">
                  <c:v>865575553.45927346</c:v>
                </c:pt>
                <c:pt idx="3250">
                  <c:v>865576345.24050355</c:v>
                </c:pt>
                <c:pt idx="3251">
                  <c:v>865577135.10382009</c:v>
                </c:pt>
                <c:pt idx="3252">
                  <c:v>865577923.05386889</c:v>
                </c:pt>
                <c:pt idx="3253">
                  <c:v>865578709.09528434</c:v>
                </c:pt>
                <c:pt idx="3254">
                  <c:v>865579493.23268962</c:v>
                </c:pt>
                <c:pt idx="3255">
                  <c:v>865580275.47069705</c:v>
                </c:pt>
                <c:pt idx="3256">
                  <c:v>865581055.81390727</c:v>
                </c:pt>
                <c:pt idx="3257">
                  <c:v>865581834.26690984</c:v>
                </c:pt>
                <c:pt idx="3258">
                  <c:v>865582610.83428371</c:v>
                </c:pt>
                <c:pt idx="3259">
                  <c:v>865583385.52059627</c:v>
                </c:pt>
                <c:pt idx="3260">
                  <c:v>865584158.33040404</c:v>
                </c:pt>
                <c:pt idx="3261">
                  <c:v>865584929.26825225</c:v>
                </c:pt>
                <c:pt idx="3262">
                  <c:v>865585698.33867526</c:v>
                </c:pt>
                <c:pt idx="3263">
                  <c:v>865586465.54619682</c:v>
                </c:pt>
                <c:pt idx="3264">
                  <c:v>865587230.89532924</c:v>
                </c:pt>
                <c:pt idx="3265">
                  <c:v>865587994.39057374</c:v>
                </c:pt>
                <c:pt idx="3266">
                  <c:v>865588756.03642142</c:v>
                </c:pt>
                <c:pt idx="3267">
                  <c:v>865589515.83735192</c:v>
                </c:pt>
                <c:pt idx="3268">
                  <c:v>865590273.79783404</c:v>
                </c:pt>
                <c:pt idx="3269">
                  <c:v>865591029.92232573</c:v>
                </c:pt>
                <c:pt idx="3270">
                  <c:v>865591784.21527457</c:v>
                </c:pt>
                <c:pt idx="3271">
                  <c:v>865592536.68111682</c:v>
                </c:pt>
                <c:pt idx="3272">
                  <c:v>865593287.32427824</c:v>
                </c:pt>
                <c:pt idx="3273">
                  <c:v>865594036.14917409</c:v>
                </c:pt>
                <c:pt idx="3274">
                  <c:v>865594783.16020858</c:v>
                </c:pt>
                <c:pt idx="3275">
                  <c:v>865595528.36177528</c:v>
                </c:pt>
                <c:pt idx="3276">
                  <c:v>865596271.75825739</c:v>
                </c:pt>
                <c:pt idx="3277">
                  <c:v>865597013.35402739</c:v>
                </c:pt>
                <c:pt idx="3278">
                  <c:v>865597753.15344679</c:v>
                </c:pt>
                <c:pt idx="3279">
                  <c:v>865598491.16086709</c:v>
                </c:pt>
                <c:pt idx="3280">
                  <c:v>865599227.38062906</c:v>
                </c:pt>
                <c:pt idx="3281">
                  <c:v>865599961.81706274</c:v>
                </c:pt>
                <c:pt idx="3282">
                  <c:v>865600694.47448778</c:v>
                </c:pt>
                <c:pt idx="3283">
                  <c:v>865601425.35721374</c:v>
                </c:pt>
                <c:pt idx="3284">
                  <c:v>865602154.46953905</c:v>
                </c:pt>
                <c:pt idx="3285">
                  <c:v>865602881.81575227</c:v>
                </c:pt>
                <c:pt idx="3286">
                  <c:v>865603607.4001317</c:v>
                </c:pt>
                <c:pt idx="3287">
                  <c:v>865604331.22694457</c:v>
                </c:pt>
                <c:pt idx="3288">
                  <c:v>865605053.30044842</c:v>
                </c:pt>
                <c:pt idx="3289">
                  <c:v>865605773.62489021</c:v>
                </c:pt>
                <c:pt idx="3290">
                  <c:v>865606492.20450664</c:v>
                </c:pt>
                <c:pt idx="3291">
                  <c:v>865607209.04352403</c:v>
                </c:pt>
                <c:pt idx="3292">
                  <c:v>865607924.14615881</c:v>
                </c:pt>
                <c:pt idx="3293">
                  <c:v>865608637.51661682</c:v>
                </c:pt>
                <c:pt idx="3294">
                  <c:v>865609349.1590941</c:v>
                </c:pt>
                <c:pt idx="3295">
                  <c:v>865610059.07777596</c:v>
                </c:pt>
                <c:pt idx="3296">
                  <c:v>865610767.27683818</c:v>
                </c:pt>
                <c:pt idx="3297">
                  <c:v>865611473.76044619</c:v>
                </c:pt>
                <c:pt idx="3298">
                  <c:v>865612178.5327549</c:v>
                </c:pt>
                <c:pt idx="3299">
                  <c:v>865612881.59790993</c:v>
                </c:pt>
                <c:pt idx="3300">
                  <c:v>865613582.96004653</c:v>
                </c:pt>
                <c:pt idx="3301">
                  <c:v>865614282.62328947</c:v>
                </c:pt>
                <c:pt idx="3302">
                  <c:v>865614980.5917542</c:v>
                </c:pt>
                <c:pt idx="3303">
                  <c:v>865615676.86954618</c:v>
                </c:pt>
                <c:pt idx="3304">
                  <c:v>865616371.46076035</c:v>
                </c:pt>
                <c:pt idx="3305">
                  <c:v>865617064.36948192</c:v>
                </c:pt>
                <c:pt idx="3306">
                  <c:v>865617755.59978688</c:v>
                </c:pt>
                <c:pt idx="3307">
                  <c:v>865618445.15574038</c:v>
                </c:pt>
                <c:pt idx="3308">
                  <c:v>865619133.04139841</c:v>
                </c:pt>
                <c:pt idx="3309">
                  <c:v>865619819.26080692</c:v>
                </c:pt>
                <c:pt idx="3310">
                  <c:v>865620503.81800163</c:v>
                </c:pt>
                <c:pt idx="3311">
                  <c:v>865621186.71700919</c:v>
                </c:pt>
                <c:pt idx="3312">
                  <c:v>865621867.96184635</c:v>
                </c:pt>
                <c:pt idx="3313">
                  <c:v>865622547.55651963</c:v>
                </c:pt>
                <c:pt idx="3314">
                  <c:v>865623225.50502646</c:v>
                </c:pt>
                <c:pt idx="3315">
                  <c:v>865623901.81135404</c:v>
                </c:pt>
                <c:pt idx="3316">
                  <c:v>865624576.47948027</c:v>
                </c:pt>
                <c:pt idx="3317">
                  <c:v>865625249.51337349</c:v>
                </c:pt>
                <c:pt idx="3318">
                  <c:v>865625920.91699219</c:v>
                </c:pt>
                <c:pt idx="3319">
                  <c:v>865626590.69428527</c:v>
                </c:pt>
                <c:pt idx="3320">
                  <c:v>865627258.84919214</c:v>
                </c:pt>
                <c:pt idx="3321">
                  <c:v>865627925.38564277</c:v>
                </c:pt>
                <c:pt idx="3322">
                  <c:v>865628590.30755734</c:v>
                </c:pt>
                <c:pt idx="3323">
                  <c:v>865629253.61884701</c:v>
                </c:pt>
                <c:pt idx="3324">
                  <c:v>865629915.3234129</c:v>
                </c:pt>
                <c:pt idx="3325">
                  <c:v>865630575.42514694</c:v>
                </c:pt>
                <c:pt idx="3326">
                  <c:v>865631233.92793167</c:v>
                </c:pt>
                <c:pt idx="3327">
                  <c:v>865631890.83564031</c:v>
                </c:pt>
                <c:pt idx="3328">
                  <c:v>865632546.15213633</c:v>
                </c:pt>
                <c:pt idx="3329">
                  <c:v>865633199.88127446</c:v>
                </c:pt>
                <c:pt idx="3330">
                  <c:v>865633852.02689946</c:v>
                </c:pt>
                <c:pt idx="3331">
                  <c:v>865634502.59284699</c:v>
                </c:pt>
                <c:pt idx="3332">
                  <c:v>865635151.58294344</c:v>
                </c:pt>
                <c:pt idx="3333">
                  <c:v>865635799.00100625</c:v>
                </c:pt>
                <c:pt idx="3334">
                  <c:v>865636444.85084319</c:v>
                </c:pt>
                <c:pt idx="3335">
                  <c:v>865637089.13625276</c:v>
                </c:pt>
                <c:pt idx="3336">
                  <c:v>865637731.8610245</c:v>
                </c:pt>
                <c:pt idx="3337">
                  <c:v>865638373.02893901</c:v>
                </c:pt>
                <c:pt idx="3338">
                  <c:v>865639012.643767</c:v>
                </c:pt>
                <c:pt idx="3339">
                  <c:v>865639650.70927083</c:v>
                </c:pt>
                <c:pt idx="3340">
                  <c:v>865640287.2292031</c:v>
                </c:pt>
                <c:pt idx="3341">
                  <c:v>865640922.20730782</c:v>
                </c:pt>
                <c:pt idx="3342">
                  <c:v>865641555.64731956</c:v>
                </c:pt>
                <c:pt idx="3343">
                  <c:v>865642187.55296409</c:v>
                </c:pt>
                <c:pt idx="3344">
                  <c:v>865642817.92795825</c:v>
                </c:pt>
                <c:pt idx="3345">
                  <c:v>865643446.77600932</c:v>
                </c:pt>
                <c:pt idx="3346">
                  <c:v>865644074.10081637</c:v>
                </c:pt>
                <c:pt idx="3347">
                  <c:v>865644699.9060688</c:v>
                </c:pt>
                <c:pt idx="3348">
                  <c:v>865645324.19544756</c:v>
                </c:pt>
                <c:pt idx="3349">
                  <c:v>865645946.97262454</c:v>
                </c:pt>
                <c:pt idx="3350">
                  <c:v>865646568.24126256</c:v>
                </c:pt>
                <c:pt idx="3351">
                  <c:v>865647188.00501585</c:v>
                </c:pt>
                <c:pt idx="3352">
                  <c:v>865647806.26752961</c:v>
                </c:pt>
                <c:pt idx="3353">
                  <c:v>865648423.03244042</c:v>
                </c:pt>
                <c:pt idx="3354">
                  <c:v>865649038.3033756</c:v>
                </c:pt>
                <c:pt idx="3355">
                  <c:v>865649652.0839541</c:v>
                </c:pt>
                <c:pt idx="3356">
                  <c:v>865650264.37778604</c:v>
                </c:pt>
                <c:pt idx="3357">
                  <c:v>865650875.18847263</c:v>
                </c:pt>
                <c:pt idx="3358">
                  <c:v>865651484.51960659</c:v>
                </c:pt>
                <c:pt idx="3359">
                  <c:v>865652092.37477171</c:v>
                </c:pt>
                <c:pt idx="3360">
                  <c:v>865652698.75754321</c:v>
                </c:pt>
                <c:pt idx="3361">
                  <c:v>865653303.67148745</c:v>
                </c:pt>
                <c:pt idx="3362">
                  <c:v>865653907.12016284</c:v>
                </c:pt>
                <c:pt idx="3363">
                  <c:v>865654509.10711825</c:v>
                </c:pt>
                <c:pt idx="3364">
                  <c:v>865655109.63589442</c:v>
                </c:pt>
                <c:pt idx="3365">
                  <c:v>865655708.7100234</c:v>
                </c:pt>
                <c:pt idx="3366">
                  <c:v>865656306.33302915</c:v>
                </c:pt>
                <c:pt idx="3367">
                  <c:v>865656902.50842619</c:v>
                </c:pt>
                <c:pt idx="3368">
                  <c:v>865657497.2397213</c:v>
                </c:pt>
                <c:pt idx="3369">
                  <c:v>865658090.53041232</c:v>
                </c:pt>
                <c:pt idx="3370">
                  <c:v>865658682.38398921</c:v>
                </c:pt>
                <c:pt idx="3371">
                  <c:v>865659272.80393255</c:v>
                </c:pt>
                <c:pt idx="3372">
                  <c:v>865659861.79371524</c:v>
                </c:pt>
                <c:pt idx="3373">
                  <c:v>865660449.35680139</c:v>
                </c:pt>
                <c:pt idx="3374">
                  <c:v>865661035.49664712</c:v>
                </c:pt>
                <c:pt idx="3375">
                  <c:v>865661620.21669972</c:v>
                </c:pt>
                <c:pt idx="3376">
                  <c:v>865662203.52039838</c:v>
                </c:pt>
                <c:pt idx="3377">
                  <c:v>865662785.41117382</c:v>
                </c:pt>
                <c:pt idx="3378">
                  <c:v>865663365.89244866</c:v>
                </c:pt>
                <c:pt idx="3379">
                  <c:v>865663944.96763694</c:v>
                </c:pt>
                <c:pt idx="3380">
                  <c:v>865664522.64014471</c:v>
                </c:pt>
                <c:pt idx="3381">
                  <c:v>865665098.91336954</c:v>
                </c:pt>
                <c:pt idx="3382">
                  <c:v>865665673.79070115</c:v>
                </c:pt>
                <c:pt idx="3383">
                  <c:v>865666247.27552044</c:v>
                </c:pt>
                <c:pt idx="3384">
                  <c:v>865666819.3712008</c:v>
                </c:pt>
                <c:pt idx="3385">
                  <c:v>865667390.08110678</c:v>
                </c:pt>
                <c:pt idx="3386">
                  <c:v>865667959.4085952</c:v>
                </c:pt>
                <c:pt idx="3387">
                  <c:v>865668527.35701466</c:v>
                </c:pt>
                <c:pt idx="3388">
                  <c:v>865669093.92970586</c:v>
                </c:pt>
                <c:pt idx="3389">
                  <c:v>865669659.13000095</c:v>
                </c:pt>
                <c:pt idx="3390">
                  <c:v>865670222.96122432</c:v>
                </c:pt>
                <c:pt idx="3391">
                  <c:v>865670785.42669237</c:v>
                </c:pt>
                <c:pt idx="3392">
                  <c:v>865671346.52971315</c:v>
                </c:pt>
                <c:pt idx="3393">
                  <c:v>865671906.27358699</c:v>
                </c:pt>
                <c:pt idx="3394">
                  <c:v>865672464.66160607</c:v>
                </c:pt>
                <c:pt idx="3395">
                  <c:v>865673021.69705462</c:v>
                </c:pt>
                <c:pt idx="3396">
                  <c:v>865673577.38320899</c:v>
                </c:pt>
                <c:pt idx="3397">
                  <c:v>865674131.72333765</c:v>
                </c:pt>
                <c:pt idx="3398">
                  <c:v>865674684.72070086</c:v>
                </c:pt>
                <c:pt idx="3399">
                  <c:v>865675236.37855124</c:v>
                </c:pt>
                <c:pt idx="3400">
                  <c:v>865675786.70013344</c:v>
                </c:pt>
                <c:pt idx="3401">
                  <c:v>865676335.68868446</c:v>
                </c:pt>
                <c:pt idx="3402">
                  <c:v>865676883.34743285</c:v>
                </c:pt>
                <c:pt idx="3403">
                  <c:v>865677429.67960012</c:v>
                </c:pt>
                <c:pt idx="3404">
                  <c:v>865677974.68839955</c:v>
                </c:pt>
                <c:pt idx="3405">
                  <c:v>865678518.37703669</c:v>
                </c:pt>
                <c:pt idx="3406">
                  <c:v>865679060.74870932</c:v>
                </c:pt>
                <c:pt idx="3407">
                  <c:v>865679601.80660748</c:v>
                </c:pt>
                <c:pt idx="3408">
                  <c:v>865680141.55391359</c:v>
                </c:pt>
                <c:pt idx="3409">
                  <c:v>865680679.99380207</c:v>
                </c:pt>
                <c:pt idx="3410">
                  <c:v>865681217.12944007</c:v>
                </c:pt>
                <c:pt idx="3411">
                  <c:v>865681752.96398664</c:v>
                </c:pt>
                <c:pt idx="3412">
                  <c:v>865682287.50059354</c:v>
                </c:pt>
                <c:pt idx="3413">
                  <c:v>865682820.74240458</c:v>
                </c:pt>
                <c:pt idx="3414">
                  <c:v>865683352.69255626</c:v>
                </c:pt>
                <c:pt idx="3415">
                  <c:v>865683883.35417736</c:v>
                </c:pt>
                <c:pt idx="3416">
                  <c:v>865684412.730389</c:v>
                </c:pt>
                <c:pt idx="3417">
                  <c:v>865684940.82430482</c:v>
                </c:pt>
                <c:pt idx="3418">
                  <c:v>865685467.63903081</c:v>
                </c:pt>
                <c:pt idx="3419">
                  <c:v>865685993.17766547</c:v>
                </c:pt>
                <c:pt idx="3420">
                  <c:v>865686517.44330013</c:v>
                </c:pt>
                <c:pt idx="3421">
                  <c:v>865687040.43901813</c:v>
                </c:pt>
                <c:pt idx="3422">
                  <c:v>865687562.16789544</c:v>
                </c:pt>
                <c:pt idx="3423">
                  <c:v>865688082.63300121</c:v>
                </c:pt>
                <c:pt idx="3424">
                  <c:v>865688601.83739591</c:v>
                </c:pt>
                <c:pt idx="3425">
                  <c:v>865689119.78413403</c:v>
                </c:pt>
                <c:pt idx="3426">
                  <c:v>865689636.4762615</c:v>
                </c:pt>
                <c:pt idx="3427">
                  <c:v>865690151.91681755</c:v>
                </c:pt>
                <c:pt idx="3428">
                  <c:v>865690666.10883367</c:v>
                </c:pt>
                <c:pt idx="3429">
                  <c:v>865691179.05533433</c:v>
                </c:pt>
                <c:pt idx="3430">
                  <c:v>865691690.75933647</c:v>
                </c:pt>
                <c:pt idx="3431">
                  <c:v>865692201.22384965</c:v>
                </c:pt>
                <c:pt idx="3432">
                  <c:v>865692710.45187652</c:v>
                </c:pt>
                <c:pt idx="3433">
                  <c:v>865693218.44641185</c:v>
                </c:pt>
                <c:pt idx="3434">
                  <c:v>865693725.21044374</c:v>
                </c:pt>
                <c:pt idx="3435">
                  <c:v>865694230.74695289</c:v>
                </c:pt>
                <c:pt idx="3436">
                  <c:v>865694735.0589124</c:v>
                </c:pt>
                <c:pt idx="3437">
                  <c:v>865695238.14928854</c:v>
                </c:pt>
                <c:pt idx="3438">
                  <c:v>865695740.02104056</c:v>
                </c:pt>
                <c:pt idx="3439">
                  <c:v>865696240.67712021</c:v>
                </c:pt>
                <c:pt idx="3440">
                  <c:v>865696740.12047195</c:v>
                </c:pt>
                <c:pt idx="3441">
                  <c:v>865697238.35403359</c:v>
                </c:pt>
                <c:pt idx="3442">
                  <c:v>865697735.38073552</c:v>
                </c:pt>
                <c:pt idx="3443">
                  <c:v>865698231.20350111</c:v>
                </c:pt>
                <c:pt idx="3444">
                  <c:v>865698725.82524657</c:v>
                </c:pt>
                <c:pt idx="3445">
                  <c:v>865699219.2488811</c:v>
                </c:pt>
                <c:pt idx="3446">
                  <c:v>865699711.47730684</c:v>
                </c:pt>
                <c:pt idx="3447">
                  <c:v>865700202.51341915</c:v>
                </c:pt>
                <c:pt idx="3448">
                  <c:v>865700692.36010563</c:v>
                </c:pt>
                <c:pt idx="3449">
                  <c:v>865701181.02024806</c:v>
                </c:pt>
                <c:pt idx="3450">
                  <c:v>865701668.49671996</c:v>
                </c:pt>
                <c:pt idx="3451">
                  <c:v>865702154.79238904</c:v>
                </c:pt>
                <c:pt idx="3452">
                  <c:v>865702639.91011512</c:v>
                </c:pt>
                <c:pt idx="3453">
                  <c:v>865703123.85275161</c:v>
                </c:pt>
                <c:pt idx="3454">
                  <c:v>865703606.6231451</c:v>
                </c:pt>
                <c:pt idx="3455">
                  <c:v>865704088.22413492</c:v>
                </c:pt>
                <c:pt idx="3456">
                  <c:v>865704568.65855372</c:v>
                </c:pt>
                <c:pt idx="3457">
                  <c:v>865705047.92922723</c:v>
                </c:pt>
                <c:pt idx="3458">
                  <c:v>865705526.0389744</c:v>
                </c:pt>
                <c:pt idx="3459">
                  <c:v>865706002.99060726</c:v>
                </c:pt>
                <c:pt idx="3460">
                  <c:v>865706478.78693116</c:v>
                </c:pt>
                <c:pt idx="3461">
                  <c:v>865706953.43074453</c:v>
                </c:pt>
                <c:pt idx="3462">
                  <c:v>865707426.92483902</c:v>
                </c:pt>
                <c:pt idx="3463">
                  <c:v>865707899.27199972</c:v>
                </c:pt>
                <c:pt idx="3464">
                  <c:v>865708370.47500479</c:v>
                </c:pt>
                <c:pt idx="3465">
                  <c:v>865708840.5366255</c:v>
                </c:pt>
                <c:pt idx="3466">
                  <c:v>865709309.45962679</c:v>
                </c:pt>
                <c:pt idx="3467">
                  <c:v>865709777.24676669</c:v>
                </c:pt>
                <c:pt idx="3468">
                  <c:v>865710243.90079641</c:v>
                </c:pt>
                <c:pt idx="3469">
                  <c:v>865710709.42446089</c:v>
                </c:pt>
                <c:pt idx="3470">
                  <c:v>865711173.82049811</c:v>
                </c:pt>
                <c:pt idx="3471">
                  <c:v>865711637.0916394</c:v>
                </c:pt>
                <c:pt idx="3472">
                  <c:v>865712099.24060965</c:v>
                </c:pt>
                <c:pt idx="3473">
                  <c:v>865712560.27012706</c:v>
                </c:pt>
                <c:pt idx="3474">
                  <c:v>865713020.18290329</c:v>
                </c:pt>
                <c:pt idx="3475">
                  <c:v>865713478.9816432</c:v>
                </c:pt>
                <c:pt idx="3476">
                  <c:v>865713936.66904569</c:v>
                </c:pt>
                <c:pt idx="3477">
                  <c:v>865714393.24780226</c:v>
                </c:pt>
                <c:pt idx="3478">
                  <c:v>865714848.7205987</c:v>
                </c:pt>
                <c:pt idx="3479">
                  <c:v>865715303.09011388</c:v>
                </c:pt>
                <c:pt idx="3480">
                  <c:v>865715756.35902011</c:v>
                </c:pt>
                <c:pt idx="3481">
                  <c:v>865716208.52998352</c:v>
                </c:pt>
                <c:pt idx="3482">
                  <c:v>865716659.60566354</c:v>
                </c:pt>
                <c:pt idx="3483">
                  <c:v>865717109.58871329</c:v>
                </c:pt>
                <c:pt idx="3484">
                  <c:v>865717558.48177958</c:v>
                </c:pt>
                <c:pt idx="3485">
                  <c:v>865718006.28750241</c:v>
                </c:pt>
                <c:pt idx="3486">
                  <c:v>865718453.0085156</c:v>
                </c:pt>
                <c:pt idx="3487">
                  <c:v>865718898.64744687</c:v>
                </c:pt>
                <c:pt idx="3488">
                  <c:v>865719343.20691705</c:v>
                </c:pt>
                <c:pt idx="3489">
                  <c:v>865719786.6895411</c:v>
                </c:pt>
                <c:pt idx="3490">
                  <c:v>865720229.09792733</c:v>
                </c:pt>
                <c:pt idx="3491">
                  <c:v>865720670.43467796</c:v>
                </c:pt>
                <c:pt idx="3492">
                  <c:v>865721110.70238864</c:v>
                </c:pt>
                <c:pt idx="3493">
                  <c:v>865721549.90364897</c:v>
                </c:pt>
                <c:pt idx="3494">
                  <c:v>865721988.04104221</c:v>
                </c:pt>
                <c:pt idx="3495">
                  <c:v>865722425.11714518</c:v>
                </c:pt>
                <c:pt idx="3496">
                  <c:v>865722861.13452899</c:v>
                </c:pt>
                <c:pt idx="3497">
                  <c:v>865723296.0957576</c:v>
                </c:pt>
                <c:pt idx="3498">
                  <c:v>865723730.00338972</c:v>
                </c:pt>
                <c:pt idx="3499">
                  <c:v>865724162.85997736</c:v>
                </c:pt>
                <c:pt idx="3500">
                  <c:v>865724594.66806638</c:v>
                </c:pt>
                <c:pt idx="3501">
                  <c:v>865725025.43019664</c:v>
                </c:pt>
                <c:pt idx="3502">
                  <c:v>865725455.1489017</c:v>
                </c:pt>
                <c:pt idx="3503">
                  <c:v>865725883.82670891</c:v>
                </c:pt>
                <c:pt idx="3504">
                  <c:v>865726311.46613967</c:v>
                </c:pt>
                <c:pt idx="3505">
                  <c:v>865726738.0697093</c:v>
                </c:pt>
                <c:pt idx="3506">
                  <c:v>865727163.63992691</c:v>
                </c:pt>
                <c:pt idx="3507">
                  <c:v>865727588.17929554</c:v>
                </c:pt>
                <c:pt idx="3508">
                  <c:v>865728011.69031227</c:v>
                </c:pt>
                <c:pt idx="3509">
                  <c:v>865728434.17546785</c:v>
                </c:pt>
                <c:pt idx="3510">
                  <c:v>865728855.63724744</c:v>
                </c:pt>
                <c:pt idx="3511">
                  <c:v>865729276.07812989</c:v>
                </c:pt>
                <c:pt idx="3512">
                  <c:v>865729695.50058794</c:v>
                </c:pt>
                <c:pt idx="3513">
                  <c:v>865730113.90708864</c:v>
                </c:pt>
                <c:pt idx="3514">
                  <c:v>865730531.30009282</c:v>
                </c:pt>
                <c:pt idx="3515">
                  <c:v>865730947.68205547</c:v>
                </c:pt>
                <c:pt idx="3516">
                  <c:v>865731363.05542576</c:v>
                </c:pt>
                <c:pt idx="3517">
                  <c:v>865731777.42264652</c:v>
                </c:pt>
                <c:pt idx="3518">
                  <c:v>865732190.78615522</c:v>
                </c:pt>
                <c:pt idx="3519">
                  <c:v>865732603.1483829</c:v>
                </c:pt>
                <c:pt idx="3520">
                  <c:v>865733014.51175499</c:v>
                </c:pt>
                <c:pt idx="3521">
                  <c:v>865733424.87869096</c:v>
                </c:pt>
                <c:pt idx="3522">
                  <c:v>865733834.25160468</c:v>
                </c:pt>
                <c:pt idx="3523">
                  <c:v>865734242.63290381</c:v>
                </c:pt>
                <c:pt idx="3524">
                  <c:v>865734650.0249902</c:v>
                </c:pt>
                <c:pt idx="3525">
                  <c:v>865735056.43025994</c:v>
                </c:pt>
                <c:pt idx="3526">
                  <c:v>865735461.85110378</c:v>
                </c:pt>
                <c:pt idx="3527">
                  <c:v>865735866.28990591</c:v>
                </c:pt>
                <c:pt idx="3528">
                  <c:v>865736269.74904525</c:v>
                </c:pt>
                <c:pt idx="3529">
                  <c:v>865736672.23089468</c:v>
                </c:pt>
                <c:pt idx="3530">
                  <c:v>865737073.7378217</c:v>
                </c:pt>
                <c:pt idx="3531">
                  <c:v>865737474.27218759</c:v>
                </c:pt>
                <c:pt idx="3532">
                  <c:v>865737873.8363483</c:v>
                </c:pt>
                <c:pt idx="3533">
                  <c:v>865738272.43265402</c:v>
                </c:pt>
                <c:pt idx="3534">
                  <c:v>865738670.06344891</c:v>
                </c:pt>
                <c:pt idx="3535">
                  <c:v>865739066.73107195</c:v>
                </c:pt>
                <c:pt idx="3536">
                  <c:v>865739462.43785608</c:v>
                </c:pt>
                <c:pt idx="3537">
                  <c:v>865739857.18612862</c:v>
                </c:pt>
                <c:pt idx="3538">
                  <c:v>865740250.97821152</c:v>
                </c:pt>
                <c:pt idx="3539">
                  <c:v>865740643.81642103</c:v>
                </c:pt>
                <c:pt idx="3540">
                  <c:v>865741035.70306742</c:v>
                </c:pt>
                <c:pt idx="3541">
                  <c:v>865741426.64045596</c:v>
                </c:pt>
                <c:pt idx="3542">
                  <c:v>865741816.63088572</c:v>
                </c:pt>
                <c:pt idx="3543">
                  <c:v>865742205.67665064</c:v>
                </c:pt>
                <c:pt idx="3544">
                  <c:v>865742593.78003895</c:v>
                </c:pt>
                <c:pt idx="3545">
                  <c:v>865742980.94333315</c:v>
                </c:pt>
                <c:pt idx="3546">
                  <c:v>865743367.16881073</c:v>
                </c:pt>
                <c:pt idx="3547">
                  <c:v>865743752.45874321</c:v>
                </c:pt>
                <c:pt idx="3548">
                  <c:v>865744136.81539667</c:v>
                </c:pt>
                <c:pt idx="3549">
                  <c:v>865744520.24103189</c:v>
                </c:pt>
                <c:pt idx="3550">
                  <c:v>865744902.73790407</c:v>
                </c:pt>
                <c:pt idx="3551">
                  <c:v>865745284.30826271</c:v>
                </c:pt>
                <c:pt idx="3552">
                  <c:v>865745664.95435226</c:v>
                </c:pt>
                <c:pt idx="3553">
                  <c:v>865746044.67841148</c:v>
                </c:pt>
                <c:pt idx="3554">
                  <c:v>865746423.48267388</c:v>
                </c:pt>
                <c:pt idx="3555">
                  <c:v>865746801.36936736</c:v>
                </c:pt>
                <c:pt idx="3556">
                  <c:v>865747178.34071481</c:v>
                </c:pt>
                <c:pt idx="3557">
                  <c:v>865747554.39893293</c:v>
                </c:pt>
                <c:pt idx="3558">
                  <c:v>865747929.54623401</c:v>
                </c:pt>
                <c:pt idx="3559">
                  <c:v>865748303.78482425</c:v>
                </c:pt>
                <c:pt idx="3560">
                  <c:v>865748677.11690497</c:v>
                </c:pt>
                <c:pt idx="3561">
                  <c:v>865749049.54467213</c:v>
                </c:pt>
                <c:pt idx="3562">
                  <c:v>865749421.07031596</c:v>
                </c:pt>
                <c:pt idx="3563">
                  <c:v>865749791.69602168</c:v>
                </c:pt>
                <c:pt idx="3564">
                  <c:v>865750161.42396939</c:v>
                </c:pt>
                <c:pt idx="3565">
                  <c:v>865750530.25633347</c:v>
                </c:pt>
                <c:pt idx="3566">
                  <c:v>865750898.19528341</c:v>
                </c:pt>
                <c:pt idx="3567">
                  <c:v>865751265.24298322</c:v>
                </c:pt>
                <c:pt idx="3568">
                  <c:v>865751631.4015919</c:v>
                </c:pt>
                <c:pt idx="3569">
                  <c:v>865751996.67326283</c:v>
                </c:pt>
                <c:pt idx="3570">
                  <c:v>865752361.0601449</c:v>
                </c:pt>
                <c:pt idx="3571">
                  <c:v>865752724.56438065</c:v>
                </c:pt>
                <c:pt idx="3572">
                  <c:v>865753087.18810856</c:v>
                </c:pt>
                <c:pt idx="3573">
                  <c:v>865753448.93346143</c:v>
                </c:pt>
                <c:pt idx="3574">
                  <c:v>865753809.80256665</c:v>
                </c:pt>
                <c:pt idx="3575">
                  <c:v>865754169.79754698</c:v>
                </c:pt>
                <c:pt idx="3576">
                  <c:v>865754528.92051983</c:v>
                </c:pt>
                <c:pt idx="3577">
                  <c:v>865754887.17359722</c:v>
                </c:pt>
                <c:pt idx="3578">
                  <c:v>865755244.55888653</c:v>
                </c:pt>
                <c:pt idx="3579">
                  <c:v>865755601.07848954</c:v>
                </c:pt>
                <c:pt idx="3580">
                  <c:v>865755956.73450327</c:v>
                </c:pt>
                <c:pt idx="3581">
                  <c:v>865756311.52901971</c:v>
                </c:pt>
                <c:pt idx="3582">
                  <c:v>865756665.46412539</c:v>
                </c:pt>
                <c:pt idx="3583">
                  <c:v>865757018.54190242</c:v>
                </c:pt>
                <c:pt idx="3584">
                  <c:v>865757370.76442707</c:v>
                </c:pt>
                <c:pt idx="3585">
                  <c:v>865757722.1337713</c:v>
                </c:pt>
                <c:pt idx="3586">
                  <c:v>865758072.6520015</c:v>
                </c:pt>
                <c:pt idx="3587">
                  <c:v>865758422.32117951</c:v>
                </c:pt>
                <c:pt idx="3588">
                  <c:v>865758771.14336193</c:v>
                </c:pt>
                <c:pt idx="3589">
                  <c:v>865759119.12060022</c:v>
                </c:pt>
                <c:pt idx="3590">
                  <c:v>865759466.25494134</c:v>
                </c:pt>
                <c:pt idx="3591">
                  <c:v>865759812.54842687</c:v>
                </c:pt>
                <c:pt idx="3592">
                  <c:v>865760158.00309372</c:v>
                </c:pt>
                <c:pt idx="3593">
                  <c:v>865760502.62097359</c:v>
                </c:pt>
                <c:pt idx="3594">
                  <c:v>865760846.40409362</c:v>
                </c:pt>
                <c:pt idx="3595">
                  <c:v>865761189.3544755</c:v>
                </c:pt>
                <c:pt idx="3596">
                  <c:v>865761531.47413671</c:v>
                </c:pt>
                <c:pt idx="3597">
                  <c:v>865761872.76508915</c:v>
                </c:pt>
                <c:pt idx="3598">
                  <c:v>865762213.22934043</c:v>
                </c:pt>
                <c:pt idx="3599">
                  <c:v>865762552.86889291</c:v>
                </c:pt>
                <c:pt idx="3600">
                  <c:v>865762891.68574429</c:v>
                </c:pt>
                <c:pt idx="3601">
                  <c:v>865763229.68188739</c:v>
                </c:pt>
                <c:pt idx="3602">
                  <c:v>865763566.85931039</c:v>
                </c:pt>
                <c:pt idx="3603">
                  <c:v>865763903.21999598</c:v>
                </c:pt>
                <c:pt idx="3604">
                  <c:v>865764238.7659229</c:v>
                </c:pt>
                <c:pt idx="3605">
                  <c:v>865764573.49906468</c:v>
                </c:pt>
                <c:pt idx="3606">
                  <c:v>865764907.42139006</c:v>
                </c:pt>
                <c:pt idx="3607">
                  <c:v>865765240.53486311</c:v>
                </c:pt>
                <c:pt idx="3608">
                  <c:v>865765572.84144294</c:v>
                </c:pt>
                <c:pt idx="3609">
                  <c:v>865765904.3430841</c:v>
                </c:pt>
                <c:pt idx="3610">
                  <c:v>865766235.04173648</c:v>
                </c:pt>
                <c:pt idx="3611">
                  <c:v>865766564.93934512</c:v>
                </c:pt>
                <c:pt idx="3612">
                  <c:v>865766894.03785026</c:v>
                </c:pt>
                <c:pt idx="3613">
                  <c:v>865767222.33918774</c:v>
                </c:pt>
                <c:pt idx="3614">
                  <c:v>865767549.84528852</c:v>
                </c:pt>
                <c:pt idx="3615">
                  <c:v>865767876.55807877</c:v>
                </c:pt>
                <c:pt idx="3616">
                  <c:v>865768202.47948003</c:v>
                </c:pt>
                <c:pt idx="3617">
                  <c:v>865768527.61140943</c:v>
                </c:pt>
                <c:pt idx="3618">
                  <c:v>865768851.95577908</c:v>
                </c:pt>
                <c:pt idx="3619">
                  <c:v>865769175.51449692</c:v>
                </c:pt>
                <c:pt idx="3620">
                  <c:v>865769498.2894659</c:v>
                </c:pt>
                <c:pt idx="3621">
                  <c:v>865769820.28258443</c:v>
                </c:pt>
                <c:pt idx="3622">
                  <c:v>865770141.49574649</c:v>
                </c:pt>
                <c:pt idx="3623">
                  <c:v>865770461.93084121</c:v>
                </c:pt>
                <c:pt idx="3624">
                  <c:v>865770781.58975327</c:v>
                </c:pt>
                <c:pt idx="3625">
                  <c:v>865771100.47436309</c:v>
                </c:pt>
                <c:pt idx="3626">
                  <c:v>865771418.58654594</c:v>
                </c:pt>
                <c:pt idx="3627">
                  <c:v>865771735.92817295</c:v>
                </c:pt>
                <c:pt idx="3628">
                  <c:v>865772052.50111055</c:v>
                </c:pt>
                <c:pt idx="3629">
                  <c:v>865772368.30722094</c:v>
                </c:pt>
                <c:pt idx="3630">
                  <c:v>865772683.34836137</c:v>
                </c:pt>
                <c:pt idx="3631">
                  <c:v>865772997.62638485</c:v>
                </c:pt>
                <c:pt idx="3632">
                  <c:v>865773311.14313984</c:v>
                </c:pt>
                <c:pt idx="3633">
                  <c:v>865773623.9004705</c:v>
                </c:pt>
                <c:pt idx="3634">
                  <c:v>865773935.9002161</c:v>
                </c:pt>
                <c:pt idx="3635">
                  <c:v>865774247.14421201</c:v>
                </c:pt>
                <c:pt idx="3636">
                  <c:v>865774557.63428879</c:v>
                </c:pt>
                <c:pt idx="3637">
                  <c:v>865774867.37227249</c:v>
                </c:pt>
                <c:pt idx="3638">
                  <c:v>865775176.35998487</c:v>
                </c:pt>
                <c:pt idx="3639">
                  <c:v>865775484.59924352</c:v>
                </c:pt>
                <c:pt idx="3640">
                  <c:v>865775792.09186125</c:v>
                </c:pt>
                <c:pt idx="3641">
                  <c:v>865776098.83964682</c:v>
                </c:pt>
                <c:pt idx="3642">
                  <c:v>865776404.8444041</c:v>
                </c:pt>
                <c:pt idx="3643">
                  <c:v>865776710.10793316</c:v>
                </c:pt>
                <c:pt idx="3644">
                  <c:v>865777014.63202929</c:v>
                </c:pt>
                <c:pt idx="3645">
                  <c:v>865777318.41848385</c:v>
                </c:pt>
                <c:pt idx="3646">
                  <c:v>865777621.46908331</c:v>
                </c:pt>
                <c:pt idx="3647">
                  <c:v>865777923.7856102</c:v>
                </c:pt>
                <c:pt idx="3648">
                  <c:v>865778225.36984289</c:v>
                </c:pt>
                <c:pt idx="3649">
                  <c:v>865778526.22355485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13F-E44C-A946-9EAE532B1F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77353776"/>
        <c:axId val="1777354576"/>
      </c:scatterChart>
      <c:valAx>
        <c:axId val="1777353776"/>
        <c:scaling>
          <c:orientation val="minMax"/>
          <c:max val="1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1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4576"/>
        <c:crosses val="autoZero"/>
        <c:crossBetween val="midCat"/>
        <c:majorUnit val="1"/>
      </c:valAx>
      <c:valAx>
        <c:axId val="17773545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1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Dai Supply ($mln)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&quot;$&quot;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3776"/>
        <c:crosses val="autoZero"/>
        <c:crossBetween val="midCat"/>
        <c:dispUnits>
          <c:builtInUnit val="millions"/>
        </c:dispUnits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2893637357830271"/>
          <c:y val="0.87885644502770488"/>
          <c:w val="0.54905030621172357"/>
          <c:h val="8.41065179352580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Sheet1!$W$7</c:f>
              <c:strCache>
                <c:ptCount val="1"/>
                <c:pt idx="0">
                  <c:v>λ=100</c:v>
                </c:pt>
              </c:strCache>
            </c:strRef>
          </c:tx>
          <c:spPr>
            <a:ln w="19050" cap="rnd">
              <a:solidFill>
                <a:srgbClr val="0B3B36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Sheet1!$W$9:$W$3658</c:f>
              <c:numCache>
                <c:formatCode>"$"#,##0.00_);[Red]\("$"#,##0.00\)</c:formatCode>
                <c:ptCount val="3650"/>
                <c:pt idx="0">
                  <c:v>115.71274946241053</c:v>
                </c:pt>
                <c:pt idx="1">
                  <c:v>462.47720452769545</c:v>
                </c:pt>
                <c:pt idx="2">
                  <c:v>1039.7336939530624</c:v>
                </c:pt>
                <c:pt idx="3">
                  <c:v>1846.9239021700357</c:v>
                </c:pt>
                <c:pt idx="4">
                  <c:v>2883.4908660139931</c:v>
                </c:pt>
                <c:pt idx="5">
                  <c:v>4148.8789714281575</c:v>
                </c:pt>
                <c:pt idx="6">
                  <c:v>5642.5339502147908</c:v>
                </c:pt>
                <c:pt idx="7">
                  <c:v>7363.9028767655236</c:v>
                </c:pt>
                <c:pt idx="8">
                  <c:v>9312.4341648078989</c:v>
                </c:pt>
                <c:pt idx="9">
                  <c:v>11487.577564171042</c:v>
                </c:pt>
                <c:pt idx="10">
                  <c:v>13888.784157532486</c:v>
                </c:pt>
                <c:pt idx="11">
                  <c:v>16515.506357204511</c:v>
                </c:pt>
                <c:pt idx="12">
                  <c:v>19367.197901917356</c:v>
                </c:pt>
                <c:pt idx="13">
                  <c:v>22443.313853582742</c:v>
                </c:pt>
                <c:pt idx="14">
                  <c:v>25743.310594107821</c:v>
                </c:pt>
                <c:pt idx="15">
                  <c:v>29266.645822203103</c:v>
                </c:pt>
                <c:pt idx="16">
                  <c:v>33012.778550169372</c:v>
                </c:pt>
                <c:pt idx="17">
                  <c:v>36981.169100736661</c:v>
                </c:pt>
                <c:pt idx="18">
                  <c:v>41171.27910388157</c:v>
                </c:pt>
                <c:pt idx="19">
                  <c:v>45582.57149366146</c:v>
                </c:pt>
                <c:pt idx="20">
                  <c:v>50214.510505059363</c:v>
                </c:pt>
                <c:pt idx="21">
                  <c:v>55066.56167082554</c:v>
                </c:pt>
                <c:pt idx="22">
                  <c:v>60138.191818340012</c:v>
                </c:pt>
                <c:pt idx="23">
                  <c:v>65428.869066473148</c:v>
                </c:pt>
                <c:pt idx="24">
                  <c:v>70938.062822462831</c:v>
                </c:pt>
                <c:pt idx="25">
                  <c:v>76665.243778781383</c:v>
                </c:pt>
                <c:pt idx="26">
                  <c:v>82609.883910040749</c:v>
                </c:pt>
                <c:pt idx="27">
                  <c:v>88771.456469873097</c:v>
                </c:pt>
                <c:pt idx="28">
                  <c:v>95149.435987827761</c:v>
                </c:pt>
                <c:pt idx="29">
                  <c:v>101743.29826629894</c:v>
                </c:pt>
                <c:pt idx="30">
                  <c:v>108552.52037743806</c:v>
                </c:pt>
                <c:pt idx="31">
                  <c:v>115576.5806600533</c:v>
                </c:pt>
                <c:pt idx="32">
                  <c:v>122814.95871657289</c:v>
                </c:pt>
                <c:pt idx="33">
                  <c:v>130267.13540997924</c:v>
                </c:pt>
                <c:pt idx="34">
                  <c:v>137932.59286073569</c:v>
                </c:pt>
                <c:pt idx="35">
                  <c:v>145810.81444376087</c:v>
                </c:pt>
                <c:pt idx="36">
                  <c:v>153901.28478537395</c:v>
                </c:pt>
                <c:pt idx="37">
                  <c:v>162203.48976028094</c:v>
                </c:pt>
                <c:pt idx="38">
                  <c:v>170716.91648854091</c:v>
                </c:pt>
                <c:pt idx="39">
                  <c:v>179441.05333254577</c:v>
                </c:pt>
                <c:pt idx="40">
                  <c:v>188375.38989401583</c:v>
                </c:pt>
                <c:pt idx="41">
                  <c:v>197519.41701100161</c:v>
                </c:pt>
                <c:pt idx="42">
                  <c:v>206872.62675487885</c:v>
                </c:pt>
                <c:pt idx="43">
                  <c:v>216434.51242737743</c:v>
                </c:pt>
                <c:pt idx="44">
                  <c:v>226204.56855757762</c:v>
                </c:pt>
                <c:pt idx="45">
                  <c:v>236182.29089896014</c:v>
                </c:pt>
                <c:pt idx="46">
                  <c:v>246367.17642643006</c:v>
                </c:pt>
                <c:pt idx="47">
                  <c:v>256758.72333334794</c:v>
                </c:pt>
                <c:pt idx="48">
                  <c:v>267356.43102860264</c:v>
                </c:pt>
                <c:pt idx="49">
                  <c:v>278159.80013364449</c:v>
                </c:pt>
                <c:pt idx="50">
                  <c:v>289168.33247956395</c:v>
                </c:pt>
                <c:pt idx="51">
                  <c:v>300381.53110414644</c:v>
                </c:pt>
                <c:pt idx="52">
                  <c:v>311798.90024896659</c:v>
                </c:pt>
                <c:pt idx="53">
                  <c:v>323419.9453564547</c:v>
                </c:pt>
                <c:pt idx="54">
                  <c:v>335244.17306700227</c:v>
                </c:pt>
                <c:pt idx="55">
                  <c:v>347271.09121605026</c:v>
                </c:pt>
                <c:pt idx="56">
                  <c:v>359500.2088312027</c:v>
                </c:pt>
                <c:pt idx="57">
                  <c:v>371931.03612933517</c:v>
                </c:pt>
                <c:pt idx="58">
                  <c:v>384563.08451370557</c:v>
                </c:pt>
                <c:pt idx="59">
                  <c:v>397395.86657109723</c:v>
                </c:pt>
                <c:pt idx="60">
                  <c:v>410428.89606894628</c:v>
                </c:pt>
                <c:pt idx="61">
                  <c:v>423661.68795246171</c:v>
                </c:pt>
                <c:pt idx="62">
                  <c:v>437093.75834181195</c:v>
                </c:pt>
                <c:pt idx="63">
                  <c:v>450724.62452923495</c:v>
                </c:pt>
                <c:pt idx="64">
                  <c:v>464553.80497624062</c:v>
                </c:pt>
                <c:pt idx="65">
                  <c:v>478580.81931074354</c:v>
                </c:pt>
                <c:pt idx="66">
                  <c:v>492805.18832425767</c:v>
                </c:pt>
                <c:pt idx="67">
                  <c:v>507226.43396907806</c:v>
                </c:pt>
                <c:pt idx="68">
                  <c:v>521844.07935545355</c:v>
                </c:pt>
                <c:pt idx="69">
                  <c:v>536657.64874879364</c:v>
                </c:pt>
                <c:pt idx="70">
                  <c:v>551666.66756688338</c:v>
                </c:pt>
                <c:pt idx="71">
                  <c:v>566870.66237705911</c:v>
                </c:pt>
                <c:pt idx="72">
                  <c:v>582269.16089344595</c:v>
                </c:pt>
                <c:pt idx="73">
                  <c:v>597861.69197419111</c:v>
                </c:pt>
                <c:pt idx="74">
                  <c:v>613647.78561865666</c:v>
                </c:pt>
                <c:pt idx="75">
                  <c:v>629626.97296468902</c:v>
                </c:pt>
                <c:pt idx="76">
                  <c:v>645798.78628584917</c:v>
                </c:pt>
                <c:pt idx="77">
                  <c:v>662162.75898865308</c:v>
                </c:pt>
                <c:pt idx="78">
                  <c:v>678718.4256098473</c:v>
                </c:pt>
                <c:pt idx="79">
                  <c:v>695465.32181364205</c:v>
                </c:pt>
                <c:pt idx="80">
                  <c:v>712402.98438901559</c:v>
                </c:pt>
                <c:pt idx="81">
                  <c:v>729530.95124696568</c:v>
                </c:pt>
                <c:pt idx="82">
                  <c:v>746848.76141778647</c:v>
                </c:pt>
                <c:pt idx="83">
                  <c:v>764355.95504838787</c:v>
                </c:pt>
                <c:pt idx="84">
                  <c:v>782052.07339955261</c:v>
                </c:pt>
                <c:pt idx="85">
                  <c:v>799936.65884327237</c:v>
                </c:pt>
                <c:pt idx="86">
                  <c:v>818009.25486002828</c:v>
                </c:pt>
                <c:pt idx="87">
                  <c:v>836269.40603612759</c:v>
                </c:pt>
                <c:pt idx="88">
                  <c:v>854716.6580610075</c:v>
                </c:pt>
                <c:pt idx="89">
                  <c:v>873350.55772458343</c:v>
                </c:pt>
                <c:pt idx="90">
                  <c:v>892170.65291455854</c:v>
                </c:pt>
                <c:pt idx="91">
                  <c:v>911176.49261377612</c:v>
                </c:pt>
                <c:pt idx="92">
                  <c:v>930367.62689758884</c:v>
                </c:pt>
                <c:pt idx="93">
                  <c:v>949743.60693116183</c:v>
                </c:pt>
                <c:pt idx="94">
                  <c:v>969303.98496688658</c:v>
                </c:pt>
                <c:pt idx="95">
                  <c:v>989048.31434170657</c:v>
                </c:pt>
                <c:pt idx="96">
                  <c:v>1008976.149474522</c:v>
                </c:pt>
                <c:pt idx="97">
                  <c:v>1029087.0458635386</c:v>
                </c:pt>
                <c:pt idx="98">
                  <c:v>1049380.5600836845</c:v>
                </c:pt>
                <c:pt idx="99">
                  <c:v>1069856.2497839737</c:v>
                </c:pt>
                <c:pt idx="100">
                  <c:v>1090513.6736849216</c:v>
                </c:pt>
                <c:pt idx="101">
                  <c:v>1111352.3915759453</c:v>
                </c:pt>
                <c:pt idx="102">
                  <c:v>1132371.9643127748</c:v>
                </c:pt>
                <c:pt idx="103">
                  <c:v>1153571.9538148621</c:v>
                </c:pt>
                <c:pt idx="104">
                  <c:v>1174951.9230628181</c:v>
                </c:pt>
                <c:pt idx="105">
                  <c:v>1196511.4360958368</c:v>
                </c:pt>
                <c:pt idx="106">
                  <c:v>1218250.0580091316</c:v>
                </c:pt>
                <c:pt idx="107">
                  <c:v>1240167.3549513628</c:v>
                </c:pt>
                <c:pt idx="108">
                  <c:v>1262262.8941221151</c:v>
                </c:pt>
                <c:pt idx="109">
                  <c:v>1284536.243769326</c:v>
                </c:pt>
                <c:pt idx="110">
                  <c:v>1306986.97318676</c:v>
                </c:pt>
                <c:pt idx="111">
                  <c:v>1329614.6527114685</c:v>
                </c:pt>
                <c:pt idx="112">
                  <c:v>1352418.8537212715</c:v>
                </c:pt>
                <c:pt idx="113">
                  <c:v>1375399.1486322191</c:v>
                </c:pt>
                <c:pt idx="114">
                  <c:v>1398555.1108961045</c:v>
                </c:pt>
                <c:pt idx="115">
                  <c:v>1421886.3149979196</c:v>
                </c:pt>
                <c:pt idx="116">
                  <c:v>1445392.3364533917</c:v>
                </c:pt>
                <c:pt idx="117">
                  <c:v>1469072.7518064519</c:v>
                </c:pt>
                <c:pt idx="118">
                  <c:v>1492927.1386267643</c:v>
                </c:pt>
                <c:pt idx="119">
                  <c:v>1516955.075507235</c:v>
                </c:pt>
                <c:pt idx="120">
                  <c:v>1541156.1420615388</c:v>
                </c:pt>
                <c:pt idx="121">
                  <c:v>1565529.9189216392</c:v>
                </c:pt>
                <c:pt idx="122">
                  <c:v>1590075.9877353259</c:v>
                </c:pt>
                <c:pt idx="123">
                  <c:v>1614793.9311637499</c:v>
                </c:pt>
                <c:pt idx="124">
                  <c:v>1639683.3328789822</c:v>
                </c:pt>
                <c:pt idx="125">
                  <c:v>1664743.7775615458</c:v>
                </c:pt>
                <c:pt idx="126">
                  <c:v>1689974.8508979829</c:v>
                </c:pt>
                <c:pt idx="127">
                  <c:v>1715376.1395784279</c:v>
                </c:pt>
                <c:pt idx="128">
                  <c:v>1740947.2312941502</c:v>
                </c:pt>
                <c:pt idx="129">
                  <c:v>1766687.7147351634</c:v>
                </c:pt>
                <c:pt idx="130">
                  <c:v>1792597.1795877737</c:v>
                </c:pt>
                <c:pt idx="131">
                  <c:v>1818675.2165321899</c:v>
                </c:pt>
                <c:pt idx="132">
                  <c:v>1844921.417240093</c:v>
                </c:pt>
                <c:pt idx="133">
                  <c:v>1871335.3743722644</c:v>
                </c:pt>
                <c:pt idx="134">
                  <c:v>1897916.6815761719</c:v>
                </c:pt>
                <c:pt idx="135">
                  <c:v>1924664.9334835657</c:v>
                </c:pt>
                <c:pt idx="136">
                  <c:v>1951579.7257081307</c:v>
                </c:pt>
                <c:pt idx="137">
                  <c:v>1978660.654843075</c:v>
                </c:pt>
                <c:pt idx="138">
                  <c:v>2005907.3184587746</c:v>
                </c:pt>
                <c:pt idx="139">
                  <c:v>2033319.3151003974</c:v>
                </c:pt>
                <c:pt idx="140">
                  <c:v>2060896.24428555</c:v>
                </c:pt>
                <c:pt idx="141">
                  <c:v>2088637.7065019184</c:v>
                </c:pt>
                <c:pt idx="142">
                  <c:v>2116543.3032049118</c:v>
                </c:pt>
                <c:pt idx="143">
                  <c:v>2144612.6368153412</c:v>
                </c:pt>
                <c:pt idx="144">
                  <c:v>2172845.3107170402</c:v>
                </c:pt>
                <c:pt idx="145">
                  <c:v>2201240.9292545761</c:v>
                </c:pt>
                <c:pt idx="146">
                  <c:v>2229799.0977309002</c:v>
                </c:pt>
                <c:pt idx="147">
                  <c:v>2258519.4224050171</c:v>
                </c:pt>
                <c:pt idx="148">
                  <c:v>2287401.5104896976</c:v>
                </c:pt>
                <c:pt idx="149">
                  <c:v>2316444.9701491408</c:v>
                </c:pt>
                <c:pt idx="150">
                  <c:v>2345649.4104966843</c:v>
                </c:pt>
                <c:pt idx="151">
                  <c:v>2375014.4415925005</c:v>
                </c:pt>
                <c:pt idx="152">
                  <c:v>2404539.6744413078</c:v>
                </c:pt>
                <c:pt idx="153">
                  <c:v>2434224.720990079</c:v>
                </c:pt>
                <c:pt idx="154">
                  <c:v>2464069.1941257459</c:v>
                </c:pt>
                <c:pt idx="155">
                  <c:v>2494072.7076729583</c:v>
                </c:pt>
                <c:pt idx="156">
                  <c:v>2524234.8763917652</c:v>
                </c:pt>
                <c:pt idx="157">
                  <c:v>2554555.3159753992</c:v>
                </c:pt>
                <c:pt idx="158">
                  <c:v>2585033.6430479628</c:v>
                </c:pt>
                <c:pt idx="159">
                  <c:v>2615669.4751622197</c:v>
                </c:pt>
                <c:pt idx="160">
                  <c:v>2646462.4307973236</c:v>
                </c:pt>
                <c:pt idx="161">
                  <c:v>2677412.1293565724</c:v>
                </c:pt>
                <c:pt idx="162">
                  <c:v>2708518.1911651818</c:v>
                </c:pt>
                <c:pt idx="163">
                  <c:v>2739780.2374680382</c:v>
                </c:pt>
                <c:pt idx="164">
                  <c:v>2771197.8904274837</c:v>
                </c:pt>
                <c:pt idx="165">
                  <c:v>2802770.7731210799</c:v>
                </c:pt>
                <c:pt idx="166">
                  <c:v>2834498.5095394095</c:v>
                </c:pt>
                <c:pt idx="167">
                  <c:v>2866380.7245838451</c:v>
                </c:pt>
                <c:pt idx="168">
                  <c:v>2898417.044064356</c:v>
                </c:pt>
                <c:pt idx="169">
                  <c:v>2930607.0946973041</c:v>
                </c:pt>
                <c:pt idx="170">
                  <c:v>2962950.5041032447</c:v>
                </c:pt>
                <c:pt idx="171">
                  <c:v>2995446.9008047474</c:v>
                </c:pt>
                <c:pt idx="172">
                  <c:v>3028095.9142241883</c:v>
                </c:pt>
                <c:pt idx="173">
                  <c:v>3060897.1746816016</c:v>
                </c:pt>
                <c:pt idx="174">
                  <c:v>3093850.3133924743</c:v>
                </c:pt>
                <c:pt idx="175">
                  <c:v>3126954.9624656062</c:v>
                </c:pt>
                <c:pt idx="176">
                  <c:v>3160210.7549009146</c:v>
                </c:pt>
                <c:pt idx="177">
                  <c:v>3193617.3245873116</c:v>
                </c:pt>
                <c:pt idx="178">
                  <c:v>3227174.3063005088</c:v>
                </c:pt>
                <c:pt idx="179">
                  <c:v>3260881.3357009185</c:v>
                </c:pt>
                <c:pt idx="180">
                  <c:v>3294738.0493314662</c:v>
                </c:pt>
                <c:pt idx="181">
                  <c:v>3328744.0846154741</c:v>
                </c:pt>
                <c:pt idx="182">
                  <c:v>3362899.0798545275</c:v>
                </c:pt>
                <c:pt idx="183">
                  <c:v>3397202.6742263492</c:v>
                </c:pt>
                <c:pt idx="184">
                  <c:v>3431654.5077826697</c:v>
                </c:pt>
                <c:pt idx="185">
                  <c:v>3466254.221447112</c:v>
                </c:pt>
                <c:pt idx="186">
                  <c:v>3501001.4570130827</c:v>
                </c:pt>
                <c:pt idx="187">
                  <c:v>3535895.857141667</c:v>
                </c:pt>
                <c:pt idx="188">
                  <c:v>3570937.0653595249</c:v>
                </c:pt>
                <c:pt idx="189">
                  <c:v>3606124.7260567849</c:v>
                </c:pt>
                <c:pt idx="190">
                  <c:v>3641458.4844849701</c:v>
                </c:pt>
                <c:pt idx="191">
                  <c:v>3676937.9867549003</c:v>
                </c:pt>
                <c:pt idx="192">
                  <c:v>3712562.87983461</c:v>
                </c:pt>
                <c:pt idx="193">
                  <c:v>3748332.8115472812</c:v>
                </c:pt>
                <c:pt idx="194">
                  <c:v>3784247.4305691579</c:v>
                </c:pt>
                <c:pt idx="195">
                  <c:v>3820306.3864274947</c:v>
                </c:pt>
                <c:pt idx="196">
                  <c:v>3856509.3294984731</c:v>
                </c:pt>
                <c:pt idx="197">
                  <c:v>3892855.911005191</c:v>
                </c:pt>
                <c:pt idx="198">
                  <c:v>3929345.7830155473</c:v>
                </c:pt>
                <c:pt idx="199">
                  <c:v>3965978.5984402499</c:v>
                </c:pt>
                <c:pt idx="200">
                  <c:v>4002754.0110307434</c:v>
                </c:pt>
                <c:pt idx="201">
                  <c:v>4039671.6753771901</c:v>
                </c:pt>
                <c:pt idx="202">
                  <c:v>4076731.246906416</c:v>
                </c:pt>
                <c:pt idx="203">
                  <c:v>4113932.3818799206</c:v>
                </c:pt>
                <c:pt idx="204">
                  <c:v>4151274.7373918178</c:v>
                </c:pt>
                <c:pt idx="205">
                  <c:v>4188757.9713668344</c:v>
                </c:pt>
                <c:pt idx="206">
                  <c:v>4226381.7425582996</c:v>
                </c:pt>
                <c:pt idx="207">
                  <c:v>4264145.7105461508</c:v>
                </c:pt>
                <c:pt idx="208">
                  <c:v>4302049.5357348938</c:v>
                </c:pt>
                <c:pt idx="209">
                  <c:v>4340092.8793516466</c:v>
                </c:pt>
                <c:pt idx="210">
                  <c:v>4378275.4034441253</c:v>
                </c:pt>
                <c:pt idx="211">
                  <c:v>4416596.7708786437</c:v>
                </c:pt>
                <c:pt idx="212">
                  <c:v>4455056.6453381805</c:v>
                </c:pt>
                <c:pt idx="213">
                  <c:v>4493654.6913203299</c:v>
                </c:pt>
                <c:pt idx="214">
                  <c:v>4532390.5741353948</c:v>
                </c:pt>
                <c:pt idx="215">
                  <c:v>4571263.9599043736</c:v>
                </c:pt>
                <c:pt idx="216">
                  <c:v>4610274.5155570088</c:v>
                </c:pt>
                <c:pt idx="217">
                  <c:v>4649421.9088298539</c:v>
                </c:pt>
                <c:pt idx="218">
                  <c:v>4688705.8082642742</c:v>
                </c:pt>
                <c:pt idx="219">
                  <c:v>4728125.8832045244</c:v>
                </c:pt>
                <c:pt idx="220">
                  <c:v>4767681.8037958052</c:v>
                </c:pt>
                <c:pt idx="221">
                  <c:v>4807373.2409823155</c:v>
                </c:pt>
                <c:pt idx="222">
                  <c:v>4847199.8665053165</c:v>
                </c:pt>
                <c:pt idx="223">
                  <c:v>4887161.3529011952</c:v>
                </c:pt>
                <c:pt idx="224">
                  <c:v>4927257.373499563</c:v>
                </c:pt>
                <c:pt idx="225">
                  <c:v>4967487.6024213023</c:v>
                </c:pt>
                <c:pt idx="226">
                  <c:v>5007851.71457667</c:v>
                </c:pt>
                <c:pt idx="227">
                  <c:v>5048349.385663392</c:v>
                </c:pt>
                <c:pt idx="228">
                  <c:v>5088980.2921647262</c:v>
                </c:pt>
                <c:pt idx="229">
                  <c:v>5129744.1113475841</c:v>
                </c:pt>
                <c:pt idx="230">
                  <c:v>5170640.5212606303</c:v>
                </c:pt>
                <c:pt idx="231">
                  <c:v>5211669.2007323867</c:v>
                </c:pt>
                <c:pt idx="232">
                  <c:v>5252829.8293693243</c:v>
                </c:pt>
                <c:pt idx="233">
                  <c:v>5294122.0875540162</c:v>
                </c:pt>
                <c:pt idx="234">
                  <c:v>5335545.656443228</c:v>
                </c:pt>
                <c:pt idx="235">
                  <c:v>5377100.2179660518</c:v>
                </c:pt>
                <c:pt idx="236">
                  <c:v>5418785.454822043</c:v>
                </c:pt>
                <c:pt idx="237">
                  <c:v>5460601.0504793357</c:v>
                </c:pt>
                <c:pt idx="238">
                  <c:v>5502546.6891728006</c:v>
                </c:pt>
                <c:pt idx="239">
                  <c:v>5544622.05590217</c:v>
                </c:pt>
                <c:pt idx="240">
                  <c:v>5586826.8364302041</c:v>
                </c:pt>
                <c:pt idx="241">
                  <c:v>5629160.7172808237</c:v>
                </c:pt>
                <c:pt idx="242">
                  <c:v>5671623.385737285</c:v>
                </c:pt>
                <c:pt idx="243">
                  <c:v>5714214.529840325</c:v>
                </c:pt>
                <c:pt idx="244">
                  <c:v>5756933.8383863298</c:v>
                </c:pt>
                <c:pt idx="245">
                  <c:v>5799781.0009255148</c:v>
                </c:pt>
                <c:pt idx="246">
                  <c:v>5842755.7077600872</c:v>
                </c:pt>
                <c:pt idx="247">
                  <c:v>5885857.6499424158</c:v>
                </c:pt>
                <c:pt idx="248">
                  <c:v>5929086.5192732513</c:v>
                </c:pt>
                <c:pt idx="249">
                  <c:v>5972442.0082998676</c:v>
                </c:pt>
                <c:pt idx="250">
                  <c:v>6015923.8103142837</c:v>
                </c:pt>
                <c:pt idx="251">
                  <c:v>6059531.6193514485</c:v>
                </c:pt>
                <c:pt idx="252">
                  <c:v>6103265.1301874388</c:v>
                </c:pt>
                <c:pt idx="253">
                  <c:v>6147124.0383376768</c:v>
                </c:pt>
                <c:pt idx="254">
                  <c:v>6191108.0400551185</c:v>
                </c:pt>
                <c:pt idx="255">
                  <c:v>6235216.8323284974</c:v>
                </c:pt>
                <c:pt idx="256">
                  <c:v>6279450.1128805028</c:v>
                </c:pt>
                <c:pt idx="257">
                  <c:v>6323807.5801660419</c:v>
                </c:pt>
                <c:pt idx="258">
                  <c:v>6368288.933370431</c:v>
                </c:pt>
                <c:pt idx="259">
                  <c:v>6412893.8724076645</c:v>
                </c:pt>
                <c:pt idx="260">
                  <c:v>6457622.0979186054</c:v>
                </c:pt>
                <c:pt idx="261">
                  <c:v>6502473.31126926</c:v>
                </c:pt>
                <c:pt idx="262">
                  <c:v>6547447.2145490106</c:v>
                </c:pt>
                <c:pt idx="263">
                  <c:v>6592543.5105688563</c:v>
                </c:pt>
                <c:pt idx="264">
                  <c:v>6637761.9028596673</c:v>
                </c:pt>
                <c:pt idx="265">
                  <c:v>6683102.0956704477</c:v>
                </c:pt>
                <c:pt idx="266">
                  <c:v>6728563.7939665988</c:v>
                </c:pt>
                <c:pt idx="267">
                  <c:v>6774146.703428166</c:v>
                </c:pt>
                <c:pt idx="268">
                  <c:v>6819850.5304481294</c:v>
                </c:pt>
                <c:pt idx="269">
                  <c:v>6865674.9821306644</c:v>
                </c:pt>
                <c:pt idx="270">
                  <c:v>6911619.766289413</c:v>
                </c:pt>
                <c:pt idx="271">
                  <c:v>6957684.5914457785</c:v>
                </c:pt>
                <c:pt idx="272">
                  <c:v>7003869.1668272112</c:v>
                </c:pt>
                <c:pt idx="273">
                  <c:v>7050173.202365486</c:v>
                </c:pt>
                <c:pt idx="274">
                  <c:v>7096596.4086950095</c:v>
                </c:pt>
                <c:pt idx="275">
                  <c:v>7143138.4971511094</c:v>
                </c:pt>
                <c:pt idx="276">
                  <c:v>7189799.179768336</c:v>
                </c:pt>
                <c:pt idx="277">
                  <c:v>7236578.1692787744</c:v>
                </c:pt>
                <c:pt idx="278">
                  <c:v>7283475.1791103501</c:v>
                </c:pt>
                <c:pt idx="279">
                  <c:v>7330489.9233851563</c:v>
                </c:pt>
                <c:pt idx="280">
                  <c:v>7377622.1169177424</c:v>
                </c:pt>
                <c:pt idx="281">
                  <c:v>7424871.4752134755</c:v>
                </c:pt>
                <c:pt idx="282">
                  <c:v>7472237.7144668261</c:v>
                </c:pt>
                <c:pt idx="283">
                  <c:v>7519720.5515597481</c:v>
                </c:pt>
                <c:pt idx="284">
                  <c:v>7567319.7040599547</c:v>
                </c:pt>
                <c:pt idx="285">
                  <c:v>7615034.8902193159</c:v>
                </c:pt>
                <c:pt idx="286">
                  <c:v>7662865.8289721599</c:v>
                </c:pt>
                <c:pt idx="287">
                  <c:v>7710812.2399336398</c:v>
                </c:pt>
                <c:pt idx="288">
                  <c:v>7758873.8433980616</c:v>
                </c:pt>
                <c:pt idx="289">
                  <c:v>7807050.3603372779</c:v>
                </c:pt>
                <c:pt idx="290">
                  <c:v>7855341.5123990085</c:v>
                </c:pt>
                <c:pt idx="291">
                  <c:v>7903747.0219052406</c:v>
                </c:pt>
                <c:pt idx="292">
                  <c:v>7952266.6118505485</c:v>
                </c:pt>
                <c:pt idx="293">
                  <c:v>8000900.0059005097</c:v>
                </c:pt>
                <c:pt idx="294">
                  <c:v>8049646.9283900419</c:v>
                </c:pt>
                <c:pt idx="295">
                  <c:v>8098507.1043218262</c:v>
                </c:pt>
                <c:pt idx="296">
                  <c:v>8147480.2593646413</c:v>
                </c:pt>
                <c:pt idx="297">
                  <c:v>8196566.1198517783</c:v>
                </c:pt>
                <c:pt idx="298">
                  <c:v>8245764.4127794234</c:v>
                </c:pt>
                <c:pt idx="299">
                  <c:v>8295074.8658050625</c:v>
                </c:pt>
                <c:pt idx="300">
                  <c:v>8344497.2072458602</c:v>
                </c:pt>
                <c:pt idx="301">
                  <c:v>8394031.1660770774</c:v>
                </c:pt>
                <c:pt idx="302">
                  <c:v>8443676.4719304666</c:v>
                </c:pt>
                <c:pt idx="303">
                  <c:v>8493432.8550927006</c:v>
                </c:pt>
                <c:pt idx="304">
                  <c:v>8543300.0465037506</c:v>
                </c:pt>
                <c:pt idx="305">
                  <c:v>8593277.777755348</c:v>
                </c:pt>
                <c:pt idx="306">
                  <c:v>8643365.7810893729</c:v>
                </c:pt>
                <c:pt idx="307">
                  <c:v>8693563.7893962879</c:v>
                </c:pt>
                <c:pt idx="308">
                  <c:v>8743871.5362135675</c:v>
                </c:pt>
                <c:pt idx="309">
                  <c:v>8794288.7557241488</c:v>
                </c:pt>
                <c:pt idx="310">
                  <c:v>8844815.1827548295</c:v>
                </c:pt>
                <c:pt idx="311">
                  <c:v>8895450.5527747329</c:v>
                </c:pt>
                <c:pt idx="312">
                  <c:v>8946194.6018937733</c:v>
                </c:pt>
                <c:pt idx="313">
                  <c:v>8997047.0668610502</c:v>
                </c:pt>
                <c:pt idx="314">
                  <c:v>9048007.6850633528</c:v>
                </c:pt>
                <c:pt idx="315">
                  <c:v>9099076.1945235673</c:v>
                </c:pt>
                <c:pt idx="316">
                  <c:v>9150252.3338991888</c:v>
                </c:pt>
                <c:pt idx="317">
                  <c:v>9201535.8424807377</c:v>
                </c:pt>
                <c:pt idx="318">
                  <c:v>9252926.460190244</c:v>
                </c:pt>
                <c:pt idx="319">
                  <c:v>9304423.9275797457</c:v>
                </c:pt>
                <c:pt idx="320">
                  <c:v>9356027.9858296905</c:v>
                </c:pt>
                <c:pt idx="321">
                  <c:v>9407738.3767474908</c:v>
                </c:pt>
                <c:pt idx="322">
                  <c:v>9459554.8427659757</c:v>
                </c:pt>
                <c:pt idx="323">
                  <c:v>9511477.1269418523</c:v>
                </c:pt>
                <c:pt idx="324">
                  <c:v>9563504.9729542322</c:v>
                </c:pt>
                <c:pt idx="325">
                  <c:v>9615638.1251030993</c:v>
                </c:pt>
                <c:pt idx="326">
                  <c:v>9667876.328307813</c:v>
                </c:pt>
                <c:pt idx="327">
                  <c:v>9720219.3281056117</c:v>
                </c:pt>
                <c:pt idx="328">
                  <c:v>9772666.8706501182</c:v>
                </c:pt>
                <c:pt idx="329">
                  <c:v>9825218.7027098276</c:v>
                </c:pt>
                <c:pt idx="330">
                  <c:v>9877874.5716666523</c:v>
                </c:pt>
                <c:pt idx="331">
                  <c:v>9930634.2255143877</c:v>
                </c:pt>
                <c:pt idx="332">
                  <c:v>9983497.4128572941</c:v>
                </c:pt>
                <c:pt idx="333">
                  <c:v>10036463.882908547</c:v>
                </c:pt>
                <c:pt idx="334">
                  <c:v>10089533.385488819</c:v>
                </c:pt>
                <c:pt idx="335">
                  <c:v>10142705.671024777</c:v>
                </c:pt>
                <c:pt idx="336">
                  <c:v>10195980.490547627</c:v>
                </c:pt>
                <c:pt idx="337">
                  <c:v>10249357.595691636</c:v>
                </c:pt>
                <c:pt idx="338">
                  <c:v>10302836.738692714</c:v>
                </c:pt>
                <c:pt idx="339">
                  <c:v>10356417.672386877</c:v>
                </c:pt>
                <c:pt idx="340">
                  <c:v>10410100.150208879</c:v>
                </c:pt>
                <c:pt idx="341">
                  <c:v>10463883.926190704</c:v>
                </c:pt>
                <c:pt idx="342">
                  <c:v>10517768.75496015</c:v>
                </c:pt>
                <c:pt idx="343">
                  <c:v>10571754.391739361</c:v>
                </c:pt>
                <c:pt idx="344">
                  <c:v>10625840.592343412</c:v>
                </c:pt>
                <c:pt idx="345">
                  <c:v>10680027.113178859</c:v>
                </c:pt>
                <c:pt idx="346">
                  <c:v>10734313.711242305</c:v>
                </c:pt>
                <c:pt idx="347">
                  <c:v>10788700.14411898</c:v>
                </c:pt>
                <c:pt idx="348">
                  <c:v>10843186.169981305</c:v>
                </c:pt>
                <c:pt idx="349">
                  <c:v>10897771.547587473</c:v>
                </c:pt>
                <c:pt idx="350">
                  <c:v>10952456.036280038</c:v>
                </c:pt>
                <c:pt idx="351">
                  <c:v>11007239.395984495</c:v>
                </c:pt>
                <c:pt idx="352">
                  <c:v>11062121.387207856</c:v>
                </c:pt>
                <c:pt idx="353">
                  <c:v>11117101.771037249</c:v>
                </c:pt>
                <c:pt idx="354">
                  <c:v>11172180.309138538</c:v>
                </c:pt>
                <c:pt idx="355">
                  <c:v>11227356.763754874</c:v>
                </c:pt>
                <c:pt idx="356">
                  <c:v>11282630.897705324</c:v>
                </c:pt>
                <c:pt idx="357">
                  <c:v>11338002.474383494</c:v>
                </c:pt>
                <c:pt idx="358">
                  <c:v>11393471.257756086</c:v>
                </c:pt>
                <c:pt idx="359">
                  <c:v>11449037.012361554</c:v>
                </c:pt>
                <c:pt idx="360">
                  <c:v>11504699.503308717</c:v>
                </c:pt>
                <c:pt idx="361">
                  <c:v>11560458.496275352</c:v>
                </c:pt>
                <c:pt idx="362">
                  <c:v>11616313.757506823</c:v>
                </c:pt>
                <c:pt idx="363">
                  <c:v>11672265.053814732</c:v>
                </c:pt>
                <c:pt idx="364">
                  <c:v>11728312.152575508</c:v>
                </c:pt>
                <c:pt idx="365">
                  <c:v>11784454.821729081</c:v>
                </c:pt>
                <c:pt idx="366">
                  <c:v>11840692.829777466</c:v>
                </c:pt>
                <c:pt idx="367">
                  <c:v>11897025.945783453</c:v>
                </c:pt>
                <c:pt idx="368">
                  <c:v>11953453.939369226</c:v>
                </c:pt>
                <c:pt idx="369">
                  <c:v>12009976.580714982</c:v>
                </c:pt>
                <c:pt idx="370">
                  <c:v>12066593.640557645</c:v>
                </c:pt>
                <c:pt idx="371">
                  <c:v>12123304.890189443</c:v>
                </c:pt>
                <c:pt idx="372">
                  <c:v>12180110.10145662</c:v>
                </c:pt>
                <c:pt idx="373">
                  <c:v>12237009.046758052</c:v>
                </c:pt>
                <c:pt idx="374">
                  <c:v>12294001.499043947</c:v>
                </c:pt>
                <c:pt idx="375">
                  <c:v>12351087.231814483</c:v>
                </c:pt>
                <c:pt idx="376">
                  <c:v>12408266.019118477</c:v>
                </c:pt>
                <c:pt idx="377">
                  <c:v>12465537.635552073</c:v>
                </c:pt>
                <c:pt idx="378">
                  <c:v>12522901.8562574</c:v>
                </c:pt>
                <c:pt idx="379">
                  <c:v>12580358.456921255</c:v>
                </c:pt>
                <c:pt idx="380">
                  <c:v>12637907.213773783</c:v>
                </c:pt>
                <c:pt idx="381">
                  <c:v>12695547.903587162</c:v>
                </c:pt>
                <c:pt idx="382">
                  <c:v>12753280.303674294</c:v>
                </c:pt>
                <c:pt idx="383">
                  <c:v>12811104.19188749</c:v>
                </c:pt>
                <c:pt idx="384">
                  <c:v>12869019.346617153</c:v>
                </c:pt>
                <c:pt idx="385">
                  <c:v>12927025.546790503</c:v>
                </c:pt>
                <c:pt idx="386">
                  <c:v>12985122.571870239</c:v>
                </c:pt>
                <c:pt idx="387">
                  <c:v>13043310.201853288</c:v>
                </c:pt>
                <c:pt idx="388">
                  <c:v>13101588.217269473</c:v>
                </c:pt>
                <c:pt idx="389">
                  <c:v>13159956.399180222</c:v>
                </c:pt>
                <c:pt idx="390">
                  <c:v>13218414.529177314</c:v>
                </c:pt>
                <c:pt idx="391">
                  <c:v>13276962.38938155</c:v>
                </c:pt>
                <c:pt idx="392">
                  <c:v>13335599.762441523</c:v>
                </c:pt>
                <c:pt idx="393">
                  <c:v>13394326.431532294</c:v>
                </c:pt>
                <c:pt idx="394">
                  <c:v>13453142.18035413</c:v>
                </c:pt>
                <c:pt idx="395">
                  <c:v>13512046.793131245</c:v>
                </c:pt>
                <c:pt idx="396">
                  <c:v>13571040.054610522</c:v>
                </c:pt>
                <c:pt idx="397">
                  <c:v>13630121.750060251</c:v>
                </c:pt>
                <c:pt idx="398">
                  <c:v>13689291.66526884</c:v>
                </c:pt>
                <c:pt idx="399">
                  <c:v>13748549.586543601</c:v>
                </c:pt>
                <c:pt idx="400">
                  <c:v>13807895.300709454</c:v>
                </c:pt>
                <c:pt idx="401">
                  <c:v>13867328.595107703</c:v>
                </c:pt>
                <c:pt idx="402">
                  <c:v>13926849.257594753</c:v>
                </c:pt>
                <c:pt idx="403">
                  <c:v>13986457.076540884</c:v>
                </c:pt>
                <c:pt idx="404">
                  <c:v>14046151.840829009</c:v>
                </c:pt>
                <c:pt idx="405">
                  <c:v>14105933.339853428</c:v>
                </c:pt>
                <c:pt idx="406">
                  <c:v>14165801.363518571</c:v>
                </c:pt>
                <c:pt idx="407">
                  <c:v>14225755.702237794</c:v>
                </c:pt>
                <c:pt idx="408">
                  <c:v>14285796.146932112</c:v>
                </c:pt>
                <c:pt idx="409">
                  <c:v>14345922.489029011</c:v>
                </c:pt>
                <c:pt idx="410">
                  <c:v>14406134.520461168</c:v>
                </c:pt>
                <c:pt idx="411">
                  <c:v>14466432.033665286</c:v>
                </c:pt>
                <c:pt idx="412">
                  <c:v>14526814.821580822</c:v>
                </c:pt>
                <c:pt idx="413">
                  <c:v>14587282.677648807</c:v>
                </c:pt>
                <c:pt idx="414">
                  <c:v>14647835.395810599</c:v>
                </c:pt>
                <c:pt idx="415">
                  <c:v>14708472.770506701</c:v>
                </c:pt>
                <c:pt idx="416">
                  <c:v>14769194.59667553</c:v>
                </c:pt>
                <c:pt idx="417">
                  <c:v>14830000.669752225</c:v>
                </c:pt>
                <c:pt idx="418">
                  <c:v>14890890.785667431</c:v>
                </c:pt>
                <c:pt idx="419">
                  <c:v>14951864.740846116</c:v>
                </c:pt>
                <c:pt idx="420">
                  <c:v>15012922.332206344</c:v>
                </c:pt>
                <c:pt idx="421">
                  <c:v>15074063.357158121</c:v>
                </c:pt>
                <c:pt idx="422">
                  <c:v>15135287.613602171</c:v>
                </c:pt>
                <c:pt idx="423">
                  <c:v>15196594.899928752</c:v>
                </c:pt>
                <c:pt idx="424">
                  <c:v>15257985.015016496</c:v>
                </c:pt>
                <c:pt idx="425">
                  <c:v>15319457.7582312</c:v>
                </c:pt>
                <c:pt idx="426">
                  <c:v>15381012.92942463</c:v>
                </c:pt>
                <c:pt idx="427">
                  <c:v>15442650.328933395</c:v>
                </c:pt>
                <c:pt idx="428">
                  <c:v>15504369.757577738</c:v>
                </c:pt>
                <c:pt idx="429">
                  <c:v>15566171.016660364</c:v>
                </c:pt>
                <c:pt idx="430">
                  <c:v>15628053.907965273</c:v>
                </c:pt>
                <c:pt idx="431">
                  <c:v>15690018.233756613</c:v>
                </c:pt>
                <c:pt idx="432">
                  <c:v>15752063.796777494</c:v>
                </c:pt>
                <c:pt idx="433">
                  <c:v>15814190.400248833</c:v>
                </c:pt>
                <c:pt idx="434">
                  <c:v>15876397.847868225</c:v>
                </c:pt>
                <c:pt idx="435">
                  <c:v>15938685.943808727</c:v>
                </c:pt>
                <c:pt idx="436">
                  <c:v>16001054.492717763</c:v>
                </c:pt>
                <c:pt idx="437">
                  <c:v>16063503.299715964</c:v>
                </c:pt>
                <c:pt idx="438">
                  <c:v>16126032.170396002</c:v>
                </c:pt>
                <c:pt idx="439">
                  <c:v>16188640.910821447</c:v>
                </c:pt>
                <c:pt idx="440">
                  <c:v>16251329.327525651</c:v>
                </c:pt>
                <c:pt idx="441">
                  <c:v>16314097.227510603</c:v>
                </c:pt>
                <c:pt idx="442">
                  <c:v>16376944.418245759</c:v>
                </c:pt>
                <c:pt idx="443">
                  <c:v>16439870.707666971</c:v>
                </c:pt>
                <c:pt idx="444">
                  <c:v>16502875.904175289</c:v>
                </c:pt>
                <c:pt idx="445">
                  <c:v>16565959.81663591</c:v>
                </c:pt>
                <c:pt idx="446">
                  <c:v>16629122.254376967</c:v>
                </c:pt>
                <c:pt idx="447">
                  <c:v>16692363.027188482</c:v>
                </c:pt>
                <c:pt idx="448">
                  <c:v>16755681.945321221</c:v>
                </c:pt>
                <c:pt idx="449">
                  <c:v>16819078.819485553</c:v>
                </c:pt>
                <c:pt idx="450">
                  <c:v>16882553.460850377</c:v>
                </c:pt>
                <c:pt idx="451">
                  <c:v>16946105.681041993</c:v>
                </c:pt>
                <c:pt idx="452">
                  <c:v>17009735.292142976</c:v>
                </c:pt>
                <c:pt idx="453">
                  <c:v>17073442.106691115</c:v>
                </c:pt>
                <c:pt idx="454">
                  <c:v>17137225.937678266</c:v>
                </c:pt>
                <c:pt idx="455">
                  <c:v>17201086.59854928</c:v>
                </c:pt>
                <c:pt idx="456">
                  <c:v>17265023.90320088</c:v>
                </c:pt>
                <c:pt idx="457">
                  <c:v>17329037.665980615</c:v>
                </c:pt>
                <c:pt idx="458">
                  <c:v>17393127.701685701</c:v>
                </c:pt>
                <c:pt idx="459">
                  <c:v>17457293.825561985</c:v>
                </c:pt>
                <c:pt idx="460">
                  <c:v>17521535.853302833</c:v>
                </c:pt>
                <c:pt idx="461">
                  <c:v>17585853.601048067</c:v>
                </c:pt>
                <c:pt idx="462">
                  <c:v>17650246.885382846</c:v>
                </c:pt>
                <c:pt idx="463">
                  <c:v>17714715.523336623</c:v>
                </c:pt>
                <c:pt idx="464">
                  <c:v>17779259.332382061</c:v>
                </c:pt>
                <c:pt idx="465">
                  <c:v>17843878.130433947</c:v>
                </c:pt>
                <c:pt idx="466">
                  <c:v>17908571.73584814</c:v>
                </c:pt>
                <c:pt idx="467">
                  <c:v>17973339.967420474</c:v>
                </c:pt>
                <c:pt idx="468">
                  <c:v>18038182.644385722</c:v>
                </c:pt>
                <c:pt idx="469">
                  <c:v>18103099.586416502</c:v>
                </c:pt>
                <c:pt idx="470">
                  <c:v>18168090.613622278</c:v>
                </c:pt>
                <c:pt idx="471">
                  <c:v>18233155.546548218</c:v>
                </c:pt>
                <c:pt idx="472">
                  <c:v>18298294.20617418</c:v>
                </c:pt>
                <c:pt idx="473">
                  <c:v>18363506.413913682</c:v>
                </c:pt>
                <c:pt idx="474">
                  <c:v>18428791.991612822</c:v>
                </c:pt>
                <c:pt idx="475">
                  <c:v>18494150.761549223</c:v>
                </c:pt>
                <c:pt idx="476">
                  <c:v>18559582.546430998</c:v>
                </c:pt>
                <c:pt idx="477">
                  <c:v>18625087.169395741</c:v>
                </c:pt>
                <c:pt idx="478">
                  <c:v>18690664.454009429</c:v>
                </c:pt>
                <c:pt idx="479">
                  <c:v>18756314.224265404</c:v>
                </c:pt>
                <c:pt idx="480">
                  <c:v>18822036.304583378</c:v>
                </c:pt>
                <c:pt idx="481">
                  <c:v>18887830.519808326</c:v>
                </c:pt>
                <c:pt idx="482">
                  <c:v>18953696.695209533</c:v>
                </c:pt>
                <c:pt idx="483">
                  <c:v>19019634.656479519</c:v>
                </c:pt>
                <c:pt idx="484">
                  <c:v>19085644.229733009</c:v>
                </c:pt>
                <c:pt idx="485">
                  <c:v>19151725.241505943</c:v>
                </c:pt>
                <c:pt idx="486">
                  <c:v>19217877.51875443</c:v>
                </c:pt>
                <c:pt idx="487">
                  <c:v>19284100.888853755</c:v>
                </c:pt>
                <c:pt idx="488">
                  <c:v>19350395.179597333</c:v>
                </c:pt>
                <c:pt idx="489">
                  <c:v>19416760.219195705</c:v>
                </c:pt>
                <c:pt idx="490">
                  <c:v>19483195.836275559</c:v>
                </c:pt>
                <c:pt idx="491">
                  <c:v>19549701.859878678</c:v>
                </c:pt>
                <c:pt idx="492">
                  <c:v>19616278.119460944</c:v>
                </c:pt>
                <c:pt idx="493">
                  <c:v>19682924.444891371</c:v>
                </c:pt>
                <c:pt idx="494">
                  <c:v>19749640.666451048</c:v>
                </c:pt>
                <c:pt idx="495">
                  <c:v>19816426.614832196</c:v>
                </c:pt>
                <c:pt idx="496">
                  <c:v>19883282.121137135</c:v>
                </c:pt>
                <c:pt idx="497">
                  <c:v>19950207.016877312</c:v>
                </c:pt>
                <c:pt idx="498">
                  <c:v>20017201.133972265</c:v>
                </c:pt>
                <c:pt idx="499">
                  <c:v>20084264.304748718</c:v>
                </c:pt>
                <c:pt idx="500">
                  <c:v>20151396.361939505</c:v>
                </c:pt>
                <c:pt idx="501">
                  <c:v>20218597.138682663</c:v>
                </c:pt>
                <c:pt idx="502">
                  <c:v>20285866.468520381</c:v>
                </c:pt>
                <c:pt idx="503">
                  <c:v>20353204.185398083</c:v>
                </c:pt>
                <c:pt idx="504">
                  <c:v>20420610.123663407</c:v>
                </c:pt>
                <c:pt idx="505">
                  <c:v>20488084.118065249</c:v>
                </c:pt>
                <c:pt idx="506">
                  <c:v>20555626.003752794</c:v>
                </c:pt>
                <c:pt idx="507">
                  <c:v>20623235.616274543</c:v>
                </c:pt>
                <c:pt idx="508">
                  <c:v>20690912.791577328</c:v>
                </c:pt>
                <c:pt idx="509">
                  <c:v>20758657.366005387</c:v>
                </c:pt>
                <c:pt idx="510">
                  <c:v>20826469.17629936</c:v>
                </c:pt>
                <c:pt idx="511">
                  <c:v>20894348.05959535</c:v>
                </c:pt>
                <c:pt idx="512">
                  <c:v>20962293.853423968</c:v>
                </c:pt>
                <c:pt idx="513">
                  <c:v>21030306.395709362</c:v>
                </c:pt>
                <c:pt idx="514">
                  <c:v>21098385.524768289</c:v>
                </c:pt>
                <c:pt idx="515">
                  <c:v>21166531.07930911</c:v>
                </c:pt>
                <c:pt idx="516">
                  <c:v>21234742.898430925</c:v>
                </c:pt>
                <c:pt idx="517">
                  <c:v>21303020.821622558</c:v>
                </c:pt>
                <c:pt idx="518">
                  <c:v>21371364.688761637</c:v>
                </c:pt>
                <c:pt idx="519">
                  <c:v>21439774.340113644</c:v>
                </c:pt>
                <c:pt idx="520">
                  <c:v>21508249.616331004</c:v>
                </c:pt>
                <c:pt idx="521">
                  <c:v>21576790.358452093</c:v>
                </c:pt>
                <c:pt idx="522">
                  <c:v>21645396.407900363</c:v>
                </c:pt>
                <c:pt idx="523">
                  <c:v>21714067.606483385</c:v>
                </c:pt>
                <c:pt idx="524">
                  <c:v>21782803.796391889</c:v>
                </c:pt>
                <c:pt idx="525">
                  <c:v>21851604.820198886</c:v>
                </c:pt>
                <c:pt idx="526">
                  <c:v>21920470.520858709</c:v>
                </c:pt>
                <c:pt idx="527">
                  <c:v>21989400.741706103</c:v>
                </c:pt>
                <c:pt idx="528">
                  <c:v>22058395.326455299</c:v>
                </c:pt>
                <c:pt idx="529">
                  <c:v>22127454.119199093</c:v>
                </c:pt>
                <c:pt idx="530">
                  <c:v>22196576.964407939</c:v>
                </c:pt>
                <c:pt idx="531">
                  <c:v>22265763.706929013</c:v>
                </c:pt>
                <c:pt idx="532">
                  <c:v>22335014.191985324</c:v>
                </c:pt>
                <c:pt idx="533">
                  <c:v>22404328.265174787</c:v>
                </c:pt>
                <c:pt idx="534">
                  <c:v>22473705.772469338</c:v>
                </c:pt>
                <c:pt idx="535">
                  <c:v>22543146.560213998</c:v>
                </c:pt>
                <c:pt idx="536">
                  <c:v>22612650.475125976</c:v>
                </c:pt>
                <c:pt idx="537">
                  <c:v>22682217.364293788</c:v>
                </c:pt>
                <c:pt idx="538">
                  <c:v>22751847.075176343</c:v>
                </c:pt>
                <c:pt idx="539">
                  <c:v>22821539.455602031</c:v>
                </c:pt>
                <c:pt idx="540">
                  <c:v>22891294.353767876</c:v>
                </c:pt>
                <c:pt idx="541">
                  <c:v>22961111.618238565</c:v>
                </c:pt>
                <c:pt idx="542">
                  <c:v>23030991.097945649</c:v>
                </c:pt>
                <c:pt idx="543">
                  <c:v>23100932.642186582</c:v>
                </c:pt>
                <c:pt idx="544">
                  <c:v>23170936.100623865</c:v>
                </c:pt>
                <c:pt idx="545">
                  <c:v>23241001.323284172</c:v>
                </c:pt>
                <c:pt idx="546">
                  <c:v>23311128.16055743</c:v>
                </c:pt>
                <c:pt idx="547">
                  <c:v>23381316.46319598</c:v>
                </c:pt>
                <c:pt idx="548">
                  <c:v>23451566.082313679</c:v>
                </c:pt>
                <c:pt idx="549">
                  <c:v>23521876.86938503</c:v>
                </c:pt>
                <c:pt idx="550">
                  <c:v>23592248.676244292</c:v>
                </c:pt>
                <c:pt idx="551">
                  <c:v>23662681.355084646</c:v>
                </c:pt>
                <c:pt idx="552">
                  <c:v>23733174.758457288</c:v>
                </c:pt>
                <c:pt idx="553">
                  <c:v>23803728.739270564</c:v>
                </c:pt>
                <c:pt idx="554">
                  <c:v>23874343.150789145</c:v>
                </c:pt>
                <c:pt idx="555">
                  <c:v>23945017.84663311</c:v>
                </c:pt>
                <c:pt idx="556">
                  <c:v>24015752.680777125</c:v>
                </c:pt>
                <c:pt idx="557">
                  <c:v>24086547.507549569</c:v>
                </c:pt>
                <c:pt idx="558">
                  <c:v>24157402.181631666</c:v>
                </c:pt>
                <c:pt idx="559">
                  <c:v>24228316.558056656</c:v>
                </c:pt>
                <c:pt idx="560">
                  <c:v>24299290.492208928</c:v>
                </c:pt>
                <c:pt idx="561">
                  <c:v>24370323.83982316</c:v>
                </c:pt>
                <c:pt idx="562">
                  <c:v>24441416.456983484</c:v>
                </c:pt>
                <c:pt idx="563">
                  <c:v>24512568.200122651</c:v>
                </c:pt>
                <c:pt idx="564">
                  <c:v>24583778.926021155</c:v>
                </c:pt>
                <c:pt idx="565">
                  <c:v>24655048.491806399</c:v>
                </c:pt>
                <c:pt idx="566">
                  <c:v>24726376.754951887</c:v>
                </c:pt>
                <c:pt idx="567">
                  <c:v>24797763.573276356</c:v>
                </c:pt>
                <c:pt idx="568">
                  <c:v>24869208.804942921</c:v>
                </c:pt>
                <c:pt idx="569">
                  <c:v>24940712.308458298</c:v>
                </c:pt>
                <c:pt idx="570">
                  <c:v>25012273.942671925</c:v>
                </c:pt>
                <c:pt idx="571">
                  <c:v>25083893.566775139</c:v>
                </c:pt>
                <c:pt idx="572">
                  <c:v>25155571.040300366</c:v>
                </c:pt>
                <c:pt idx="573">
                  <c:v>25227306.22312028</c:v>
                </c:pt>
                <c:pt idx="574">
                  <c:v>25299098.975446973</c:v>
                </c:pt>
                <c:pt idx="575">
                  <c:v>25370949.157831162</c:v>
                </c:pt>
                <c:pt idx="576">
                  <c:v>25442856.631161317</c:v>
                </c:pt>
                <c:pt idx="577">
                  <c:v>25514821.256662916</c:v>
                </c:pt>
                <c:pt idx="578">
                  <c:v>25586842.895897552</c:v>
                </c:pt>
                <c:pt idx="579">
                  <c:v>25658921.410762176</c:v>
                </c:pt>
                <c:pt idx="580">
                  <c:v>25731056.66348825</c:v>
                </c:pt>
                <c:pt idx="581">
                  <c:v>25803248.516640954</c:v>
                </c:pt>
                <c:pt idx="582">
                  <c:v>25875496.833118375</c:v>
                </c:pt>
                <c:pt idx="583">
                  <c:v>25947801.476150695</c:v>
                </c:pt>
                <c:pt idx="584">
                  <c:v>26020162.309299394</c:v>
                </c:pt>
                <c:pt idx="585">
                  <c:v>26092579.196456451</c:v>
                </c:pt>
                <c:pt idx="586">
                  <c:v>26165052.001843512</c:v>
                </c:pt>
                <c:pt idx="587">
                  <c:v>26237580.590011135</c:v>
                </c:pt>
                <c:pt idx="588">
                  <c:v>26310164.825837981</c:v>
                </c:pt>
                <c:pt idx="589">
                  <c:v>26382804.574529998</c:v>
                </c:pt>
                <c:pt idx="590">
                  <c:v>26455499.70161964</c:v>
                </c:pt>
                <c:pt idx="591">
                  <c:v>26528250.072965097</c:v>
                </c:pt>
                <c:pt idx="592">
                  <c:v>26601055.554749466</c:v>
                </c:pt>
                <c:pt idx="593">
                  <c:v>26673916.013479996</c:v>
                </c:pt>
                <c:pt idx="594">
                  <c:v>26746831.315987296</c:v>
                </c:pt>
                <c:pt idx="595">
                  <c:v>26819801.329424545</c:v>
                </c:pt>
                <c:pt idx="596">
                  <c:v>26892825.921266709</c:v>
                </c:pt>
                <c:pt idx="597">
                  <c:v>26965904.959309768</c:v>
                </c:pt>
                <c:pt idx="598">
                  <c:v>27039038.311669949</c:v>
                </c:pt>
                <c:pt idx="599">
                  <c:v>27112225.846782923</c:v>
                </c:pt>
                <c:pt idx="600">
                  <c:v>27185467.433403045</c:v>
                </c:pt>
                <c:pt idx="601">
                  <c:v>27258762.940602593</c:v>
                </c:pt>
                <c:pt idx="602">
                  <c:v>27332112.23777099</c:v>
                </c:pt>
                <c:pt idx="603">
                  <c:v>27405515.194614027</c:v>
                </c:pt>
                <c:pt idx="604">
                  <c:v>27478971.6811531</c:v>
                </c:pt>
                <c:pt idx="605">
                  <c:v>27552481.567724459</c:v>
                </c:pt>
                <c:pt idx="606">
                  <c:v>27626044.724978436</c:v>
                </c:pt>
                <c:pt idx="607">
                  <c:v>27699661.023878668</c:v>
                </c:pt>
                <c:pt idx="608">
                  <c:v>27773330.335701372</c:v>
                </c:pt>
                <c:pt idx="609">
                  <c:v>27847052.532034565</c:v>
                </c:pt>
                <c:pt idx="610">
                  <c:v>27920827.484777302</c:v>
                </c:pt>
                <c:pt idx="611">
                  <c:v>27994655.066138949</c:v>
                </c:pt>
                <c:pt idx="612">
                  <c:v>28068535.148638409</c:v>
                </c:pt>
                <c:pt idx="613">
                  <c:v>28142467.605103377</c:v>
                </c:pt>
                <c:pt idx="614">
                  <c:v>28216452.308669608</c:v>
                </c:pt>
                <c:pt idx="615">
                  <c:v>28290489.132780135</c:v>
                </c:pt>
                <c:pt idx="616">
                  <c:v>28364577.951184578</c:v>
                </c:pt>
                <c:pt idx="617">
                  <c:v>28438718.637938324</c:v>
                </c:pt>
                <c:pt idx="618">
                  <c:v>28512911.067401882</c:v>
                </c:pt>
                <c:pt idx="619">
                  <c:v>28587155.114240076</c:v>
                </c:pt>
                <c:pt idx="620">
                  <c:v>28661450.653421309</c:v>
                </c:pt>
                <c:pt idx="621">
                  <c:v>28735797.56021687</c:v>
                </c:pt>
                <c:pt idx="622">
                  <c:v>28810195.710200161</c:v>
                </c:pt>
                <c:pt idx="623">
                  <c:v>28884644.979245987</c:v>
                </c:pt>
                <c:pt idx="624">
                  <c:v>28959145.243529804</c:v>
                </c:pt>
                <c:pt idx="625">
                  <c:v>29033696.379527047</c:v>
                </c:pt>
                <c:pt idx="626">
                  <c:v>29108298.264012307</c:v>
                </c:pt>
                <c:pt idx="627">
                  <c:v>29182950.774058688</c:v>
                </c:pt>
                <c:pt idx="628">
                  <c:v>29257653.78703706</c:v>
                </c:pt>
                <c:pt idx="629">
                  <c:v>29332407.180615332</c:v>
                </c:pt>
                <c:pt idx="630">
                  <c:v>29407210.832757726</c:v>
                </c:pt>
                <c:pt idx="631">
                  <c:v>29482064.621724084</c:v>
                </c:pt>
                <c:pt idx="632">
                  <c:v>29556968.426069118</c:v>
                </c:pt>
                <c:pt idx="633">
                  <c:v>29631922.124641735</c:v>
                </c:pt>
                <c:pt idx="634">
                  <c:v>29706925.596584283</c:v>
                </c:pt>
                <c:pt idx="635">
                  <c:v>29781978.721331883</c:v>
                </c:pt>
                <c:pt idx="636">
                  <c:v>29857081.378611665</c:v>
                </c:pt>
                <c:pt idx="637">
                  <c:v>29932233.448442128</c:v>
                </c:pt>
                <c:pt idx="638">
                  <c:v>30007434.811132383</c:v>
                </c:pt>
                <c:pt idx="639">
                  <c:v>30082685.347281452</c:v>
                </c:pt>
                <c:pt idx="640">
                  <c:v>30157984.937777627</c:v>
                </c:pt>
                <c:pt idx="641">
                  <c:v>30233333.463797655</c:v>
                </c:pt>
                <c:pt idx="642">
                  <c:v>30308730.806806151</c:v>
                </c:pt>
                <c:pt idx="643">
                  <c:v>30384176.84855485</c:v>
                </c:pt>
                <c:pt idx="644">
                  <c:v>30459671.471081909</c:v>
                </c:pt>
                <c:pt idx="645">
                  <c:v>30535214.556711219</c:v>
                </c:pt>
                <c:pt idx="646">
                  <c:v>30610805.98805172</c:v>
                </c:pt>
                <c:pt idx="647">
                  <c:v>30686445.647996709</c:v>
                </c:pt>
                <c:pt idx="648">
                  <c:v>30762133.419723142</c:v>
                </c:pt>
                <c:pt idx="649">
                  <c:v>30837869.186690953</c:v>
                </c:pt>
                <c:pt idx="650">
                  <c:v>30913652.832642373</c:v>
                </c:pt>
                <c:pt idx="651">
                  <c:v>30989484.241601244</c:v>
                </c:pt>
                <c:pt idx="652">
                  <c:v>31065363.297872312</c:v>
                </c:pt>
                <c:pt idx="653">
                  <c:v>31141289.886040606</c:v>
                </c:pt>
                <c:pt idx="654">
                  <c:v>31217263.890970688</c:v>
                </c:pt>
                <c:pt idx="655">
                  <c:v>31293285.197806031</c:v>
                </c:pt>
                <c:pt idx="656">
                  <c:v>31369353.691968314</c:v>
                </c:pt>
                <c:pt idx="657">
                  <c:v>31445469.259156764</c:v>
                </c:pt>
                <c:pt idx="658">
                  <c:v>31521631.785347454</c:v>
                </c:pt>
                <c:pt idx="659">
                  <c:v>31597841.156792678</c:v>
                </c:pt>
                <c:pt idx="660">
                  <c:v>31674097.260020263</c:v>
                </c:pt>
                <c:pt idx="661">
                  <c:v>31750399.981832873</c:v>
                </c:pt>
                <c:pt idx="662">
                  <c:v>31826749.209307373</c:v>
                </c:pt>
                <c:pt idx="663">
                  <c:v>31903144.829794187</c:v>
                </c:pt>
                <c:pt idx="664">
                  <c:v>31979586.730916563</c:v>
                </c:pt>
                <c:pt idx="665">
                  <c:v>32056074.800569989</c:v>
                </c:pt>
                <c:pt idx="666">
                  <c:v>32132608.926921498</c:v>
                </c:pt>
                <c:pt idx="667">
                  <c:v>32209188.998408999</c:v>
                </c:pt>
                <c:pt idx="668">
                  <c:v>32285814.903740644</c:v>
                </c:pt>
                <c:pt idx="669">
                  <c:v>32362486.531894159</c:v>
                </c:pt>
                <c:pt idx="670">
                  <c:v>32439203.77211621</c:v>
                </c:pt>
                <c:pt idx="671">
                  <c:v>32515966.513921738</c:v>
                </c:pt>
                <c:pt idx="672">
                  <c:v>32592774.647093281</c:v>
                </c:pt>
                <c:pt idx="673">
                  <c:v>32669628.061680399</c:v>
                </c:pt>
                <c:pt idx="674">
                  <c:v>32746526.647998929</c:v>
                </c:pt>
                <c:pt idx="675">
                  <c:v>32823470.296630453</c:v>
                </c:pt>
                <c:pt idx="676">
                  <c:v>32900458.898421537</c:v>
                </c:pt>
                <c:pt idx="677">
                  <c:v>32977492.344483204</c:v>
                </c:pt>
                <c:pt idx="678">
                  <c:v>33054570.526190177</c:v>
                </c:pt>
                <c:pt idx="679">
                  <c:v>33131693.335180335</c:v>
                </c:pt>
                <c:pt idx="680">
                  <c:v>33208860.66335405</c:v>
                </c:pt>
                <c:pt idx="681">
                  <c:v>33286072.402873516</c:v>
                </c:pt>
                <c:pt idx="682">
                  <c:v>33363328.446162149</c:v>
                </c:pt>
                <c:pt idx="683">
                  <c:v>33440628.685903948</c:v>
                </c:pt>
                <c:pt idx="684">
                  <c:v>33517973.015042853</c:v>
                </c:pt>
                <c:pt idx="685">
                  <c:v>33595361.32678213</c:v>
                </c:pt>
                <c:pt idx="686">
                  <c:v>33672793.514583744</c:v>
                </c:pt>
                <c:pt idx="687">
                  <c:v>33750269.472167708</c:v>
                </c:pt>
                <c:pt idx="688">
                  <c:v>33827789.093511485</c:v>
                </c:pt>
                <c:pt idx="689">
                  <c:v>33905352.272849351</c:v>
                </c:pt>
                <c:pt idx="690">
                  <c:v>33982958.904671773</c:v>
                </c:pt>
                <c:pt idx="691">
                  <c:v>34060608.883724801</c:v>
                </c:pt>
                <c:pt idx="692">
                  <c:v>34138302.105009429</c:v>
                </c:pt>
                <c:pt idx="693">
                  <c:v>34216038.463781007</c:v>
                </c:pt>
                <c:pt idx="694">
                  <c:v>34293817.855548568</c:v>
                </c:pt>
                <c:pt idx="695">
                  <c:v>34371640.176074266</c:v>
                </c:pt>
                <c:pt idx="696">
                  <c:v>34449505.3213728</c:v>
                </c:pt>
                <c:pt idx="697">
                  <c:v>34527413.187710658</c:v>
                </c:pt>
                <c:pt idx="698">
                  <c:v>34605363.671605676</c:v>
                </c:pt>
                <c:pt idx="699">
                  <c:v>34683356.669826299</c:v>
                </c:pt>
                <c:pt idx="700">
                  <c:v>34761392.079391085</c:v>
                </c:pt>
                <c:pt idx="701">
                  <c:v>34839469.797567971</c:v>
                </c:pt>
                <c:pt idx="702">
                  <c:v>34917589.721873805</c:v>
                </c:pt>
                <c:pt idx="703">
                  <c:v>34995751.750073634</c:v>
                </c:pt>
                <c:pt idx="704">
                  <c:v>35073955.780180171</c:v>
                </c:pt>
                <c:pt idx="705">
                  <c:v>35152201.71045316</c:v>
                </c:pt>
                <c:pt idx="706">
                  <c:v>35230489.439398773</c:v>
                </c:pt>
                <c:pt idx="707">
                  <c:v>35308818.865769081</c:v>
                </c:pt>
                <c:pt idx="708">
                  <c:v>35387189.888561331</c:v>
                </c:pt>
                <c:pt idx="709">
                  <c:v>35465602.407017477</c:v>
                </c:pt>
                <c:pt idx="710">
                  <c:v>35544056.320623532</c:v>
                </c:pt>
                <c:pt idx="711">
                  <c:v>35622551.529108971</c:v>
                </c:pt>
                <c:pt idx="712">
                  <c:v>35701087.932446159</c:v>
                </c:pt>
                <c:pt idx="713">
                  <c:v>35779665.430849738</c:v>
                </c:pt>
                <c:pt idx="714">
                  <c:v>35858283.924776092</c:v>
                </c:pt>
                <c:pt idx="715">
                  <c:v>35936943.314922675</c:v>
                </c:pt>
                <c:pt idx="716">
                  <c:v>36015643.502227545</c:v>
                </c:pt>
                <c:pt idx="717">
                  <c:v>36094384.387868673</c:v>
                </c:pt>
                <c:pt idx="718">
                  <c:v>36173165.873263404</c:v>
                </c:pt>
                <c:pt idx="719">
                  <c:v>36251987.860067889</c:v>
                </c:pt>
                <c:pt idx="720">
                  <c:v>36330850.250176489</c:v>
                </c:pt>
                <c:pt idx="721">
                  <c:v>36409752.945721231</c:v>
                </c:pt>
                <c:pt idx="722">
                  <c:v>36488695.849071153</c:v>
                </c:pt>
                <c:pt idx="723">
                  <c:v>36567678.862831824</c:v>
                </c:pt>
                <c:pt idx="724">
                  <c:v>36646701.889844723</c:v>
                </c:pt>
                <c:pt idx="725">
                  <c:v>36725764.833186641</c:v>
                </c:pt>
                <c:pt idx="726">
                  <c:v>36804867.596169204</c:v>
                </c:pt>
                <c:pt idx="727">
                  <c:v>36884010.082338192</c:v>
                </c:pt>
                <c:pt idx="728">
                  <c:v>36963192.195473045</c:v>
                </c:pt>
                <c:pt idx="729">
                  <c:v>37042413.839586273</c:v>
                </c:pt>
                <c:pt idx="730">
                  <c:v>37121674.918922894</c:v>
                </c:pt>
                <c:pt idx="731">
                  <c:v>37200975.337959863</c:v>
                </c:pt>
                <c:pt idx="732">
                  <c:v>37280315.001405545</c:v>
                </c:pt>
                <c:pt idx="733">
                  <c:v>37359693.814199105</c:v>
                </c:pt>
                <c:pt idx="734">
                  <c:v>37439111.681509957</c:v>
                </c:pt>
                <c:pt idx="735">
                  <c:v>37518568.508737259</c:v>
                </c:pt>
                <c:pt idx="736">
                  <c:v>37598064.201509289</c:v>
                </c:pt>
                <c:pt idx="737">
                  <c:v>37677598.665682949</c:v>
                </c:pt>
                <c:pt idx="738">
                  <c:v>37757171.807343133</c:v>
                </c:pt>
                <c:pt idx="739">
                  <c:v>37836783.532802276</c:v>
                </c:pt>
                <c:pt idx="740">
                  <c:v>37916433.748599716</c:v>
                </c:pt>
                <c:pt idx="741">
                  <c:v>37996122.361501195</c:v>
                </c:pt>
                <c:pt idx="742">
                  <c:v>38075849.278498299</c:v>
                </c:pt>
                <c:pt idx="743">
                  <c:v>38155614.406807862</c:v>
                </c:pt>
                <c:pt idx="744">
                  <c:v>38235417.653871544</c:v>
                </c:pt>
                <c:pt idx="745">
                  <c:v>38315258.927355126</c:v>
                </c:pt>
                <c:pt idx="746">
                  <c:v>38395138.135148101</c:v>
                </c:pt>
                <c:pt idx="747">
                  <c:v>38475055.185363054</c:v>
                </c:pt>
                <c:pt idx="748">
                  <c:v>38555009.986335158</c:v>
                </c:pt>
                <c:pt idx="749">
                  <c:v>38635002.446621627</c:v>
                </c:pt>
                <c:pt idx="750">
                  <c:v>38715032.475001156</c:v>
                </c:pt>
                <c:pt idx="751">
                  <c:v>38795099.980473429</c:v>
                </c:pt>
                <c:pt idx="752">
                  <c:v>38875204.872258514</c:v>
                </c:pt>
                <c:pt idx="753">
                  <c:v>38955347.059796453</c:v>
                </c:pt>
                <c:pt idx="754">
                  <c:v>39035526.452746548</c:v>
                </c:pt>
                <c:pt idx="755">
                  <c:v>39115742.960987024</c:v>
                </c:pt>
                <c:pt idx="756">
                  <c:v>39195996.494614348</c:v>
                </c:pt>
                <c:pt idx="757">
                  <c:v>39276286.963942774</c:v>
                </c:pt>
                <c:pt idx="758">
                  <c:v>39356614.279503793</c:v>
                </c:pt>
                <c:pt idx="759">
                  <c:v>39436978.35204564</c:v>
                </c:pt>
                <c:pt idx="760">
                  <c:v>39517379.092532702</c:v>
                </c:pt>
                <c:pt idx="761">
                  <c:v>39597816.412145078</c:v>
                </c:pt>
                <c:pt idx="762">
                  <c:v>39678290.222277984</c:v>
                </c:pt>
                <c:pt idx="763">
                  <c:v>39758800.43454127</c:v>
                </c:pt>
                <c:pt idx="764">
                  <c:v>39839346.96075888</c:v>
                </c:pt>
                <c:pt idx="765">
                  <c:v>39919929.712968372</c:v>
                </c:pt>
                <c:pt idx="766">
                  <c:v>40000548.603420347</c:v>
                </c:pt>
                <c:pt idx="767">
                  <c:v>40081203.544577979</c:v>
                </c:pt>
                <c:pt idx="768">
                  <c:v>40161894.449116454</c:v>
                </c:pt>
                <c:pt idx="769">
                  <c:v>40242621.229922526</c:v>
                </c:pt>
                <c:pt idx="770">
                  <c:v>40323383.800093919</c:v>
                </c:pt>
                <c:pt idx="771">
                  <c:v>40404182.072938859</c:v>
                </c:pt>
                <c:pt idx="772">
                  <c:v>40485015.961975604</c:v>
                </c:pt>
                <c:pt idx="773">
                  <c:v>40565885.380931869</c:v>
                </c:pt>
                <c:pt idx="774">
                  <c:v>40646790.243744336</c:v>
                </c:pt>
                <c:pt idx="775">
                  <c:v>40727730.464558162</c:v>
                </c:pt>
                <c:pt idx="776">
                  <c:v>40808705.957726486</c:v>
                </c:pt>
                <c:pt idx="777">
                  <c:v>40889716.637809873</c:v>
                </c:pt>
                <c:pt idx="778">
                  <c:v>40970762.419575885</c:v>
                </c:pt>
                <c:pt idx="779">
                  <c:v>41051843.21799852</c:v>
                </c:pt>
                <c:pt idx="780">
                  <c:v>41132958.948257715</c:v>
                </c:pt>
                <c:pt idx="781">
                  <c:v>41214109.52573891</c:v>
                </c:pt>
                <c:pt idx="782">
                  <c:v>41295294.866032459</c:v>
                </c:pt>
                <c:pt idx="783">
                  <c:v>41376514.884933211</c:v>
                </c:pt>
                <c:pt idx="784">
                  <c:v>41457769.49843996</c:v>
                </c:pt>
                <c:pt idx="785">
                  <c:v>41539058.622755006</c:v>
                </c:pt>
                <c:pt idx="786">
                  <c:v>41620382.174283586</c:v>
                </c:pt>
                <c:pt idx="787">
                  <c:v>41701740.069633454</c:v>
                </c:pt>
                <c:pt idx="788">
                  <c:v>41783132.225614384</c:v>
                </c:pt>
                <c:pt idx="789">
                  <c:v>41864558.559237622</c:v>
                </c:pt>
                <c:pt idx="790">
                  <c:v>41946018.987715438</c:v>
                </c:pt>
                <c:pt idx="791">
                  <c:v>42027513.428460658</c:v>
                </c:pt>
                <c:pt idx="792">
                  <c:v>42109041.799086146</c:v>
                </c:pt>
                <c:pt idx="793">
                  <c:v>42190604.017404325</c:v>
                </c:pt>
                <c:pt idx="794">
                  <c:v>42272200.001426712</c:v>
                </c:pt>
                <c:pt idx="795">
                  <c:v>42353829.669363432</c:v>
                </c:pt>
                <c:pt idx="796">
                  <c:v>42435492.939622678</c:v>
                </c:pt>
                <c:pt idx="797">
                  <c:v>42517189.730810352</c:v>
                </c:pt>
                <c:pt idx="798">
                  <c:v>42598919.961729452</c:v>
                </c:pt>
                <c:pt idx="799">
                  <c:v>42680683.551379696</c:v>
                </c:pt>
                <c:pt idx="800">
                  <c:v>42762480.418956988</c:v>
                </c:pt>
                <c:pt idx="801">
                  <c:v>42844310.483852983</c:v>
                </c:pt>
                <c:pt idx="802">
                  <c:v>42926173.665654555</c:v>
                </c:pt>
                <c:pt idx="803">
                  <c:v>43008069.884143405</c:v>
                </c:pt>
                <c:pt idx="804">
                  <c:v>43089999.059295505</c:v>
                </c:pt>
                <c:pt idx="805">
                  <c:v>43171961.111280695</c:v>
                </c:pt>
                <c:pt idx="806">
                  <c:v>43253955.960462183</c:v>
                </c:pt>
                <c:pt idx="807">
                  <c:v>43335983.527396068</c:v>
                </c:pt>
                <c:pt idx="808">
                  <c:v>43418043.732830882</c:v>
                </c:pt>
                <c:pt idx="809">
                  <c:v>43500136.497707151</c:v>
                </c:pt>
                <c:pt idx="810">
                  <c:v>43582261.743156865</c:v>
                </c:pt>
                <c:pt idx="811">
                  <c:v>43664419.390503086</c:v>
                </c:pt>
                <c:pt idx="812">
                  <c:v>43746609.361259446</c:v>
                </c:pt>
                <c:pt idx="813">
                  <c:v>43828831.577129699</c:v>
                </c:pt>
                <c:pt idx="814">
                  <c:v>43911085.960007235</c:v>
                </c:pt>
                <c:pt idx="815">
                  <c:v>43993372.431974649</c:v>
                </c:pt>
                <c:pt idx="816">
                  <c:v>44075690.91530326</c:v>
                </c:pt>
                <c:pt idx="817">
                  <c:v>44158041.332452714</c:v>
                </c:pt>
                <c:pt idx="818">
                  <c:v>44240423.606070444</c:v>
                </c:pt>
                <c:pt idx="819">
                  <c:v>44322837.65899124</c:v>
                </c:pt>
                <c:pt idx="820">
                  <c:v>44405283.414236829</c:v>
                </c:pt>
                <c:pt idx="821">
                  <c:v>44487760.795015402</c:v>
                </c:pt>
                <c:pt idx="822">
                  <c:v>44570269.724721171</c:v>
                </c:pt>
                <c:pt idx="823">
                  <c:v>44652810.126933873</c:v>
                </c:pt>
                <c:pt idx="824">
                  <c:v>44735381.925418377</c:v>
                </c:pt>
                <c:pt idx="825">
                  <c:v>44817985.044124216</c:v>
                </c:pt>
                <c:pt idx="826">
                  <c:v>44900619.407185152</c:v>
                </c:pt>
                <c:pt idx="827">
                  <c:v>44983284.938918687</c:v>
                </c:pt>
                <c:pt idx="828">
                  <c:v>45065981.563825659</c:v>
                </c:pt>
                <c:pt idx="829">
                  <c:v>45148709.206589796</c:v>
                </c:pt>
                <c:pt idx="830">
                  <c:v>45231467.792077251</c:v>
                </c:pt>
                <c:pt idx="831">
                  <c:v>45314257.24533616</c:v>
                </c:pt>
                <c:pt idx="832">
                  <c:v>45397077.491596259</c:v>
                </c:pt>
                <c:pt idx="833">
                  <c:v>45479928.456268355</c:v>
                </c:pt>
                <c:pt idx="834">
                  <c:v>45562810.064943947</c:v>
                </c:pt>
                <c:pt idx="835">
                  <c:v>45645722.243394725</c:v>
                </c:pt>
                <c:pt idx="836">
                  <c:v>45728664.917572297</c:v>
                </c:pt>
                <c:pt idx="837">
                  <c:v>45811638.013607517</c:v>
                </c:pt>
                <c:pt idx="838">
                  <c:v>45894641.457810231</c:v>
                </c:pt>
                <c:pt idx="839">
                  <c:v>45977675.176668756</c:v>
                </c:pt>
                <c:pt idx="840">
                  <c:v>46060739.096849509</c:v>
                </c:pt>
                <c:pt idx="841">
                  <c:v>46143833.145196505</c:v>
                </c:pt>
                <c:pt idx="842">
                  <c:v>46226957.24873098</c:v>
                </c:pt>
                <c:pt idx="843">
                  <c:v>46310111.334650956</c:v>
                </c:pt>
                <c:pt idx="844">
                  <c:v>46393295.330330767</c:v>
                </c:pt>
                <c:pt idx="845">
                  <c:v>46476509.16332072</c:v>
                </c:pt>
                <c:pt idx="846">
                  <c:v>46559752.761346541</c:v>
                </c:pt>
                <c:pt idx="847">
                  <c:v>46643026.052309096</c:v>
                </c:pt>
                <c:pt idx="848">
                  <c:v>46726328.964283861</c:v>
                </c:pt>
                <c:pt idx="849">
                  <c:v>46809661.425520547</c:v>
                </c:pt>
                <c:pt idx="850">
                  <c:v>46893023.364442617</c:v>
                </c:pt>
                <c:pt idx="851">
                  <c:v>46976414.709647</c:v>
                </c:pt>
                <c:pt idx="852">
                  <c:v>47059835.389903501</c:v>
                </c:pt>
                <c:pt idx="853">
                  <c:v>47143285.334154509</c:v>
                </c:pt>
                <c:pt idx="854">
                  <c:v>47226764.471514523</c:v>
                </c:pt>
                <c:pt idx="855">
                  <c:v>47310272.731269717</c:v>
                </c:pt>
                <c:pt idx="856">
                  <c:v>47393810.042877622</c:v>
                </c:pt>
                <c:pt idx="857">
                  <c:v>47477376.33596658</c:v>
                </c:pt>
                <c:pt idx="858">
                  <c:v>47560971.540335432</c:v>
                </c:pt>
                <c:pt idx="859">
                  <c:v>47644595.585953012</c:v>
                </c:pt>
                <c:pt idx="860">
                  <c:v>47728248.402957864</c:v>
                </c:pt>
                <c:pt idx="861">
                  <c:v>47811929.921657696</c:v>
                </c:pt>
                <c:pt idx="862">
                  <c:v>47895640.072529055</c:v>
                </c:pt>
                <c:pt idx="863">
                  <c:v>47979378.786216885</c:v>
                </c:pt>
                <c:pt idx="864">
                  <c:v>48063145.993534148</c:v>
                </c:pt>
                <c:pt idx="865">
                  <c:v>48146941.625461362</c:v>
                </c:pt>
                <c:pt idx="866">
                  <c:v>48230765.613146253</c:v>
                </c:pt>
                <c:pt idx="867">
                  <c:v>48314617.88790331</c:v>
                </c:pt>
                <c:pt idx="868">
                  <c:v>48398498.381213427</c:v>
                </c:pt>
                <c:pt idx="869">
                  <c:v>48482407.024723433</c:v>
                </c:pt>
                <c:pt idx="870">
                  <c:v>48566343.750245742</c:v>
                </c:pt>
                <c:pt idx="871">
                  <c:v>48650308.489757963</c:v>
                </c:pt>
                <c:pt idx="872">
                  <c:v>48734301.175402433</c:v>
                </c:pt>
                <c:pt idx="873">
                  <c:v>48818321.739485882</c:v>
                </c:pt>
                <c:pt idx="874">
                  <c:v>48902370.114479013</c:v>
                </c:pt>
                <c:pt idx="875">
                  <c:v>48986446.233016081</c:v>
                </c:pt>
                <c:pt idx="876">
                  <c:v>49070550.027894549</c:v>
                </c:pt>
                <c:pt idx="877">
                  <c:v>49154681.432074651</c:v>
                </c:pt>
                <c:pt idx="878">
                  <c:v>49238840.378679</c:v>
                </c:pt>
                <c:pt idx="879">
                  <c:v>49323026.800992236</c:v>
                </c:pt>
                <c:pt idx="880">
                  <c:v>49407240.632460542</c:v>
                </c:pt>
                <c:pt idx="881">
                  <c:v>49491481.806691386</c:v>
                </c:pt>
                <c:pt idx="882">
                  <c:v>49575750.257453002</c:v>
                </c:pt>
                <c:pt idx="883">
                  <c:v>49660045.918674082</c:v>
                </c:pt>
                <c:pt idx="884">
                  <c:v>49744368.724443354</c:v>
                </c:pt>
                <c:pt idx="885">
                  <c:v>49828718.609009214</c:v>
                </c:pt>
                <c:pt idx="886">
                  <c:v>49913095.506779291</c:v>
                </c:pt>
                <c:pt idx="887">
                  <c:v>49997499.352320127</c:v>
                </c:pt>
                <c:pt idx="888">
                  <c:v>50081930.080356754</c:v>
                </c:pt>
                <c:pt idx="889">
                  <c:v>50166387.62577235</c:v>
                </c:pt>
                <c:pt idx="890">
                  <c:v>50250871.923607744</c:v>
                </c:pt>
                <c:pt idx="891">
                  <c:v>50335382.909061208</c:v>
                </c:pt>
                <c:pt idx="892">
                  <c:v>50419920.517487898</c:v>
                </c:pt>
                <c:pt idx="893">
                  <c:v>50504484.684399627</c:v>
                </c:pt>
                <c:pt idx="894">
                  <c:v>50589075.345464371</c:v>
                </c:pt>
                <c:pt idx="895">
                  <c:v>50673692.436505966</c:v>
                </c:pt>
                <c:pt idx="896">
                  <c:v>50758335.893503666</c:v>
                </c:pt>
                <c:pt idx="897">
                  <c:v>50843005.652591825</c:v>
                </c:pt>
                <c:pt idx="898">
                  <c:v>50927701.650059514</c:v>
                </c:pt>
                <c:pt idx="899">
                  <c:v>51012423.822350077</c:v>
                </c:pt>
                <c:pt idx="900">
                  <c:v>51097172.106060855</c:v>
                </c:pt>
                <c:pt idx="901">
                  <c:v>51181946.437942766</c:v>
                </c:pt>
                <c:pt idx="902">
                  <c:v>51266746.754899904</c:v>
                </c:pt>
                <c:pt idx="903">
                  <c:v>51351572.993989229</c:v>
                </c:pt>
                <c:pt idx="904">
                  <c:v>51436425.092420146</c:v>
                </c:pt>
                <c:pt idx="905">
                  <c:v>51521302.98755417</c:v>
                </c:pt>
                <c:pt idx="906">
                  <c:v>51606206.616904549</c:v>
                </c:pt>
                <c:pt idx="907">
                  <c:v>51691135.918135867</c:v>
                </c:pt>
                <c:pt idx="908">
                  <c:v>51776090.829063721</c:v>
                </c:pt>
                <c:pt idx="909">
                  <c:v>51861071.287654325</c:v>
                </c:pt>
                <c:pt idx="910">
                  <c:v>51946077.232024178</c:v>
                </c:pt>
                <c:pt idx="911">
                  <c:v>52031108.600439653</c:v>
                </c:pt>
                <c:pt idx="912">
                  <c:v>52116165.331316665</c:v>
                </c:pt>
                <c:pt idx="913">
                  <c:v>52201247.363220289</c:v>
                </c:pt>
                <c:pt idx="914">
                  <c:v>52286354.634864464</c:v>
                </c:pt>
                <c:pt idx="915">
                  <c:v>52371487.085111529</c:v>
                </c:pt>
                <c:pt idx="916">
                  <c:v>52456644.652971916</c:v>
                </c:pt>
                <c:pt idx="917">
                  <c:v>52541827.277603827</c:v>
                </c:pt>
                <c:pt idx="918">
                  <c:v>52627034.898312822</c:v>
                </c:pt>
                <c:pt idx="919">
                  <c:v>52712267.454551458</c:v>
                </c:pt>
                <c:pt idx="920">
                  <c:v>52797524.885918997</c:v>
                </c:pt>
                <c:pt idx="921">
                  <c:v>52882807.132160969</c:v>
                </c:pt>
                <c:pt idx="922">
                  <c:v>52968114.133168869</c:v>
                </c:pt>
                <c:pt idx="923">
                  <c:v>53053445.82897982</c:v>
                </c:pt>
                <c:pt idx="924">
                  <c:v>53138802.159776144</c:v>
                </c:pt>
                <c:pt idx="925">
                  <c:v>53224183.065885089</c:v>
                </c:pt>
                <c:pt idx="926">
                  <c:v>53309588.487778433</c:v>
                </c:pt>
                <c:pt idx="927">
                  <c:v>53395018.366072148</c:v>
                </c:pt>
                <c:pt idx="928">
                  <c:v>53480472.641526096</c:v>
                </c:pt>
                <c:pt idx="929">
                  <c:v>53565951.255043544</c:v>
                </c:pt>
                <c:pt idx="930">
                  <c:v>53651454.147670999</c:v>
                </c:pt>
                <c:pt idx="931">
                  <c:v>53736981.260597698</c:v>
                </c:pt>
                <c:pt idx="932">
                  <c:v>53822532.535155393</c:v>
                </c:pt>
                <c:pt idx="933">
                  <c:v>53908107.912817903</c:v>
                </c:pt>
                <c:pt idx="934">
                  <c:v>53993707.335200846</c:v>
                </c:pt>
                <c:pt idx="935">
                  <c:v>54079330.744061224</c:v>
                </c:pt>
                <c:pt idx="936">
                  <c:v>54164978.081297167</c:v>
                </c:pt>
                <c:pt idx="937">
                  <c:v>54250649.288947515</c:v>
                </c:pt>
                <c:pt idx="938">
                  <c:v>54336344.309191495</c:v>
                </c:pt>
                <c:pt idx="939">
                  <c:v>54422063.084348425</c:v>
                </c:pt>
                <c:pt idx="940">
                  <c:v>54507805.556877308</c:v>
                </c:pt>
                <c:pt idx="941">
                  <c:v>54593571.669376567</c:v>
                </c:pt>
                <c:pt idx="942">
                  <c:v>54679361.364583611</c:v>
                </c:pt>
                <c:pt idx="943">
                  <c:v>54765174.585374616</c:v>
                </c:pt>
                <c:pt idx="944">
                  <c:v>54851011.274764098</c:v>
                </c:pt>
                <c:pt idx="945">
                  <c:v>54936871.375904605</c:v>
                </c:pt>
                <c:pt idx="946">
                  <c:v>55022754.832086392</c:v>
                </c:pt>
                <c:pt idx="947">
                  <c:v>55108661.586737067</c:v>
                </c:pt>
                <c:pt idx="948">
                  <c:v>55194591.583421282</c:v>
                </c:pt>
                <c:pt idx="949">
                  <c:v>55280544.765840411</c:v>
                </c:pt>
                <c:pt idx="950">
                  <c:v>55366521.07783217</c:v>
                </c:pt>
                <c:pt idx="951">
                  <c:v>55452520.463370338</c:v>
                </c:pt>
                <c:pt idx="952">
                  <c:v>55538542.866564363</c:v>
                </c:pt>
                <c:pt idx="953">
                  <c:v>55624588.231659137</c:v>
                </c:pt>
                <c:pt idx="954">
                  <c:v>55710656.503034554</c:v>
                </c:pt>
                <c:pt idx="955">
                  <c:v>55796747.625205263</c:v>
                </c:pt>
                <c:pt idx="956">
                  <c:v>55882861.542820312</c:v>
                </c:pt>
                <c:pt idx="957">
                  <c:v>55968998.200662829</c:v>
                </c:pt>
                <c:pt idx="958">
                  <c:v>56055157.543649651</c:v>
                </c:pt>
                <c:pt idx="959">
                  <c:v>56141339.516831107</c:v>
                </c:pt>
                <c:pt idx="960">
                  <c:v>56227544.065390557</c:v>
                </c:pt>
                <c:pt idx="961">
                  <c:v>56313771.134644225</c:v>
                </c:pt>
                <c:pt idx="962">
                  <c:v>56400020.670040719</c:v>
                </c:pt>
                <c:pt idx="963">
                  <c:v>56486292.617160834</c:v>
                </c:pt>
                <c:pt idx="964">
                  <c:v>56572586.921717152</c:v>
                </c:pt>
                <c:pt idx="965">
                  <c:v>56658903.529553793</c:v>
                </c:pt>
                <c:pt idx="966">
                  <c:v>56745242.386646003</c:v>
                </c:pt>
                <c:pt idx="967">
                  <c:v>56831603.43909993</c:v>
                </c:pt>
                <c:pt idx="968">
                  <c:v>56917986.633152276</c:v>
                </c:pt>
                <c:pt idx="969">
                  <c:v>57004391.915169939</c:v>
                </c:pt>
                <c:pt idx="970">
                  <c:v>57090819.231649734</c:v>
                </c:pt>
                <c:pt idx="971">
                  <c:v>57177268.529218122</c:v>
                </c:pt>
                <c:pt idx="972">
                  <c:v>57263739.754630789</c:v>
                </c:pt>
                <c:pt idx="973">
                  <c:v>57350232.854772441</c:v>
                </c:pt>
                <c:pt idx="974">
                  <c:v>57436747.776656397</c:v>
                </c:pt>
                <c:pt idx="975">
                  <c:v>57523284.4674244</c:v>
                </c:pt>
                <c:pt idx="976">
                  <c:v>57609842.874346115</c:v>
                </c:pt>
                <c:pt idx="977">
                  <c:v>57696422.94481907</c:v>
                </c:pt>
                <c:pt idx="978">
                  <c:v>57783024.626368091</c:v>
                </c:pt>
                <c:pt idx="979">
                  <c:v>57869647.86664518</c:v>
                </c:pt>
                <c:pt idx="980">
                  <c:v>57956292.613429144</c:v>
                </c:pt>
                <c:pt idx="981">
                  <c:v>58042958.814625233</c:v>
                </c:pt>
                <c:pt idx="982">
                  <c:v>58129646.418264933</c:v>
                </c:pt>
                <c:pt idx="983">
                  <c:v>58216355.372505605</c:v>
                </c:pt>
                <c:pt idx="984">
                  <c:v>58303085.625630163</c:v>
                </c:pt>
                <c:pt idx="985">
                  <c:v>58389837.126046814</c:v>
                </c:pt>
                <c:pt idx="986">
                  <c:v>58476609.822288722</c:v>
                </c:pt>
                <c:pt idx="987">
                  <c:v>58563403.663013741</c:v>
                </c:pt>
                <c:pt idx="988">
                  <c:v>58650218.597004071</c:v>
                </c:pt>
                <c:pt idx="989">
                  <c:v>58737054.573165976</c:v>
                </c:pt>
                <c:pt idx="990">
                  <c:v>58823911.540529482</c:v>
                </c:pt>
                <c:pt idx="991">
                  <c:v>58910789.448248081</c:v>
                </c:pt>
                <c:pt idx="992">
                  <c:v>58997688.245598458</c:v>
                </c:pt>
                <c:pt idx="993">
                  <c:v>59084607.881980121</c:v>
                </c:pt>
                <c:pt idx="994">
                  <c:v>59171548.306915149</c:v>
                </c:pt>
                <c:pt idx="995">
                  <c:v>59258509.470047913</c:v>
                </c:pt>
                <c:pt idx="996">
                  <c:v>59345491.32114476</c:v>
                </c:pt>
                <c:pt idx="997">
                  <c:v>59432493.810093693</c:v>
                </c:pt>
                <c:pt idx="998">
                  <c:v>59519516.886904135</c:v>
                </c:pt>
                <c:pt idx="999">
                  <c:v>59606560.501706593</c:v>
                </c:pt>
                <c:pt idx="1000">
                  <c:v>59693624.604752339</c:v>
                </c:pt>
                <c:pt idx="1001">
                  <c:v>59780709.146413162</c:v>
                </c:pt>
                <c:pt idx="1002">
                  <c:v>59867814.077181101</c:v>
                </c:pt>
                <c:pt idx="1003">
                  <c:v>59954939.347668074</c:v>
                </c:pt>
                <c:pt idx="1004">
                  <c:v>60042084.908605635</c:v>
                </c:pt>
                <c:pt idx="1005">
                  <c:v>60129250.71084471</c:v>
                </c:pt>
                <c:pt idx="1006">
                  <c:v>60216436.705355264</c:v>
                </c:pt>
                <c:pt idx="1007">
                  <c:v>60303642.843226008</c:v>
                </c:pt>
                <c:pt idx="1008">
                  <c:v>60390869.07566414</c:v>
                </c:pt>
                <c:pt idx="1009">
                  <c:v>60478115.353995055</c:v>
                </c:pt>
                <c:pt idx="1010">
                  <c:v>60565381.629662052</c:v>
                </c:pt>
                <c:pt idx="1011">
                  <c:v>60652667.854226038</c:v>
                </c:pt>
                <c:pt idx="1012">
                  <c:v>60739973.979365252</c:v>
                </c:pt>
                <c:pt idx="1013">
                  <c:v>60827299.956874996</c:v>
                </c:pt>
                <c:pt idx="1014">
                  <c:v>60914645.738667332</c:v>
                </c:pt>
                <c:pt idx="1015">
                  <c:v>61002011.276770793</c:v>
                </c:pt>
                <c:pt idx="1016">
                  <c:v>61089396.523330122</c:v>
                </c:pt>
                <c:pt idx="1017">
                  <c:v>61176801.430605985</c:v>
                </c:pt>
                <c:pt idx="1018">
                  <c:v>61264225.950974651</c:v>
                </c:pt>
                <c:pt idx="1019">
                  <c:v>61351670.036927812</c:v>
                </c:pt>
                <c:pt idx="1020">
                  <c:v>61439133.641072176</c:v>
                </c:pt>
                <c:pt idx="1021">
                  <c:v>61526616.716129296</c:v>
                </c:pt>
                <c:pt idx="1022">
                  <c:v>61614119.214935228</c:v>
                </c:pt>
                <c:pt idx="1023">
                  <c:v>61701641.090440243</c:v>
                </c:pt>
                <c:pt idx="1024">
                  <c:v>61789182.295708641</c:v>
                </c:pt>
                <c:pt idx="1025">
                  <c:v>61876742.783918351</c:v>
                </c:pt>
                <c:pt idx="1026">
                  <c:v>61964322.508360758</c:v>
                </c:pt>
                <c:pt idx="1027">
                  <c:v>62051921.422440402</c:v>
                </c:pt>
                <c:pt idx="1028">
                  <c:v>62139539.47967463</c:v>
                </c:pt>
                <c:pt idx="1029">
                  <c:v>62227176.633693427</c:v>
                </c:pt>
                <c:pt idx="1030">
                  <c:v>62314832.838239089</c:v>
                </c:pt>
                <c:pt idx="1031">
                  <c:v>62402508.047165968</c:v>
                </c:pt>
                <c:pt idx="1032">
                  <c:v>62490202.214440182</c:v>
                </c:pt>
                <c:pt idx="1033">
                  <c:v>62577915.29413937</c:v>
                </c:pt>
                <c:pt idx="1034">
                  <c:v>62665647.240452401</c:v>
                </c:pt>
                <c:pt idx="1035">
                  <c:v>62753398.007679105</c:v>
                </c:pt>
                <c:pt idx="1036">
                  <c:v>62841167.550229982</c:v>
                </c:pt>
                <c:pt idx="1037">
                  <c:v>62928955.822626054</c:v>
                </c:pt>
                <c:pt idx="1038">
                  <c:v>63016762.779498406</c:v>
                </c:pt>
                <c:pt idx="1039">
                  <c:v>63104588.375588082</c:v>
                </c:pt>
                <c:pt idx="1040">
                  <c:v>63192432.565745711</c:v>
                </c:pt>
                <c:pt idx="1041">
                  <c:v>63280295.304931343</c:v>
                </c:pt>
                <c:pt idx="1042">
                  <c:v>63368176.548214026</c:v>
                </c:pt>
                <c:pt idx="1043">
                  <c:v>63456076.250771791</c:v>
                </c:pt>
                <c:pt idx="1044">
                  <c:v>63543994.367891125</c:v>
                </c:pt>
                <c:pt idx="1045">
                  <c:v>63631930.854966842</c:v>
                </c:pt>
                <c:pt idx="1046">
                  <c:v>63719885.667501837</c:v>
                </c:pt>
                <c:pt idx="1047">
                  <c:v>63807858.761106774</c:v>
                </c:pt>
                <c:pt idx="1048">
                  <c:v>63895850.09149982</c:v>
                </c:pt>
                <c:pt idx="1049">
                  <c:v>63983859.614506446</c:v>
                </c:pt>
                <c:pt idx="1050">
                  <c:v>64071887.286059067</c:v>
                </c:pt>
                <c:pt idx="1051">
                  <c:v>64159933.06219691</c:v>
                </c:pt>
                <c:pt idx="1052">
                  <c:v>64247996.899065636</c:v>
                </c:pt>
                <c:pt idx="1053">
                  <c:v>64336078.752917141</c:v>
                </c:pt>
                <c:pt idx="1054">
                  <c:v>64424178.58010935</c:v>
                </c:pt>
                <c:pt idx="1055">
                  <c:v>64512296.337105781</c:v>
                </c:pt>
                <c:pt idx="1056">
                  <c:v>64600431.980475537</c:v>
                </c:pt>
                <c:pt idx="1057">
                  <c:v>64688585.466892846</c:v>
                </c:pt>
                <c:pt idx="1058">
                  <c:v>64776756.753136896</c:v>
                </c:pt>
                <c:pt idx="1059">
                  <c:v>64864945.796091586</c:v>
                </c:pt>
                <c:pt idx="1060">
                  <c:v>64953152.552745253</c:v>
                </c:pt>
                <c:pt idx="1061">
                  <c:v>65041376.980190381</c:v>
                </c:pt>
                <c:pt idx="1062">
                  <c:v>65129619.035623446</c:v>
                </c:pt>
                <c:pt idx="1063">
                  <c:v>65217878.676344559</c:v>
                </c:pt>
                <c:pt idx="1064">
                  <c:v>65306155.859757289</c:v>
                </c:pt>
                <c:pt idx="1065">
                  <c:v>65394450.543368369</c:v>
                </c:pt>
                <c:pt idx="1066">
                  <c:v>65482762.684787482</c:v>
                </c:pt>
                <c:pt idx="1067">
                  <c:v>65571092.24172698</c:v>
                </c:pt>
                <c:pt idx="1068">
                  <c:v>65659439.172001623</c:v>
                </c:pt>
                <c:pt idx="1069">
                  <c:v>65747803.433528408</c:v>
                </c:pt>
                <c:pt idx="1070">
                  <c:v>65836184.984326243</c:v>
                </c:pt>
                <c:pt idx="1071">
                  <c:v>65924583.782515705</c:v>
                </c:pt>
                <c:pt idx="1072">
                  <c:v>66012999.786318831</c:v>
                </c:pt>
                <c:pt idx="1073">
                  <c:v>66101432.954058863</c:v>
                </c:pt>
                <c:pt idx="1074">
                  <c:v>66189883.244160004</c:v>
                </c:pt>
                <c:pt idx="1075">
                  <c:v>66278350.615147136</c:v>
                </c:pt>
                <c:pt idx="1076">
                  <c:v>66366835.025645643</c:v>
                </c:pt>
                <c:pt idx="1077">
                  <c:v>66455336.43438109</c:v>
                </c:pt>
                <c:pt idx="1078">
                  <c:v>66543854.800179012</c:v>
                </c:pt>
                <c:pt idx="1079">
                  <c:v>66632390.081964746</c:v>
                </c:pt>
                <c:pt idx="1080">
                  <c:v>66720942.238763072</c:v>
                </c:pt>
                <c:pt idx="1081">
                  <c:v>66809511.22969804</c:v>
                </c:pt>
                <c:pt idx="1082">
                  <c:v>66898097.013992682</c:v>
                </c:pt>
                <c:pt idx="1083">
                  <c:v>66986699.550968863</c:v>
                </c:pt>
                <c:pt idx="1084">
                  <c:v>67075318.800046913</c:v>
                </c:pt>
                <c:pt idx="1085">
                  <c:v>67163954.720745519</c:v>
                </c:pt>
                <c:pt idx="1086">
                  <c:v>67252607.27268137</c:v>
                </c:pt>
                <c:pt idx="1087">
                  <c:v>67341276.415569022</c:v>
                </c:pt>
                <c:pt idx="1088">
                  <c:v>67429962.109220594</c:v>
                </c:pt>
                <c:pt idx="1089">
                  <c:v>67518664.31354554</c:v>
                </c:pt>
                <c:pt idx="1090">
                  <c:v>67607382.988550469</c:v>
                </c:pt>
                <c:pt idx="1091">
                  <c:v>67696118.09433876</c:v>
                </c:pt>
                <c:pt idx="1092">
                  <c:v>67784869.591110557</c:v>
                </c:pt>
                <c:pt idx="1093">
                  <c:v>67873637.439162359</c:v>
                </c:pt>
                <c:pt idx="1094">
                  <c:v>67962421.598886818</c:v>
                </c:pt>
                <c:pt idx="1095">
                  <c:v>68051222.030772522</c:v>
                </c:pt>
                <c:pt idx="1096">
                  <c:v>68140038.695403859</c:v>
                </c:pt>
                <c:pt idx="1097">
                  <c:v>68228871.553460523</c:v>
                </c:pt>
                <c:pt idx="1098">
                  <c:v>68317720.565717623</c:v>
                </c:pt>
                <c:pt idx="1099">
                  <c:v>68406585.693045199</c:v>
                </c:pt>
                <c:pt idx="1100">
                  <c:v>68495466.896408066</c:v>
                </c:pt>
                <c:pt idx="1101">
                  <c:v>68584364.136865646</c:v>
                </c:pt>
                <c:pt idx="1102">
                  <c:v>68673277.375571594</c:v>
                </c:pt>
                <c:pt idx="1103">
                  <c:v>68762206.573773772</c:v>
                </c:pt>
                <c:pt idx="1104">
                  <c:v>68851151.692813873</c:v>
                </c:pt>
                <c:pt idx="1105">
                  <c:v>68940112.694127172</c:v>
                </c:pt>
                <c:pt idx="1106">
                  <c:v>69029089.539242402</c:v>
                </c:pt>
                <c:pt idx="1107">
                  <c:v>69118082.189781517</c:v>
                </c:pt>
                <c:pt idx="1108">
                  <c:v>69207090.607459396</c:v>
                </c:pt>
                <c:pt idx="1109">
                  <c:v>69296114.754083633</c:v>
                </c:pt>
                <c:pt idx="1110">
                  <c:v>69385154.591554388</c:v>
                </c:pt>
                <c:pt idx="1111">
                  <c:v>69474210.081864044</c:v>
                </c:pt>
                <c:pt idx="1112">
                  <c:v>69563281.187097147</c:v>
                </c:pt>
                <c:pt idx="1113">
                  <c:v>69652367.86943002</c:v>
                </c:pt>
                <c:pt idx="1114">
                  <c:v>69741470.091130555</c:v>
                </c:pt>
                <c:pt idx="1115">
                  <c:v>69830587.814558148</c:v>
                </c:pt>
                <c:pt idx="1116">
                  <c:v>69919721.002163306</c:v>
                </c:pt>
                <c:pt idx="1117">
                  <c:v>70008869.616487518</c:v>
                </c:pt>
                <c:pt idx="1118">
                  <c:v>70098033.620162979</c:v>
                </c:pt>
                <c:pt idx="1119">
                  <c:v>70187212.975912422</c:v>
                </c:pt>
                <c:pt idx="1120">
                  <c:v>70276407.646548852</c:v>
                </c:pt>
                <c:pt idx="1121">
                  <c:v>70365617.594975427</c:v>
                </c:pt>
                <c:pt idx="1122">
                  <c:v>70454842.784185052</c:v>
                </c:pt>
                <c:pt idx="1123">
                  <c:v>70544083.177260354</c:v>
                </c:pt>
                <c:pt idx="1124">
                  <c:v>70633338.737373337</c:v>
                </c:pt>
                <c:pt idx="1125">
                  <c:v>70722609.427785248</c:v>
                </c:pt>
                <c:pt idx="1126">
                  <c:v>70811895.211846322</c:v>
                </c:pt>
                <c:pt idx="1127">
                  <c:v>70901196.052995533</c:v>
                </c:pt>
                <c:pt idx="1128">
                  <c:v>70990511.91476047</c:v>
                </c:pt>
                <c:pt idx="1129">
                  <c:v>71079842.760756999</c:v>
                </c:pt>
                <c:pt idx="1130">
                  <c:v>71169188.554689214</c:v>
                </c:pt>
                <c:pt idx="1131">
                  <c:v>71258549.26034902</c:v>
                </c:pt>
                <c:pt idx="1132">
                  <c:v>71347924.841616124</c:v>
                </c:pt>
                <c:pt idx="1133">
                  <c:v>71437315.262457684</c:v>
                </c:pt>
                <c:pt idx="1134">
                  <c:v>71526720.486928105</c:v>
                </c:pt>
                <c:pt idx="1135">
                  <c:v>71616140.479168907</c:v>
                </c:pt>
                <c:pt idx="1136">
                  <c:v>71705575.203408465</c:v>
                </c:pt>
                <c:pt idx="1137">
                  <c:v>71795024.623961821</c:v>
                </c:pt>
                <c:pt idx="1138">
                  <c:v>71884488.705230385</c:v>
                </c:pt>
                <c:pt idx="1139">
                  <c:v>71973967.411701873</c:v>
                </c:pt>
                <c:pt idx="1140">
                  <c:v>72063460.707949966</c:v>
                </c:pt>
                <c:pt idx="1141">
                  <c:v>72152968.558634236</c:v>
                </c:pt>
                <c:pt idx="1142">
                  <c:v>72242490.928499743</c:v>
                </c:pt>
                <c:pt idx="1143">
                  <c:v>72332027.782377049</c:v>
                </c:pt>
                <c:pt idx="1144">
                  <c:v>72421579.085181847</c:v>
                </c:pt>
                <c:pt idx="1145">
                  <c:v>72511144.801914841</c:v>
                </c:pt>
                <c:pt idx="1146">
                  <c:v>72600724.897661492</c:v>
                </c:pt>
                <c:pt idx="1147">
                  <c:v>72690319.337591857</c:v>
                </c:pt>
                <c:pt idx="1148">
                  <c:v>72779928.086960331</c:v>
                </c:pt>
                <c:pt idx="1149">
                  <c:v>72869551.111105517</c:v>
                </c:pt>
                <c:pt idx="1150">
                  <c:v>72959188.375449926</c:v>
                </c:pt>
                <c:pt idx="1151">
                  <c:v>73048839.845499873</c:v>
                </c:pt>
                <c:pt idx="1152">
                  <c:v>73138505.48684518</c:v>
                </c:pt>
                <c:pt idx="1153">
                  <c:v>73228185.265159056</c:v>
                </c:pt>
                <c:pt idx="1154">
                  <c:v>73317879.146197841</c:v>
                </c:pt>
                <c:pt idx="1155">
                  <c:v>73407587.095800862</c:v>
                </c:pt>
                <c:pt idx="1156">
                  <c:v>73497309.079890087</c:v>
                </c:pt>
                <c:pt idx="1157">
                  <c:v>73587045.064470172</c:v>
                </c:pt>
                <c:pt idx="1158">
                  <c:v>73676795.01562801</c:v>
                </c:pt>
                <c:pt idx="1159">
                  <c:v>73766558.899532706</c:v>
                </c:pt>
                <c:pt idx="1160">
                  <c:v>73856336.682435259</c:v>
                </c:pt>
                <c:pt idx="1161">
                  <c:v>73946128.330668464</c:v>
                </c:pt>
                <c:pt idx="1162">
                  <c:v>74035933.810646653</c:v>
                </c:pt>
                <c:pt idx="1163">
                  <c:v>74125753.088865459</c:v>
                </c:pt>
                <c:pt idx="1164">
                  <c:v>74215586.131901801</c:v>
                </c:pt>
                <c:pt idx="1165">
                  <c:v>74305432.906413436</c:v>
                </c:pt>
                <c:pt idx="1166">
                  <c:v>74395293.379138902</c:v>
                </c:pt>
                <c:pt idx="1167">
                  <c:v>74485167.516897365</c:v>
                </c:pt>
                <c:pt idx="1168">
                  <c:v>74575055.286588326</c:v>
                </c:pt>
                <c:pt idx="1169">
                  <c:v>74664956.655191481</c:v>
                </c:pt>
                <c:pt idx="1170">
                  <c:v>74754871.589766458</c:v>
                </c:pt>
                <c:pt idx="1171">
                  <c:v>74844800.057452708</c:v>
                </c:pt>
                <c:pt idx="1172">
                  <c:v>74934742.025469333</c:v>
                </c:pt>
                <c:pt idx="1173">
                  <c:v>75024697.461114764</c:v>
                </c:pt>
                <c:pt idx="1174">
                  <c:v>75114666.33176668</c:v>
                </c:pt>
                <c:pt idx="1175">
                  <c:v>75204648.604881808</c:v>
                </c:pt>
                <c:pt idx="1176">
                  <c:v>75294644.2479956</c:v>
                </c:pt>
                <c:pt idx="1177">
                  <c:v>75384653.228722245</c:v>
                </c:pt>
                <c:pt idx="1178">
                  <c:v>75474675.514754355</c:v>
                </c:pt>
                <c:pt idx="1179">
                  <c:v>75564711.073862806</c:v>
                </c:pt>
                <c:pt idx="1180">
                  <c:v>75654759.873896509</c:v>
                </c:pt>
                <c:pt idx="1181">
                  <c:v>75744821.88278228</c:v>
                </c:pt>
                <c:pt idx="1182">
                  <c:v>75834897.068524644</c:v>
                </c:pt>
                <c:pt idx="1183">
                  <c:v>75924985.399205565</c:v>
                </c:pt>
                <c:pt idx="1184">
                  <c:v>76015086.842984363</c:v>
                </c:pt>
                <c:pt idx="1185">
                  <c:v>76105201.368097514</c:v>
                </c:pt>
                <c:pt idx="1186">
                  <c:v>76195328.942858368</c:v>
                </c:pt>
                <c:pt idx="1187">
                  <c:v>76285469.535657078</c:v>
                </c:pt>
                <c:pt idx="1188">
                  <c:v>76375623.114960358</c:v>
                </c:pt>
                <c:pt idx="1189">
                  <c:v>76465789.649311304</c:v>
                </c:pt>
                <c:pt idx="1190">
                  <c:v>76555969.10732916</c:v>
                </c:pt>
                <c:pt idx="1191">
                  <c:v>76646161.457709253</c:v>
                </c:pt>
                <c:pt idx="1192">
                  <c:v>76736366.669222698</c:v>
                </c:pt>
                <c:pt idx="1193">
                  <c:v>76826584.710716292</c:v>
                </c:pt>
                <c:pt idx="1194">
                  <c:v>76916815.551112235</c:v>
                </c:pt>
                <c:pt idx="1195">
                  <c:v>77007059.159408063</c:v>
                </c:pt>
                <c:pt idx="1196">
                  <c:v>77097315.504676387</c:v>
                </c:pt>
                <c:pt idx="1197">
                  <c:v>77187584.556064725</c:v>
                </c:pt>
                <c:pt idx="1198">
                  <c:v>77277866.28279534</c:v>
                </c:pt>
                <c:pt idx="1199">
                  <c:v>77368160.654165</c:v>
                </c:pt>
                <c:pt idx="1200">
                  <c:v>77458467.639544934</c:v>
                </c:pt>
                <c:pt idx="1201">
                  <c:v>77548787.208380491</c:v>
                </c:pt>
                <c:pt idx="1202">
                  <c:v>77639119.330191061</c:v>
                </c:pt>
                <c:pt idx="1203">
                  <c:v>77729463.974569872</c:v>
                </c:pt>
                <c:pt idx="1204">
                  <c:v>77819821.111183807</c:v>
                </c:pt>
                <c:pt idx="1205">
                  <c:v>77910190.709773153</c:v>
                </c:pt>
                <c:pt idx="1206">
                  <c:v>78000572.740151599</c:v>
                </c:pt>
                <c:pt idx="1207">
                  <c:v>78090967.172205895</c:v>
                </c:pt>
                <c:pt idx="1208">
                  <c:v>78181373.975895762</c:v>
                </c:pt>
                <c:pt idx="1209">
                  <c:v>78271793.121253639</c:v>
                </c:pt>
                <c:pt idx="1210">
                  <c:v>78362224.578384608</c:v>
                </c:pt>
                <c:pt idx="1211">
                  <c:v>78452668.317466155</c:v>
                </c:pt>
                <c:pt idx="1212">
                  <c:v>78543124.308747977</c:v>
                </c:pt>
                <c:pt idx="1213">
                  <c:v>78633592.522551849</c:v>
                </c:pt>
                <c:pt idx="1214">
                  <c:v>78724072.929271445</c:v>
                </c:pt>
                <c:pt idx="1215">
                  <c:v>78814565.499372125</c:v>
                </c:pt>
                <c:pt idx="1216">
                  <c:v>78905070.203390852</c:v>
                </c:pt>
                <c:pt idx="1217">
                  <c:v>78995587.01193586</c:v>
                </c:pt>
                <c:pt idx="1218">
                  <c:v>79086115.895686686</c:v>
                </c:pt>
                <c:pt idx="1219">
                  <c:v>79176656.825393796</c:v>
                </c:pt>
                <c:pt idx="1220">
                  <c:v>79267209.77187857</c:v>
                </c:pt>
                <c:pt idx="1221">
                  <c:v>79357774.706033021</c:v>
                </c:pt>
                <c:pt idx="1222">
                  <c:v>79448351.598819703</c:v>
                </c:pt>
                <c:pt idx="1223">
                  <c:v>79538940.421271503</c:v>
                </c:pt>
                <c:pt idx="1224">
                  <c:v>79629541.144491464</c:v>
                </c:pt>
                <c:pt idx="1225">
                  <c:v>79720153.739652634</c:v>
                </c:pt>
                <c:pt idx="1226">
                  <c:v>79810778.177997887</c:v>
                </c:pt>
                <c:pt idx="1227">
                  <c:v>79901414.430839717</c:v>
                </c:pt>
                <c:pt idx="1228">
                  <c:v>79992062.469560146</c:v>
                </c:pt>
                <c:pt idx="1229">
                  <c:v>80082722.265610561</c:v>
                </c:pt>
                <c:pt idx="1230">
                  <c:v>80173393.7905114</c:v>
                </c:pt>
                <c:pt idx="1231">
                  <c:v>80264077.015852153</c:v>
                </c:pt>
                <c:pt idx="1232">
                  <c:v>80354771.913291097</c:v>
                </c:pt>
                <c:pt idx="1233">
                  <c:v>80445478.454555199</c:v>
                </c:pt>
                <c:pt idx="1234">
                  <c:v>80536196.611439914</c:v>
                </c:pt>
                <c:pt idx="1235">
                  <c:v>80626926.355808914</c:v>
                </c:pt>
                <c:pt idx="1236">
                  <c:v>80717667.659594178</c:v>
                </c:pt>
                <c:pt idx="1237">
                  <c:v>80808420.494795561</c:v>
                </c:pt>
                <c:pt idx="1238">
                  <c:v>80899184.833480775</c:v>
                </c:pt>
                <c:pt idx="1239">
                  <c:v>80989960.647785202</c:v>
                </c:pt>
                <c:pt idx="1240">
                  <c:v>81080747.909911722</c:v>
                </c:pt>
                <c:pt idx="1241">
                  <c:v>81171546.592130542</c:v>
                </c:pt>
                <c:pt idx="1242">
                  <c:v>81262356.666778997</c:v>
                </c:pt>
                <c:pt idx="1243">
                  <c:v>81353178.106261507</c:v>
                </c:pt>
                <c:pt idx="1244">
                  <c:v>81444010.883049279</c:v>
                </c:pt>
                <c:pt idx="1245">
                  <c:v>81534854.969680235</c:v>
                </c:pt>
                <c:pt idx="1246">
                  <c:v>81625710.338758767</c:v>
                </c:pt>
                <c:pt idx="1247">
                  <c:v>81716576.962955683</c:v>
                </c:pt>
                <c:pt idx="1248">
                  <c:v>81807454.81500797</c:v>
                </c:pt>
                <c:pt idx="1249">
                  <c:v>81898343.867718637</c:v>
                </c:pt>
                <c:pt idx="1250">
                  <c:v>81989244.093956605</c:v>
                </c:pt>
                <c:pt idx="1251">
                  <c:v>82080155.466656476</c:v>
                </c:pt>
                <c:pt idx="1252">
                  <c:v>82171077.958818465</c:v>
                </c:pt>
                <c:pt idx="1253">
                  <c:v>82262011.543508112</c:v>
                </c:pt>
                <c:pt idx="1254">
                  <c:v>82352956.193856284</c:v>
                </c:pt>
                <c:pt idx="1255">
                  <c:v>82443911.883058831</c:v>
                </c:pt>
                <c:pt idx="1256">
                  <c:v>82534878.584376663</c:v>
                </c:pt>
                <c:pt idx="1257">
                  <c:v>82625856.27113533</c:v>
                </c:pt>
                <c:pt idx="1258">
                  <c:v>82716844.916725084</c:v>
                </c:pt>
                <c:pt idx="1259">
                  <c:v>82807844.494600549</c:v>
                </c:pt>
                <c:pt idx="1260">
                  <c:v>82898854.978280753</c:v>
                </c:pt>
                <c:pt idx="1261">
                  <c:v>82989876.341348812</c:v>
                </c:pt>
                <c:pt idx="1262">
                  <c:v>83080908.557451814</c:v>
                </c:pt>
                <c:pt idx="1263">
                  <c:v>83171951.600300714</c:v>
                </c:pt>
                <c:pt idx="1264">
                  <c:v>83263005.443670124</c:v>
                </c:pt>
                <c:pt idx="1265">
                  <c:v>83354070.061398178</c:v>
                </c:pt>
                <c:pt idx="1266">
                  <c:v>83445145.427386448</c:v>
                </c:pt>
                <c:pt idx="1267">
                  <c:v>83536231.515599594</c:v>
                </c:pt>
                <c:pt idx="1268">
                  <c:v>83627328.300065503</c:v>
                </c:pt>
                <c:pt idx="1269">
                  <c:v>83718435.754874811</c:v>
                </c:pt>
                <c:pt idx="1270">
                  <c:v>83809553.854181007</c:v>
                </c:pt>
                <c:pt idx="1271">
                  <c:v>83900682.572200194</c:v>
                </c:pt>
                <c:pt idx="1272">
                  <c:v>83991821.883210912</c:v>
                </c:pt>
                <c:pt idx="1273">
                  <c:v>84082971.761553988</c:v>
                </c:pt>
                <c:pt idx="1274">
                  <c:v>84174132.181632385</c:v>
                </c:pt>
                <c:pt idx="1275">
                  <c:v>84265303.11791116</c:v>
                </c:pt>
                <c:pt idx="1276">
                  <c:v>84356484.544917092</c:v>
                </c:pt>
                <c:pt idx="1277">
                  <c:v>84447676.437238798</c:v>
                </c:pt>
                <c:pt idx="1278">
                  <c:v>84538878.769526362</c:v>
                </c:pt>
                <c:pt idx="1279">
                  <c:v>84630091.516491279</c:v>
                </c:pt>
                <c:pt idx="1280">
                  <c:v>84721314.652906299</c:v>
                </c:pt>
                <c:pt idx="1281">
                  <c:v>84812548.153605342</c:v>
                </c:pt>
                <c:pt idx="1282">
                  <c:v>84903791.993483245</c:v>
                </c:pt>
                <c:pt idx="1283">
                  <c:v>84995046.147495598</c:v>
                </c:pt>
                <c:pt idx="1284">
                  <c:v>85086310.590658739</c:v>
                </c:pt>
                <c:pt idx="1285">
                  <c:v>85177585.298049495</c:v>
                </c:pt>
                <c:pt idx="1286">
                  <c:v>85268870.244805068</c:v>
                </c:pt>
                <c:pt idx="1287">
                  <c:v>85360165.406122863</c:v>
                </c:pt>
                <c:pt idx="1288">
                  <c:v>85451470.757260397</c:v>
                </c:pt>
                <c:pt idx="1289">
                  <c:v>85542786.273535118</c:v>
                </c:pt>
                <c:pt idx="1290">
                  <c:v>85634111.930324227</c:v>
                </c:pt>
                <c:pt idx="1291">
                  <c:v>85725447.703064561</c:v>
                </c:pt>
                <c:pt idx="1292">
                  <c:v>85816793.567252502</c:v>
                </c:pt>
                <c:pt idx="1293">
                  <c:v>85908149.498443812</c:v>
                </c:pt>
                <c:pt idx="1294">
                  <c:v>85999515.472253367</c:v>
                </c:pt>
                <c:pt idx="1295">
                  <c:v>86090891.464355186</c:v>
                </c:pt>
                <c:pt idx="1296">
                  <c:v>86182277.45048219</c:v>
                </c:pt>
                <c:pt idx="1297">
                  <c:v>86273673.406426072</c:v>
                </c:pt>
                <c:pt idx="1298">
                  <c:v>86365079.308037162</c:v>
                </c:pt>
                <c:pt idx="1299">
                  <c:v>86456495.131224334</c:v>
                </c:pt>
                <c:pt idx="1300">
                  <c:v>86547920.851954743</c:v>
                </c:pt>
                <c:pt idx="1301">
                  <c:v>86639356.446253821</c:v>
                </c:pt>
                <c:pt idx="1302">
                  <c:v>86730801.89020507</c:v>
                </c:pt>
                <c:pt idx="1303">
                  <c:v>86822257.159949839</c:v>
                </c:pt>
                <c:pt idx="1304">
                  <c:v>86913722.231687397</c:v>
                </c:pt>
                <c:pt idx="1305">
                  <c:v>87005197.081674576</c:v>
                </c:pt>
                <c:pt idx="1306">
                  <c:v>87096681.686225742</c:v>
                </c:pt>
                <c:pt idx="1307">
                  <c:v>87188176.021712631</c:v>
                </c:pt>
                <c:pt idx="1308">
                  <c:v>87279680.064564273</c:v>
                </c:pt>
                <c:pt idx="1309">
                  <c:v>87371193.791266665</c:v>
                </c:pt>
                <c:pt idx="1310">
                  <c:v>87462717.178362876</c:v>
                </c:pt>
                <c:pt idx="1311">
                  <c:v>87554250.202452779</c:v>
                </c:pt>
                <c:pt idx="1312">
                  <c:v>87645792.840192869</c:v>
                </c:pt>
                <c:pt idx="1313">
                  <c:v>87737345.068296224</c:v>
                </c:pt>
                <c:pt idx="1314">
                  <c:v>87828906.863532335</c:v>
                </c:pt>
                <c:pt idx="1315">
                  <c:v>87920478.202726945</c:v>
                </c:pt>
                <c:pt idx="1316">
                  <c:v>88012059.062761992</c:v>
                </c:pt>
                <c:pt idx="1317">
                  <c:v>88103649.420575336</c:v>
                </c:pt>
                <c:pt idx="1318">
                  <c:v>88195249.25316067</c:v>
                </c:pt>
                <c:pt idx="1319">
                  <c:v>88286858.537567556</c:v>
                </c:pt>
                <c:pt idx="1320">
                  <c:v>88378477.250900999</c:v>
                </c:pt>
                <c:pt idx="1321">
                  <c:v>88470105.370321542</c:v>
                </c:pt>
                <c:pt idx="1322">
                  <c:v>88561742.873045087</c:v>
                </c:pt>
                <c:pt idx="1323">
                  <c:v>88653389.736342609</c:v>
                </c:pt>
                <c:pt idx="1324">
                  <c:v>88745045.937540218</c:v>
                </c:pt>
                <c:pt idx="1325">
                  <c:v>88836711.45401895</c:v>
                </c:pt>
                <c:pt idx="1326">
                  <c:v>88928386.263214618</c:v>
                </c:pt>
                <c:pt idx="1327">
                  <c:v>89020070.342617676</c:v>
                </c:pt>
                <c:pt idx="1328">
                  <c:v>89111763.669773117</c:v>
                </c:pt>
                <c:pt idx="1329">
                  <c:v>89203466.222280324</c:v>
                </c:pt>
                <c:pt idx="1330">
                  <c:v>89295177.977792904</c:v>
                </c:pt>
                <c:pt idx="1331">
                  <c:v>89386898.914018676</c:v>
                </c:pt>
                <c:pt idx="1332">
                  <c:v>89478629.008719385</c:v>
                </c:pt>
                <c:pt idx="1333">
                  <c:v>89570368.239710703</c:v>
                </c:pt>
                <c:pt idx="1334">
                  <c:v>89662116.584861964</c:v>
                </c:pt>
                <c:pt idx="1335">
                  <c:v>89753874.022096142</c:v>
                </c:pt>
                <c:pt idx="1336">
                  <c:v>89845640.529389724</c:v>
                </c:pt>
                <c:pt idx="1337">
                  <c:v>89937416.084772483</c:v>
                </c:pt>
                <c:pt idx="1338">
                  <c:v>90029200.666327462</c:v>
                </c:pt>
                <c:pt idx="1339">
                  <c:v>90120994.252190769</c:v>
                </c:pt>
                <c:pt idx="1340">
                  <c:v>90212796.820551455</c:v>
                </c:pt>
                <c:pt idx="1341">
                  <c:v>90304608.349651471</c:v>
                </c:pt>
                <c:pt idx="1342">
                  <c:v>90396428.817785352</c:v>
                </c:pt>
                <c:pt idx="1343">
                  <c:v>90488258.203300357</c:v>
                </c:pt>
                <c:pt idx="1344">
                  <c:v>90580096.484596074</c:v>
                </c:pt>
                <c:pt idx="1345">
                  <c:v>90671943.64012444</c:v>
                </c:pt>
                <c:pt idx="1346">
                  <c:v>90763799.648389637</c:v>
                </c:pt>
                <c:pt idx="1347">
                  <c:v>90855664.487947896</c:v>
                </c:pt>
                <c:pt idx="1348">
                  <c:v>90947538.137407333</c:v>
                </c:pt>
                <c:pt idx="1349">
                  <c:v>91039420.575427979</c:v>
                </c:pt>
                <c:pt idx="1350">
                  <c:v>91131311.780721471</c:v>
                </c:pt>
                <c:pt idx="1351">
                  <c:v>91223211.732051045</c:v>
                </c:pt>
                <c:pt idx="1352">
                  <c:v>91315120.408231393</c:v>
                </c:pt>
                <c:pt idx="1353">
                  <c:v>91407037.78812848</c:v>
                </c:pt>
                <c:pt idx="1354">
                  <c:v>91498963.850659534</c:v>
                </c:pt>
                <c:pt idx="1355">
                  <c:v>91590898.574792787</c:v>
                </c:pt>
                <c:pt idx="1356">
                  <c:v>91682841.939547449</c:v>
                </c:pt>
                <c:pt idx="1357">
                  <c:v>91774793.923993498</c:v>
                </c:pt>
                <c:pt idx="1358">
                  <c:v>91866754.50725174</c:v>
                </c:pt>
                <c:pt idx="1359">
                  <c:v>91958723.66849339</c:v>
                </c:pt>
                <c:pt idx="1360">
                  <c:v>92050701.386940241</c:v>
                </c:pt>
                <c:pt idx="1361">
                  <c:v>92142687.64186433</c:v>
                </c:pt>
                <c:pt idx="1362">
                  <c:v>92234682.412588</c:v>
                </c:pt>
                <c:pt idx="1363">
                  <c:v>92326685.678483561</c:v>
                </c:pt>
                <c:pt idx="1364">
                  <c:v>92418697.418973401</c:v>
                </c:pt>
                <c:pt idx="1365">
                  <c:v>92510717.613529682</c:v>
                </c:pt>
                <c:pt idx="1366">
                  <c:v>92602746.241674349</c:v>
                </c:pt>
                <c:pt idx="1367">
                  <c:v>92694783.282978863</c:v>
                </c:pt>
                <c:pt idx="1368">
                  <c:v>92786828.717064232</c:v>
                </c:pt>
                <c:pt idx="1369">
                  <c:v>92878882.523600847</c:v>
                </c:pt>
                <c:pt idx="1370">
                  <c:v>92970944.682308301</c:v>
                </c:pt>
                <c:pt idx="1371">
                  <c:v>93063015.172955275</c:v>
                </c:pt>
                <c:pt idx="1372">
                  <c:v>93155093.975359574</c:v>
                </c:pt>
                <c:pt idx="1373">
                  <c:v>93247181.069387764</c:v>
                </c:pt>
                <c:pt idx="1374">
                  <c:v>93339276.434955269</c:v>
                </c:pt>
                <c:pt idx="1375">
                  <c:v>93431380.052026108</c:v>
                </c:pt>
                <c:pt idx="1376">
                  <c:v>93523491.900612861</c:v>
                </c:pt>
                <c:pt idx="1377">
                  <c:v>93615611.960776523</c:v>
                </c:pt>
                <c:pt idx="1378">
                  <c:v>93707740.212626368</c:v>
                </c:pt>
                <c:pt idx="1379">
                  <c:v>93799876.636319876</c:v>
                </c:pt>
                <c:pt idx="1380">
                  <c:v>93892021.212062567</c:v>
                </c:pt>
                <c:pt idx="1381">
                  <c:v>93984173.920107916</c:v>
                </c:pt>
                <c:pt idx="1382">
                  <c:v>94076334.740757227</c:v>
                </c:pt>
                <c:pt idx="1383">
                  <c:v>94168503.654359564</c:v>
                </c:pt>
                <c:pt idx="1384">
                  <c:v>94260680.641311511</c:v>
                </c:pt>
                <c:pt idx="1385">
                  <c:v>94352865.682057202</c:v>
                </c:pt>
                <c:pt idx="1386">
                  <c:v>94445058.75708811</c:v>
                </c:pt>
                <c:pt idx="1387">
                  <c:v>94537259.846942961</c:v>
                </c:pt>
                <c:pt idx="1388">
                  <c:v>94629468.932207659</c:v>
                </c:pt>
                <c:pt idx="1389">
                  <c:v>94721685.993515044</c:v>
                </c:pt>
                <c:pt idx="1390">
                  <c:v>94813911.011545002</c:v>
                </c:pt>
                <c:pt idx="1391">
                  <c:v>94906143.967024118</c:v>
                </c:pt>
                <c:pt idx="1392">
                  <c:v>94998384.84072569</c:v>
                </c:pt>
                <c:pt idx="1393">
                  <c:v>95090633.613469571</c:v>
                </c:pt>
                <c:pt idx="1394">
                  <c:v>95182890.266122147</c:v>
                </c:pt>
                <c:pt idx="1395">
                  <c:v>95275154.779596031</c:v>
                </c:pt>
                <c:pt idx="1396">
                  <c:v>95367427.134850189</c:v>
                </c:pt>
                <c:pt idx="1397">
                  <c:v>95459707.312889606</c:v>
                </c:pt>
                <c:pt idx="1398">
                  <c:v>95551995.294765368</c:v>
                </c:pt>
                <c:pt idx="1399">
                  <c:v>95644291.061574414</c:v>
                </c:pt>
                <c:pt idx="1400">
                  <c:v>95736594.594459444</c:v>
                </c:pt>
                <c:pt idx="1401">
                  <c:v>95828905.874608949</c:v>
                </c:pt>
                <c:pt idx="1402">
                  <c:v>95921224.883256808</c:v>
                </c:pt>
                <c:pt idx="1403">
                  <c:v>96013551.601682544</c:v>
                </c:pt>
                <c:pt idx="1404">
                  <c:v>96105886.011210904</c:v>
                </c:pt>
                <c:pt idx="1405">
                  <c:v>96198228.093211904</c:v>
                </c:pt>
                <c:pt idx="1406">
                  <c:v>96290577.829100668</c:v>
                </c:pt>
                <c:pt idx="1407">
                  <c:v>96382935.20033738</c:v>
                </c:pt>
                <c:pt idx="1408">
                  <c:v>96475300.18842712</c:v>
                </c:pt>
                <c:pt idx="1409">
                  <c:v>96567672.774919793</c:v>
                </c:pt>
                <c:pt idx="1410">
                  <c:v>96660052.941409871</c:v>
                </c:pt>
                <c:pt idx="1411">
                  <c:v>96752440.669536591</c:v>
                </c:pt>
                <c:pt idx="1412">
                  <c:v>96844835.940983504</c:v>
                </c:pt>
                <c:pt idx="1413">
                  <c:v>96937238.737478644</c:v>
                </c:pt>
                <c:pt idx="1414">
                  <c:v>97029649.040794253</c:v>
                </c:pt>
                <c:pt idx="1415">
                  <c:v>97122066.832746699</c:v>
                </c:pt>
                <c:pt idx="1416">
                  <c:v>97214492.095196486</c:v>
                </c:pt>
                <c:pt idx="1417">
                  <c:v>97306924.810047954</c:v>
                </c:pt>
                <c:pt idx="1418">
                  <c:v>97399364.959249333</c:v>
                </c:pt>
                <c:pt idx="1419">
                  <c:v>97491812.524792552</c:v>
                </c:pt>
                <c:pt idx="1420">
                  <c:v>97584267.48871322</c:v>
                </c:pt>
                <c:pt idx="1421">
                  <c:v>97676729.83309038</c:v>
                </c:pt>
                <c:pt idx="1422">
                  <c:v>97769199.540046543</c:v>
                </c:pt>
                <c:pt idx="1423">
                  <c:v>97861676.591747493</c:v>
                </c:pt>
                <c:pt idx="1424">
                  <c:v>97954160.970402211</c:v>
                </c:pt>
                <c:pt idx="1425">
                  <c:v>98046652.658262774</c:v>
                </c:pt>
                <c:pt idx="1426">
                  <c:v>98139151.637624323</c:v>
                </c:pt>
                <c:pt idx="1427">
                  <c:v>98231657.89082478</c:v>
                </c:pt>
                <c:pt idx="1428">
                  <c:v>98324171.400244892</c:v>
                </c:pt>
                <c:pt idx="1429">
                  <c:v>98416692.148308113</c:v>
                </c:pt>
                <c:pt idx="1430">
                  <c:v>98509220.117480353</c:v>
                </c:pt>
                <c:pt idx="1431">
                  <c:v>98601755.290270194</c:v>
                </c:pt>
                <c:pt idx="1432">
                  <c:v>98694297.649228424</c:v>
                </c:pt>
                <c:pt idx="1433">
                  <c:v>98786847.17694816</c:v>
                </c:pt>
                <c:pt idx="1434">
                  <c:v>98879403.856064692</c:v>
                </c:pt>
                <c:pt idx="1435">
                  <c:v>98971967.669255331</c:v>
                </c:pt>
                <c:pt idx="1436">
                  <c:v>99064538.599239394</c:v>
                </c:pt>
                <c:pt idx="1437">
                  <c:v>99157116.628778026</c:v>
                </c:pt>
                <c:pt idx="1438">
                  <c:v>99249701.740674138</c:v>
                </c:pt>
                <c:pt idx="1439">
                  <c:v>99342293.917772293</c:v>
                </c:pt>
                <c:pt idx="1440">
                  <c:v>99434893.142958611</c:v>
                </c:pt>
                <c:pt idx="1441">
                  <c:v>99527499.399160698</c:v>
                </c:pt>
                <c:pt idx="1442">
                  <c:v>99620112.66934745</c:v>
                </c:pt>
                <c:pt idx="1443">
                  <c:v>99712732.936529085</c:v>
                </c:pt>
                <c:pt idx="1444">
                  <c:v>99805360.183756933</c:v>
                </c:pt>
                <c:pt idx="1445">
                  <c:v>99897994.394123375</c:v>
                </c:pt>
                <c:pt idx="1446">
                  <c:v>99990635.550761744</c:v>
                </c:pt>
                <c:pt idx="1447">
                  <c:v>100083283.6368463</c:v>
                </c:pt>
                <c:pt idx="1448">
                  <c:v>100175938.63559197</c:v>
                </c:pt>
                <c:pt idx="1449">
                  <c:v>100268600.53025436</c:v>
                </c:pt>
                <c:pt idx="1450">
                  <c:v>100361269.30412969</c:v>
                </c:pt>
                <c:pt idx="1451">
                  <c:v>100453944.94055457</c:v>
                </c:pt>
                <c:pt idx="1452">
                  <c:v>100546627.422906</c:v>
                </c:pt>
                <c:pt idx="1453">
                  <c:v>100639316.73460124</c:v>
                </c:pt>
                <c:pt idx="1454">
                  <c:v>100732012.85909778</c:v>
                </c:pt>
                <c:pt idx="1455">
                  <c:v>100824715.77989309</c:v>
                </c:pt>
                <c:pt idx="1456">
                  <c:v>100917425.48052464</c:v>
                </c:pt>
                <c:pt idx="1457">
                  <c:v>101010141.94456984</c:v>
                </c:pt>
                <c:pt idx="1458">
                  <c:v>101102865.15564576</c:v>
                </c:pt>
                <c:pt idx="1459">
                  <c:v>101195595.09740926</c:v>
                </c:pt>
                <c:pt idx="1460">
                  <c:v>101288331.75355674</c:v>
                </c:pt>
                <c:pt idx="1461">
                  <c:v>101381075.10782412</c:v>
                </c:pt>
                <c:pt idx="1462">
                  <c:v>101473825.14398667</c:v>
                </c:pt>
                <c:pt idx="1463">
                  <c:v>101566581.84585902</c:v>
                </c:pt>
                <c:pt idx="1464">
                  <c:v>101659345.19729495</c:v>
                </c:pt>
                <c:pt idx="1465">
                  <c:v>101752115.18218738</c:v>
                </c:pt>
                <c:pt idx="1466">
                  <c:v>101844891.78446825</c:v>
                </c:pt>
                <c:pt idx="1467">
                  <c:v>101937674.98810841</c:v>
                </c:pt>
                <c:pt idx="1468">
                  <c:v>102030464.77711751</c:v>
                </c:pt>
                <c:pt idx="1469">
                  <c:v>102123261.135544</c:v>
                </c:pt>
                <c:pt idx="1470">
                  <c:v>102216064.04747491</c:v>
                </c:pt>
                <c:pt idx="1471">
                  <c:v>102308873.49703585</c:v>
                </c:pt>
                <c:pt idx="1472">
                  <c:v>102401689.46839085</c:v>
                </c:pt>
                <c:pt idx="1473">
                  <c:v>102494511.94574234</c:v>
                </c:pt>
                <c:pt idx="1474">
                  <c:v>102587340.91333097</c:v>
                </c:pt>
                <c:pt idx="1475">
                  <c:v>102680176.35543562</c:v>
                </c:pt>
                <c:pt idx="1476">
                  <c:v>102773018.25637318</c:v>
                </c:pt>
                <c:pt idx="1477">
                  <c:v>102865866.60049862</c:v>
                </c:pt>
                <c:pt idx="1478">
                  <c:v>102958721.37220471</c:v>
                </c:pt>
                <c:pt idx="1479">
                  <c:v>103051582.55592206</c:v>
                </c:pt>
                <c:pt idx="1480">
                  <c:v>103144450.13611902</c:v>
                </c:pt>
                <c:pt idx="1481">
                  <c:v>103237324.09730156</c:v>
                </c:pt>
                <c:pt idx="1482">
                  <c:v>103330204.42401315</c:v>
                </c:pt>
                <c:pt idx="1483">
                  <c:v>103423091.10083473</c:v>
                </c:pt>
                <c:pt idx="1484">
                  <c:v>103515984.11238453</c:v>
                </c:pt>
                <c:pt idx="1485">
                  <c:v>103608883.44331813</c:v>
                </c:pt>
                <c:pt idx="1486">
                  <c:v>103701789.07832822</c:v>
                </c:pt>
                <c:pt idx="1487">
                  <c:v>103794701.00214456</c:v>
                </c:pt>
                <c:pt idx="1488">
                  <c:v>103887619.19953394</c:v>
                </c:pt>
                <c:pt idx="1489">
                  <c:v>103980543.65530002</c:v>
                </c:pt>
                <c:pt idx="1490">
                  <c:v>104073474.3542833</c:v>
                </c:pt>
                <c:pt idx="1491">
                  <c:v>104166411.28136094</c:v>
                </c:pt>
                <c:pt idx="1492">
                  <c:v>104259354.4214468</c:v>
                </c:pt>
                <c:pt idx="1493">
                  <c:v>104352303.75949124</c:v>
                </c:pt>
                <c:pt idx="1494">
                  <c:v>104445259.28048109</c:v>
                </c:pt>
                <c:pt idx="1495">
                  <c:v>104538220.96943954</c:v>
                </c:pt>
                <c:pt idx="1496">
                  <c:v>104631188.81142604</c:v>
                </c:pt>
                <c:pt idx="1497">
                  <c:v>104724162.7915363</c:v>
                </c:pt>
                <c:pt idx="1498">
                  <c:v>104817142.89490205</c:v>
                </c:pt>
                <c:pt idx="1499">
                  <c:v>104910129.10669105</c:v>
                </c:pt>
                <c:pt idx="1500">
                  <c:v>105003121.41210705</c:v>
                </c:pt>
                <c:pt idx="1501">
                  <c:v>105096119.79638961</c:v>
                </c:pt>
                <c:pt idx="1502">
                  <c:v>105189124.24481398</c:v>
                </c:pt>
                <c:pt idx="1503">
                  <c:v>105282134.74269114</c:v>
                </c:pt>
                <c:pt idx="1504">
                  <c:v>105375151.27536768</c:v>
                </c:pt>
                <c:pt idx="1505">
                  <c:v>105468173.82822558</c:v>
                </c:pt>
                <c:pt idx="1506">
                  <c:v>105561202.38668233</c:v>
                </c:pt>
                <c:pt idx="1507">
                  <c:v>105654236.93619071</c:v>
                </c:pt>
                <c:pt idx="1508">
                  <c:v>105747277.46223874</c:v>
                </c:pt>
                <c:pt idx="1509">
                  <c:v>105840323.95034952</c:v>
                </c:pt>
                <c:pt idx="1510">
                  <c:v>105933376.38608137</c:v>
                </c:pt>
                <c:pt idx="1511">
                  <c:v>106026434.75502746</c:v>
                </c:pt>
                <c:pt idx="1512">
                  <c:v>106119499.04281592</c:v>
                </c:pt>
                <c:pt idx="1513">
                  <c:v>106212569.23510966</c:v>
                </c:pt>
                <c:pt idx="1514">
                  <c:v>106305645.31760632</c:v>
                </c:pt>
                <c:pt idx="1515">
                  <c:v>106398727.27603818</c:v>
                </c:pt>
                <c:pt idx="1516">
                  <c:v>106491815.09617218</c:v>
                </c:pt>
                <c:pt idx="1517">
                  <c:v>106584908.76380959</c:v>
                </c:pt>
                <c:pt idx="1518">
                  <c:v>106678008.26478612</c:v>
                </c:pt>
                <c:pt idx="1519">
                  <c:v>106771113.58497186</c:v>
                </c:pt>
                <c:pt idx="1520">
                  <c:v>106864224.71027105</c:v>
                </c:pt>
                <c:pt idx="1521">
                  <c:v>106957341.62662208</c:v>
                </c:pt>
                <c:pt idx="1522">
                  <c:v>107050464.31999743</c:v>
                </c:pt>
                <c:pt idx="1523">
                  <c:v>107143592.77640355</c:v>
                </c:pt>
                <c:pt idx="1524">
                  <c:v>107236726.98188077</c:v>
                </c:pt>
                <c:pt idx="1525">
                  <c:v>107329866.92250329</c:v>
                </c:pt>
                <c:pt idx="1526">
                  <c:v>107423012.58437894</c:v>
                </c:pt>
                <c:pt idx="1527">
                  <c:v>107516163.95364928</c:v>
                </c:pt>
                <c:pt idx="1528">
                  <c:v>107609321.01648948</c:v>
                </c:pt>
                <c:pt idx="1529">
                  <c:v>107702483.75910802</c:v>
                </c:pt>
                <c:pt idx="1530">
                  <c:v>107795652.16774699</c:v>
                </c:pt>
                <c:pt idx="1531">
                  <c:v>107888826.2286817</c:v>
                </c:pt>
                <c:pt idx="1532">
                  <c:v>107982005.92822072</c:v>
                </c:pt>
                <c:pt idx="1533">
                  <c:v>108075191.25270577</c:v>
                </c:pt>
                <c:pt idx="1534">
                  <c:v>108168382.18851171</c:v>
                </c:pt>
                <c:pt idx="1535">
                  <c:v>108261578.72204632</c:v>
                </c:pt>
                <c:pt idx="1536">
                  <c:v>108354780.83975039</c:v>
                </c:pt>
                <c:pt idx="1537">
                  <c:v>108447988.5280975</c:v>
                </c:pt>
                <c:pt idx="1538">
                  <c:v>108541201.77359401</c:v>
                </c:pt>
                <c:pt idx="1539">
                  <c:v>108634420.56277896</c:v>
                </c:pt>
                <c:pt idx="1540">
                  <c:v>108727644.88222399</c:v>
                </c:pt>
                <c:pt idx="1541">
                  <c:v>108820874.71853334</c:v>
                </c:pt>
                <c:pt idx="1542">
                  <c:v>108914110.05834351</c:v>
                </c:pt>
                <c:pt idx="1543">
                  <c:v>109007350.88832363</c:v>
                </c:pt>
                <c:pt idx="1544">
                  <c:v>109100597.19517493</c:v>
                </c:pt>
                <c:pt idx="1545">
                  <c:v>109193848.9656309</c:v>
                </c:pt>
                <c:pt idx="1546">
                  <c:v>109287106.18645722</c:v>
                </c:pt>
                <c:pt idx="1547">
                  <c:v>109380368.8444515</c:v>
                </c:pt>
                <c:pt idx="1548">
                  <c:v>109473636.92644347</c:v>
                </c:pt>
                <c:pt idx="1549">
                  <c:v>109566910.41929471</c:v>
                </c:pt>
                <c:pt idx="1550">
                  <c:v>109660189.30989863</c:v>
                </c:pt>
                <c:pt idx="1551">
                  <c:v>109753473.58518033</c:v>
                </c:pt>
                <c:pt idx="1552">
                  <c:v>109846763.23209667</c:v>
                </c:pt>
                <c:pt idx="1553">
                  <c:v>109940058.23763601</c:v>
                </c:pt>
                <c:pt idx="1554">
                  <c:v>110033358.58881837</c:v>
                </c:pt>
                <c:pt idx="1555">
                  <c:v>110126664.27269505</c:v>
                </c:pt>
                <c:pt idx="1556">
                  <c:v>110219975.27634881</c:v>
                </c:pt>
                <c:pt idx="1557">
                  <c:v>110313291.58689369</c:v>
                </c:pt>
                <c:pt idx="1558">
                  <c:v>110406613.19147487</c:v>
                </c:pt>
                <c:pt idx="1559">
                  <c:v>110499940.07726878</c:v>
                </c:pt>
                <c:pt idx="1560">
                  <c:v>110593272.23148285</c:v>
                </c:pt>
                <c:pt idx="1561">
                  <c:v>110686609.64135551</c:v>
                </c:pt>
                <c:pt idx="1562">
                  <c:v>110779952.2941561</c:v>
                </c:pt>
                <c:pt idx="1563">
                  <c:v>110873300.17718479</c:v>
                </c:pt>
                <c:pt idx="1564">
                  <c:v>110966653.27777252</c:v>
                </c:pt>
                <c:pt idx="1565">
                  <c:v>111060011.58328091</c:v>
                </c:pt>
                <c:pt idx="1566">
                  <c:v>111153375.08110221</c:v>
                </c:pt>
                <c:pt idx="1567">
                  <c:v>111246743.75865917</c:v>
                </c:pt>
                <c:pt idx="1568">
                  <c:v>111340117.6034051</c:v>
                </c:pt>
                <c:pt idx="1569">
                  <c:v>111433496.60282356</c:v>
                </c:pt>
                <c:pt idx="1570">
                  <c:v>111526880.74442858</c:v>
                </c:pt>
                <c:pt idx="1571">
                  <c:v>111620270.0157643</c:v>
                </c:pt>
                <c:pt idx="1572">
                  <c:v>111713664.4044051</c:v>
                </c:pt>
                <c:pt idx="1573">
                  <c:v>111807063.89795548</c:v>
                </c:pt>
                <c:pt idx="1574">
                  <c:v>111900468.48404992</c:v>
                </c:pt>
                <c:pt idx="1575">
                  <c:v>111993878.15035284</c:v>
                </c:pt>
                <c:pt idx="1576">
                  <c:v>112087292.88455862</c:v>
                </c:pt>
                <c:pt idx="1577">
                  <c:v>112180712.67439136</c:v>
                </c:pt>
                <c:pt idx="1578">
                  <c:v>112274137.50760491</c:v>
                </c:pt>
                <c:pt idx="1579">
                  <c:v>112367567.37198284</c:v>
                </c:pt>
                <c:pt idx="1580">
                  <c:v>112461002.25533831</c:v>
                </c:pt>
                <c:pt idx="1581">
                  <c:v>112554442.14551388</c:v>
                </c:pt>
                <c:pt idx="1582">
                  <c:v>112647887.03038172</c:v>
                </c:pt>
                <c:pt idx="1583">
                  <c:v>112741336.89784323</c:v>
                </c:pt>
                <c:pt idx="1584">
                  <c:v>112834791.73582926</c:v>
                </c:pt>
                <c:pt idx="1585">
                  <c:v>112928251.53229977</c:v>
                </c:pt>
                <c:pt idx="1586">
                  <c:v>113021716.27524398</c:v>
                </c:pt>
                <c:pt idx="1587">
                  <c:v>113115185.95268013</c:v>
                </c:pt>
                <c:pt idx="1588">
                  <c:v>113208660.55265552</c:v>
                </c:pt>
                <c:pt idx="1589">
                  <c:v>113302140.06324637</c:v>
                </c:pt>
                <c:pt idx="1590">
                  <c:v>113395624.47255787</c:v>
                </c:pt>
                <c:pt idx="1591">
                  <c:v>113489113.76872391</c:v>
                </c:pt>
                <c:pt idx="1592">
                  <c:v>113582607.93990719</c:v>
                </c:pt>
                <c:pt idx="1593">
                  <c:v>113676106.97429909</c:v>
                </c:pt>
                <c:pt idx="1594">
                  <c:v>113769610.86011954</c:v>
                </c:pt>
                <c:pt idx="1595">
                  <c:v>113863119.58561704</c:v>
                </c:pt>
                <c:pt idx="1596">
                  <c:v>113956633.13906854</c:v>
                </c:pt>
                <c:pt idx="1597">
                  <c:v>114050151.50877944</c:v>
                </c:pt>
                <c:pt idx="1598">
                  <c:v>114143674.6830834</c:v>
                </c:pt>
                <c:pt idx="1599">
                  <c:v>114237202.65034235</c:v>
                </c:pt>
                <c:pt idx="1600">
                  <c:v>114330735.39894646</c:v>
                </c:pt>
                <c:pt idx="1601">
                  <c:v>114424272.91731396</c:v>
                </c:pt>
                <c:pt idx="1602">
                  <c:v>114517815.19389115</c:v>
                </c:pt>
                <c:pt idx="1603">
                  <c:v>114611362.21715237</c:v>
                </c:pt>
                <c:pt idx="1604">
                  <c:v>114704913.97559981</c:v>
                </c:pt>
                <c:pt idx="1605">
                  <c:v>114798470.45776355</c:v>
                </c:pt>
                <c:pt idx="1606">
                  <c:v>114892031.65220141</c:v>
                </c:pt>
                <c:pt idx="1607">
                  <c:v>114985597.54749899</c:v>
                </c:pt>
                <c:pt idx="1608">
                  <c:v>115079168.13226947</c:v>
                </c:pt>
                <c:pt idx="1609">
                  <c:v>115172743.3951537</c:v>
                </c:pt>
                <c:pt idx="1610">
                  <c:v>115266323.32481997</c:v>
                </c:pt>
                <c:pt idx="1611">
                  <c:v>115359907.909964</c:v>
                </c:pt>
                <c:pt idx="1612">
                  <c:v>115453497.139309</c:v>
                </c:pt>
                <c:pt idx="1613">
                  <c:v>115547091.00160536</c:v>
                </c:pt>
                <c:pt idx="1614">
                  <c:v>115640689.48563084</c:v>
                </c:pt>
                <c:pt idx="1615">
                  <c:v>115734292.58019033</c:v>
                </c:pt>
                <c:pt idx="1616">
                  <c:v>115827900.27411579</c:v>
                </c:pt>
                <c:pt idx="1617">
                  <c:v>115921512.55626634</c:v>
                </c:pt>
                <c:pt idx="1618">
                  <c:v>116015129.415528</c:v>
                </c:pt>
                <c:pt idx="1619">
                  <c:v>116108750.84081377</c:v>
                </c:pt>
                <c:pt idx="1620">
                  <c:v>116202376.82106341</c:v>
                </c:pt>
                <c:pt idx="1621">
                  <c:v>116296007.34524359</c:v>
                </c:pt>
                <c:pt idx="1622">
                  <c:v>116389642.40234759</c:v>
                </c:pt>
                <c:pt idx="1623">
                  <c:v>116483281.98139551</c:v>
                </c:pt>
                <c:pt idx="1624">
                  <c:v>116576926.07143387</c:v>
                </c:pt>
                <c:pt idx="1625">
                  <c:v>116670574.66153586</c:v>
                </c:pt>
                <c:pt idx="1626">
                  <c:v>116764227.74080101</c:v>
                </c:pt>
                <c:pt idx="1627">
                  <c:v>116857885.29835536</c:v>
                </c:pt>
                <c:pt idx="1628">
                  <c:v>116951547.32335125</c:v>
                </c:pt>
                <c:pt idx="1629">
                  <c:v>117045213.80496733</c:v>
                </c:pt>
                <c:pt idx="1630">
                  <c:v>117138884.73240836</c:v>
                </c:pt>
                <c:pt idx="1631">
                  <c:v>117232560.09490541</c:v>
                </c:pt>
                <c:pt idx="1632">
                  <c:v>117326239.88171545</c:v>
                </c:pt>
                <c:pt idx="1633">
                  <c:v>117419924.08212163</c:v>
                </c:pt>
                <c:pt idx="1634">
                  <c:v>117513612.685433</c:v>
                </c:pt>
                <c:pt idx="1635">
                  <c:v>117607305.68098447</c:v>
                </c:pt>
                <c:pt idx="1636">
                  <c:v>117701003.05813685</c:v>
                </c:pt>
                <c:pt idx="1637">
                  <c:v>117794704.80627666</c:v>
                </c:pt>
                <c:pt idx="1638">
                  <c:v>117888410.9148162</c:v>
                </c:pt>
                <c:pt idx="1639">
                  <c:v>117982121.37319329</c:v>
                </c:pt>
                <c:pt idx="1640">
                  <c:v>118075836.1708715</c:v>
                </c:pt>
                <c:pt idx="1641">
                  <c:v>118169555.29733983</c:v>
                </c:pt>
                <c:pt idx="1642">
                  <c:v>118263278.74211271</c:v>
                </c:pt>
                <c:pt idx="1643">
                  <c:v>118357006.49473007</c:v>
                </c:pt>
                <c:pt idx="1644">
                  <c:v>118450738.54475704</c:v>
                </c:pt>
                <c:pt idx="1645">
                  <c:v>118544474.88178417</c:v>
                </c:pt>
                <c:pt idx="1646">
                  <c:v>118638215.49542713</c:v>
                </c:pt>
                <c:pt idx="1647">
                  <c:v>118731960.37532675</c:v>
                </c:pt>
                <c:pt idx="1648">
                  <c:v>118825709.51114902</c:v>
                </c:pt>
                <c:pt idx="1649">
                  <c:v>118919462.89258491</c:v>
                </c:pt>
                <c:pt idx="1650">
                  <c:v>119013220.50935031</c:v>
                </c:pt>
                <c:pt idx="1651">
                  <c:v>119106982.35118616</c:v>
                </c:pt>
                <c:pt idx="1652">
                  <c:v>119200748.40785809</c:v>
                </c:pt>
                <c:pt idx="1653">
                  <c:v>119294518.66915667</c:v>
                </c:pt>
                <c:pt idx="1654">
                  <c:v>119388293.12489709</c:v>
                </c:pt>
                <c:pt idx="1655">
                  <c:v>119482071.76491927</c:v>
                </c:pt>
                <c:pt idx="1656">
                  <c:v>119575854.57908769</c:v>
                </c:pt>
                <c:pt idx="1657">
                  <c:v>119669641.55729146</c:v>
                </c:pt>
                <c:pt idx="1658">
                  <c:v>119763432.68944407</c:v>
                </c:pt>
                <c:pt idx="1659">
                  <c:v>119857227.96548355</c:v>
                </c:pt>
                <c:pt idx="1660">
                  <c:v>119951027.37537226</c:v>
                </c:pt>
                <c:pt idx="1661">
                  <c:v>120044830.90909684</c:v>
                </c:pt>
                <c:pt idx="1662">
                  <c:v>120138638.55666822</c:v>
                </c:pt>
                <c:pt idx="1663">
                  <c:v>120232450.30812156</c:v>
                </c:pt>
                <c:pt idx="1664">
                  <c:v>120326266.15351613</c:v>
                </c:pt>
                <c:pt idx="1665">
                  <c:v>120420086.08293518</c:v>
                </c:pt>
                <c:pt idx="1666">
                  <c:v>120513910.08648616</c:v>
                </c:pt>
                <c:pt idx="1667">
                  <c:v>120607738.15430035</c:v>
                </c:pt>
                <c:pt idx="1668">
                  <c:v>120701570.27653298</c:v>
                </c:pt>
                <c:pt idx="1669">
                  <c:v>120795406.44336316</c:v>
                </c:pt>
                <c:pt idx="1670">
                  <c:v>120889246.64499374</c:v>
                </c:pt>
                <c:pt idx="1671">
                  <c:v>120983090.87165129</c:v>
                </c:pt>
                <c:pt idx="1672">
                  <c:v>121076939.1135861</c:v>
                </c:pt>
                <c:pt idx="1673">
                  <c:v>121170791.36107205</c:v>
                </c:pt>
                <c:pt idx="1674">
                  <c:v>121264647.6044066</c:v>
                </c:pt>
                <c:pt idx="1675">
                  <c:v>121358507.83391067</c:v>
                </c:pt>
                <c:pt idx="1676">
                  <c:v>121452372.03992867</c:v>
                </c:pt>
                <c:pt idx="1677">
                  <c:v>121546240.21282841</c:v>
                </c:pt>
                <c:pt idx="1678">
                  <c:v>121640112.34300093</c:v>
                </c:pt>
                <c:pt idx="1679">
                  <c:v>121733988.42086069</c:v>
                </c:pt>
                <c:pt idx="1680">
                  <c:v>121827868.43684526</c:v>
                </c:pt>
                <c:pt idx="1681">
                  <c:v>121921752.38141543</c:v>
                </c:pt>
                <c:pt idx="1682">
                  <c:v>122015640.24505505</c:v>
                </c:pt>
                <c:pt idx="1683">
                  <c:v>122109532.01827109</c:v>
                </c:pt>
                <c:pt idx="1684">
                  <c:v>122203427.69159344</c:v>
                </c:pt>
                <c:pt idx="1685">
                  <c:v>122297327.25557496</c:v>
                </c:pt>
                <c:pt idx="1686">
                  <c:v>122391230.70079142</c:v>
                </c:pt>
                <c:pt idx="1687">
                  <c:v>122485138.01784137</c:v>
                </c:pt>
                <c:pt idx="1688">
                  <c:v>122579049.1973462</c:v>
                </c:pt>
                <c:pt idx="1689">
                  <c:v>122672964.22994992</c:v>
                </c:pt>
                <c:pt idx="1690">
                  <c:v>122766883.10631925</c:v>
                </c:pt>
                <c:pt idx="1691">
                  <c:v>122860805.8171436</c:v>
                </c:pt>
                <c:pt idx="1692">
                  <c:v>122954732.35313478</c:v>
                </c:pt>
                <c:pt idx="1693">
                  <c:v>123048662.70502721</c:v>
                </c:pt>
                <c:pt idx="1694">
                  <c:v>123142596.86357771</c:v>
                </c:pt>
                <c:pt idx="1695">
                  <c:v>123236534.81956553</c:v>
                </c:pt>
                <c:pt idx="1696">
                  <c:v>123330476.56379218</c:v>
                </c:pt>
                <c:pt idx="1697">
                  <c:v>123424422.08708154</c:v>
                </c:pt>
                <c:pt idx="1698">
                  <c:v>123518371.38027962</c:v>
                </c:pt>
                <c:pt idx="1699">
                  <c:v>123612324.43425469</c:v>
                </c:pt>
                <c:pt idx="1700">
                  <c:v>123706281.23989712</c:v>
                </c:pt>
                <c:pt idx="1701">
                  <c:v>123800241.78811932</c:v>
                </c:pt>
                <c:pt idx="1702">
                  <c:v>123894206.0698557</c:v>
                </c:pt>
                <c:pt idx="1703">
                  <c:v>123988174.07606269</c:v>
                </c:pt>
                <c:pt idx="1704">
                  <c:v>124082145.79771858</c:v>
                </c:pt>
                <c:pt idx="1705">
                  <c:v>124176121.22582352</c:v>
                </c:pt>
                <c:pt idx="1706">
                  <c:v>124270100.35139944</c:v>
                </c:pt>
                <c:pt idx="1707">
                  <c:v>124364083.16549008</c:v>
                </c:pt>
                <c:pt idx="1708">
                  <c:v>124458069.65916079</c:v>
                </c:pt>
                <c:pt idx="1709">
                  <c:v>124552059.82349865</c:v>
                </c:pt>
                <c:pt idx="1710">
                  <c:v>124646053.64961228</c:v>
                </c:pt>
                <c:pt idx="1711">
                  <c:v>124740051.12863185</c:v>
                </c:pt>
                <c:pt idx="1712">
                  <c:v>124834052.25170897</c:v>
                </c:pt>
                <c:pt idx="1713">
                  <c:v>124928057.01001677</c:v>
                </c:pt>
                <c:pt idx="1714">
                  <c:v>125022065.3947497</c:v>
                </c:pt>
                <c:pt idx="1715">
                  <c:v>125116077.39712352</c:v>
                </c:pt>
                <c:pt idx="1716">
                  <c:v>125210093.00837532</c:v>
                </c:pt>
                <c:pt idx="1717">
                  <c:v>125304112.21976344</c:v>
                </c:pt>
                <c:pt idx="1718">
                  <c:v>125398135.0225673</c:v>
                </c:pt>
                <c:pt idx="1719">
                  <c:v>125492161.40808754</c:v>
                </c:pt>
                <c:pt idx="1720">
                  <c:v>125586191.3676458</c:v>
                </c:pt>
                <c:pt idx="1721">
                  <c:v>125680224.89258474</c:v>
                </c:pt>
                <c:pt idx="1722">
                  <c:v>125774261.97426809</c:v>
                </c:pt>
                <c:pt idx="1723">
                  <c:v>125868302.60408035</c:v>
                </c:pt>
                <c:pt idx="1724">
                  <c:v>125962346.77342707</c:v>
                </c:pt>
                <c:pt idx="1725">
                  <c:v>126056394.47373441</c:v>
                </c:pt>
                <c:pt idx="1726">
                  <c:v>126150445.69644952</c:v>
                </c:pt>
                <c:pt idx="1727">
                  <c:v>126244500.43304004</c:v>
                </c:pt>
                <c:pt idx="1728">
                  <c:v>126338558.67499442</c:v>
                </c:pt>
                <c:pt idx="1729">
                  <c:v>126432620.41382174</c:v>
                </c:pt>
                <c:pt idx="1730">
                  <c:v>126526685.64105158</c:v>
                </c:pt>
                <c:pt idx="1731">
                  <c:v>126620754.34823406</c:v>
                </c:pt>
                <c:pt idx="1732">
                  <c:v>126714826.52693975</c:v>
                </c:pt>
                <c:pt idx="1733">
                  <c:v>126808902.16875969</c:v>
                </c:pt>
                <c:pt idx="1734">
                  <c:v>126902981.26530527</c:v>
                </c:pt>
                <c:pt idx="1735">
                  <c:v>126997063.80820818</c:v>
                </c:pt>
                <c:pt idx="1736">
                  <c:v>127091149.78912033</c:v>
                </c:pt>
                <c:pt idx="1737">
                  <c:v>127185239.19971396</c:v>
                </c:pt>
                <c:pt idx="1738">
                  <c:v>127279332.03168145</c:v>
                </c:pt>
                <c:pt idx="1739">
                  <c:v>127373428.27673525</c:v>
                </c:pt>
                <c:pt idx="1740">
                  <c:v>127467527.92660794</c:v>
                </c:pt>
                <c:pt idx="1741">
                  <c:v>127561630.97305207</c:v>
                </c:pt>
                <c:pt idx="1742">
                  <c:v>127655737.40784022</c:v>
                </c:pt>
                <c:pt idx="1743">
                  <c:v>127749847.22276492</c:v>
                </c:pt>
                <c:pt idx="1744">
                  <c:v>127843960.40963851</c:v>
                </c:pt>
                <c:pt idx="1745">
                  <c:v>127938076.96029319</c:v>
                </c:pt>
                <c:pt idx="1746">
                  <c:v>128032196.86658093</c:v>
                </c:pt>
                <c:pt idx="1747">
                  <c:v>128126320.12037353</c:v>
                </c:pt>
                <c:pt idx="1748">
                  <c:v>128220446.71356234</c:v>
                </c:pt>
                <c:pt idx="1749">
                  <c:v>128314576.63805844</c:v>
                </c:pt>
                <c:pt idx="1750">
                  <c:v>128408709.88579248</c:v>
                </c:pt>
                <c:pt idx="1751">
                  <c:v>128502846.44871464</c:v>
                </c:pt>
                <c:pt idx="1752">
                  <c:v>128596986.31879464</c:v>
                </c:pt>
                <c:pt idx="1753">
                  <c:v>128691129.48802164</c:v>
                </c:pt>
                <c:pt idx="1754">
                  <c:v>128785275.94840412</c:v>
                </c:pt>
                <c:pt idx="1755">
                  <c:v>128879425.6919701</c:v>
                </c:pt>
                <c:pt idx="1756">
                  <c:v>128973578.71076672</c:v>
                </c:pt>
                <c:pt idx="1757">
                  <c:v>129067734.99686047</c:v>
                </c:pt>
                <c:pt idx="1758">
                  <c:v>129161894.54233707</c:v>
                </c:pt>
                <c:pt idx="1759">
                  <c:v>129256057.33930141</c:v>
                </c:pt>
                <c:pt idx="1760">
                  <c:v>129350223.37987743</c:v>
                </c:pt>
                <c:pt idx="1761">
                  <c:v>129444392.65620826</c:v>
                </c:pt>
                <c:pt idx="1762">
                  <c:v>129538565.16045596</c:v>
                </c:pt>
                <c:pt idx="1763">
                  <c:v>129632740.8848017</c:v>
                </c:pt>
                <c:pt idx="1764">
                  <c:v>129726919.82144538</c:v>
                </c:pt>
                <c:pt idx="1765">
                  <c:v>129821101.96260604</c:v>
                </c:pt>
                <c:pt idx="1766">
                  <c:v>129915287.3005214</c:v>
                </c:pt>
                <c:pt idx="1767">
                  <c:v>130009475.82744806</c:v>
                </c:pt>
                <c:pt idx="1768">
                  <c:v>130103667.5356613</c:v>
                </c:pt>
                <c:pt idx="1769">
                  <c:v>130197862.41745521</c:v>
                </c:pt>
                <c:pt idx="1770">
                  <c:v>130292060.46514252</c:v>
                </c:pt>
                <c:pt idx="1771">
                  <c:v>130386261.67105451</c:v>
                </c:pt>
                <c:pt idx="1772">
                  <c:v>130480466.02754109</c:v>
                </c:pt>
                <c:pt idx="1773">
                  <c:v>130574673.52697071</c:v>
                </c:pt>
                <c:pt idx="1774">
                  <c:v>130668884.16173027</c:v>
                </c:pt>
                <c:pt idx="1775">
                  <c:v>130763097.92422517</c:v>
                </c:pt>
                <c:pt idx="1776">
                  <c:v>130857314.80687915</c:v>
                </c:pt>
                <c:pt idx="1777">
                  <c:v>130951534.80213431</c:v>
                </c:pt>
                <c:pt idx="1778">
                  <c:v>131045757.90245105</c:v>
                </c:pt>
                <c:pt idx="1779">
                  <c:v>131139984.10030812</c:v>
                </c:pt>
                <c:pt idx="1780">
                  <c:v>131234213.38820238</c:v>
                </c:pt>
                <c:pt idx="1781">
                  <c:v>131328445.75864889</c:v>
                </c:pt>
                <c:pt idx="1782">
                  <c:v>131422681.20418084</c:v>
                </c:pt>
                <c:pt idx="1783">
                  <c:v>131516919.71734956</c:v>
                </c:pt>
                <c:pt idx="1784">
                  <c:v>131611161.29072437</c:v>
                </c:pt>
                <c:pt idx="1785">
                  <c:v>131705405.9168926</c:v>
                </c:pt>
                <c:pt idx="1786">
                  <c:v>131799653.58845955</c:v>
                </c:pt>
                <c:pt idx="1787">
                  <c:v>131893904.29804838</c:v>
                </c:pt>
                <c:pt idx="1788">
                  <c:v>131988158.03830023</c:v>
                </c:pt>
                <c:pt idx="1789">
                  <c:v>132082414.80187394</c:v>
                </c:pt>
                <c:pt idx="1790">
                  <c:v>132176674.5814462</c:v>
                </c:pt>
                <c:pt idx="1791">
                  <c:v>132270937.36971141</c:v>
                </c:pt>
                <c:pt idx="1792">
                  <c:v>132365203.15938172</c:v>
                </c:pt>
                <c:pt idx="1793">
                  <c:v>132459471.94318688</c:v>
                </c:pt>
                <c:pt idx="1794">
                  <c:v>132553743.71387428</c:v>
                </c:pt>
                <c:pt idx="1795">
                  <c:v>132648018.4642088</c:v>
                </c:pt>
                <c:pt idx="1796">
                  <c:v>132742296.18697296</c:v>
                </c:pt>
                <c:pt idx="1797">
                  <c:v>132836576.8749667</c:v>
                </c:pt>
                <c:pt idx="1798">
                  <c:v>132930860.52100746</c:v>
                </c:pt>
                <c:pt idx="1799">
                  <c:v>133025147.11792998</c:v>
                </c:pt>
                <c:pt idx="1800">
                  <c:v>133119436.65858635</c:v>
                </c:pt>
                <c:pt idx="1801">
                  <c:v>133213729.13584617</c:v>
                </c:pt>
                <c:pt idx="1802">
                  <c:v>133308024.54259606</c:v>
                </c:pt>
                <c:pt idx="1803">
                  <c:v>133402322.87174003</c:v>
                </c:pt>
                <c:pt idx="1804">
                  <c:v>133496624.11619925</c:v>
                </c:pt>
                <c:pt idx="1805">
                  <c:v>133590928.26891197</c:v>
                </c:pt>
                <c:pt idx="1806">
                  <c:v>133685235.32283363</c:v>
                </c:pt>
                <c:pt idx="1807">
                  <c:v>133779545.27093667</c:v>
                </c:pt>
                <c:pt idx="1808">
                  <c:v>133873858.1062106</c:v>
                </c:pt>
                <c:pt idx="1809">
                  <c:v>133968173.82166192</c:v>
                </c:pt>
                <c:pt idx="1810">
                  <c:v>134062492.41031396</c:v>
                </c:pt>
                <c:pt idx="1811">
                  <c:v>134156813.86520711</c:v>
                </c:pt>
                <c:pt idx="1812">
                  <c:v>134251138.17939854</c:v>
                </c:pt>
                <c:pt idx="1813">
                  <c:v>134345465.34596217</c:v>
                </c:pt>
                <c:pt idx="1814">
                  <c:v>134439795.35798883</c:v>
                </c:pt>
                <c:pt idx="1815">
                  <c:v>134534128.20858598</c:v>
                </c:pt>
                <c:pt idx="1816">
                  <c:v>134628463.89087781</c:v>
                </c:pt>
                <c:pt idx="1817">
                  <c:v>134722802.39800522</c:v>
                </c:pt>
                <c:pt idx="1818">
                  <c:v>134817143.72312564</c:v>
                </c:pt>
                <c:pt idx="1819">
                  <c:v>134911487.85941312</c:v>
                </c:pt>
                <c:pt idx="1820">
                  <c:v>135005834.80005825</c:v>
                </c:pt>
                <c:pt idx="1821">
                  <c:v>135100184.53826806</c:v>
                </c:pt>
                <c:pt idx="1822">
                  <c:v>135194537.06726608</c:v>
                </c:pt>
                <c:pt idx="1823">
                  <c:v>135288892.3802923</c:v>
                </c:pt>
                <c:pt idx="1824">
                  <c:v>135383250.47060296</c:v>
                </c:pt>
                <c:pt idx="1825">
                  <c:v>135477611.33147073</c:v>
                </c:pt>
                <c:pt idx="1826">
                  <c:v>135571974.9561846</c:v>
                </c:pt>
                <c:pt idx="1827">
                  <c:v>135666341.33804974</c:v>
                </c:pt>
                <c:pt idx="1828">
                  <c:v>135760710.47038755</c:v>
                </c:pt>
                <c:pt idx="1829">
                  <c:v>135855082.34653562</c:v>
                </c:pt>
                <c:pt idx="1830">
                  <c:v>135949456.95984772</c:v>
                </c:pt>
                <c:pt idx="1831">
                  <c:v>136043834.30369365</c:v>
                </c:pt>
                <c:pt idx="1832">
                  <c:v>136138214.37145928</c:v>
                </c:pt>
                <c:pt idx="1833">
                  <c:v>136232597.15654656</c:v>
                </c:pt>
                <c:pt idx="1834">
                  <c:v>136326982.65237337</c:v>
                </c:pt>
                <c:pt idx="1835">
                  <c:v>136421370.85237357</c:v>
                </c:pt>
                <c:pt idx="1836">
                  <c:v>136515761.74999687</c:v>
                </c:pt>
                <c:pt idx="1837">
                  <c:v>136610155.33870888</c:v>
                </c:pt>
                <c:pt idx="1838">
                  <c:v>136704551.61199099</c:v>
                </c:pt>
                <c:pt idx="1839">
                  <c:v>136798950.5633406</c:v>
                </c:pt>
                <c:pt idx="1840">
                  <c:v>136893352.18627051</c:v>
                </c:pt>
                <c:pt idx="1841">
                  <c:v>136987756.47430947</c:v>
                </c:pt>
                <c:pt idx="1842">
                  <c:v>137082163.42100188</c:v>
                </c:pt>
                <c:pt idx="1843">
                  <c:v>137176573.01990774</c:v>
                </c:pt>
                <c:pt idx="1844">
                  <c:v>137270985.2646026</c:v>
                </c:pt>
                <c:pt idx="1845">
                  <c:v>137365400.14867768</c:v>
                </c:pt>
                <c:pt idx="1846">
                  <c:v>137459817.66573966</c:v>
                </c:pt>
                <c:pt idx="1847">
                  <c:v>137554237.80941066</c:v>
                </c:pt>
                <c:pt idx="1848">
                  <c:v>137648660.57332838</c:v>
                </c:pt>
                <c:pt idx="1849">
                  <c:v>137743085.95114586</c:v>
                </c:pt>
                <c:pt idx="1850">
                  <c:v>137837513.93653139</c:v>
                </c:pt>
                <c:pt idx="1851">
                  <c:v>137931944.52316886</c:v>
                </c:pt>
                <c:pt idx="1852">
                  <c:v>138026377.70475727</c:v>
                </c:pt>
                <c:pt idx="1853">
                  <c:v>138120813.47501093</c:v>
                </c:pt>
                <c:pt idx="1854">
                  <c:v>138215251.82765934</c:v>
                </c:pt>
                <c:pt idx="1855">
                  <c:v>138309692.75644729</c:v>
                </c:pt>
                <c:pt idx="1856">
                  <c:v>138404136.25513461</c:v>
                </c:pt>
                <c:pt idx="1857">
                  <c:v>138498582.31749627</c:v>
                </c:pt>
                <c:pt idx="1858">
                  <c:v>138593030.93732238</c:v>
                </c:pt>
                <c:pt idx="1859">
                  <c:v>138687482.10841805</c:v>
                </c:pt>
                <c:pt idx="1860">
                  <c:v>138781935.82460341</c:v>
                </c:pt>
                <c:pt idx="1861">
                  <c:v>138876392.07971355</c:v>
                </c:pt>
                <c:pt idx="1862">
                  <c:v>138970850.86759841</c:v>
                </c:pt>
                <c:pt idx="1863">
                  <c:v>139065312.18212298</c:v>
                </c:pt>
                <c:pt idx="1864">
                  <c:v>139159776.01716706</c:v>
                </c:pt>
                <c:pt idx="1865">
                  <c:v>139254242.36662522</c:v>
                </c:pt>
                <c:pt idx="1866">
                  <c:v>139348711.22440684</c:v>
                </c:pt>
                <c:pt idx="1867">
                  <c:v>139443182.58443609</c:v>
                </c:pt>
                <c:pt idx="1868">
                  <c:v>139537656.44065177</c:v>
                </c:pt>
                <c:pt idx="1869">
                  <c:v>139632132.78700751</c:v>
                </c:pt>
                <c:pt idx="1870">
                  <c:v>139726611.61747149</c:v>
                </c:pt>
                <c:pt idx="1871">
                  <c:v>139821092.92602649</c:v>
                </c:pt>
                <c:pt idx="1872">
                  <c:v>139915576.70666987</c:v>
                </c:pt>
                <c:pt idx="1873">
                  <c:v>140010062.95341355</c:v>
                </c:pt>
                <c:pt idx="1874">
                  <c:v>140104551.66028398</c:v>
                </c:pt>
                <c:pt idx="1875">
                  <c:v>140199042.82132199</c:v>
                </c:pt>
                <c:pt idx="1876">
                  <c:v>140293536.43058306</c:v>
                </c:pt>
                <c:pt idx="1877">
                  <c:v>140388032.48213673</c:v>
                </c:pt>
                <c:pt idx="1878">
                  <c:v>140482530.97006717</c:v>
                </c:pt>
                <c:pt idx="1879">
                  <c:v>140577031.88847283</c:v>
                </c:pt>
                <c:pt idx="1880">
                  <c:v>140671535.23146638</c:v>
                </c:pt>
                <c:pt idx="1881">
                  <c:v>140766040.99317479</c:v>
                </c:pt>
                <c:pt idx="1882">
                  <c:v>140860549.16773933</c:v>
                </c:pt>
                <c:pt idx="1883">
                  <c:v>140955059.74931532</c:v>
                </c:pt>
                <c:pt idx="1884">
                  <c:v>141049572.73207235</c:v>
                </c:pt>
                <c:pt idx="1885">
                  <c:v>141144088.11019409</c:v>
                </c:pt>
                <c:pt idx="1886">
                  <c:v>141238605.87787825</c:v>
                </c:pt>
                <c:pt idx="1887">
                  <c:v>141333126.02933675</c:v>
                </c:pt>
                <c:pt idx="1888">
                  <c:v>141427648.55879533</c:v>
                </c:pt>
                <c:pt idx="1889">
                  <c:v>141522173.46049386</c:v>
                </c:pt>
                <c:pt idx="1890">
                  <c:v>141616700.72868615</c:v>
                </c:pt>
                <c:pt idx="1891">
                  <c:v>141711230.35763988</c:v>
                </c:pt>
                <c:pt idx="1892">
                  <c:v>141805762.34163657</c:v>
                </c:pt>
                <c:pt idx="1893">
                  <c:v>141900296.6749717</c:v>
                </c:pt>
                <c:pt idx="1894">
                  <c:v>141994833.35195452</c:v>
                </c:pt>
                <c:pt idx="1895">
                  <c:v>142089372.36690807</c:v>
                </c:pt>
                <c:pt idx="1896">
                  <c:v>142183913.71416911</c:v>
                </c:pt>
                <c:pt idx="1897">
                  <c:v>142278457.38808826</c:v>
                </c:pt>
                <c:pt idx="1898">
                  <c:v>142373003.38302946</c:v>
                </c:pt>
                <c:pt idx="1899">
                  <c:v>142467551.69337082</c:v>
                </c:pt>
                <c:pt idx="1900">
                  <c:v>142562102.31350365</c:v>
                </c:pt>
                <c:pt idx="1901">
                  <c:v>142656655.23783305</c:v>
                </c:pt>
                <c:pt idx="1902">
                  <c:v>142751210.46077758</c:v>
                </c:pt>
                <c:pt idx="1903">
                  <c:v>142845767.97676939</c:v>
                </c:pt>
                <c:pt idx="1904">
                  <c:v>142940327.78025407</c:v>
                </c:pt>
                <c:pt idx="1905">
                  <c:v>143034889.86569065</c:v>
                </c:pt>
                <c:pt idx="1906">
                  <c:v>143129454.22755167</c:v>
                </c:pt>
                <c:pt idx="1907">
                  <c:v>143224020.86032301</c:v>
                </c:pt>
                <c:pt idx="1908">
                  <c:v>143318589.75850376</c:v>
                </c:pt>
                <c:pt idx="1909">
                  <c:v>143413160.91660666</c:v>
                </c:pt>
                <c:pt idx="1910">
                  <c:v>143507734.32915738</c:v>
                </c:pt>
                <c:pt idx="1911">
                  <c:v>143602309.99069515</c:v>
                </c:pt>
                <c:pt idx="1912">
                  <c:v>143696887.89577225</c:v>
                </c:pt>
                <c:pt idx="1913">
                  <c:v>143791468.03895414</c:v>
                </c:pt>
                <c:pt idx="1914">
                  <c:v>143886050.41481969</c:v>
                </c:pt>
                <c:pt idx="1915">
                  <c:v>143980635.01796055</c:v>
                </c:pt>
                <c:pt idx="1916">
                  <c:v>144075221.84298167</c:v>
                </c:pt>
                <c:pt idx="1917">
                  <c:v>144169810.88450113</c:v>
                </c:pt>
                <c:pt idx="1918">
                  <c:v>144264402.13714984</c:v>
                </c:pt>
                <c:pt idx="1919">
                  <c:v>144358995.59557196</c:v>
                </c:pt>
                <c:pt idx="1920">
                  <c:v>144453591.25442439</c:v>
                </c:pt>
                <c:pt idx="1921">
                  <c:v>144548189.1083771</c:v>
                </c:pt>
                <c:pt idx="1922">
                  <c:v>144642789.15211296</c:v>
                </c:pt>
                <c:pt idx="1923">
                  <c:v>144737391.38032776</c:v>
                </c:pt>
                <c:pt idx="1924">
                  <c:v>144831995.78772998</c:v>
                </c:pt>
                <c:pt idx="1925">
                  <c:v>144926602.36904112</c:v>
                </c:pt>
                <c:pt idx="1926">
                  <c:v>145021211.11899537</c:v>
                </c:pt>
                <c:pt idx="1927">
                  <c:v>145115822.03233957</c:v>
                </c:pt>
                <c:pt idx="1928">
                  <c:v>145210435.10383347</c:v>
                </c:pt>
                <c:pt idx="1929">
                  <c:v>145305050.32824945</c:v>
                </c:pt>
                <c:pt idx="1930">
                  <c:v>145399667.70037252</c:v>
                </c:pt>
                <c:pt idx="1931">
                  <c:v>145494287.2150003</c:v>
                </c:pt>
                <c:pt idx="1932">
                  <c:v>145588908.86694309</c:v>
                </c:pt>
                <c:pt idx="1933">
                  <c:v>145683532.65102375</c:v>
                </c:pt>
                <c:pt idx="1934">
                  <c:v>145778158.56207752</c:v>
                </c:pt>
                <c:pt idx="1935">
                  <c:v>145872786.59495243</c:v>
                </c:pt>
                <c:pt idx="1936">
                  <c:v>145967416.74450877</c:v>
                </c:pt>
                <c:pt idx="1937">
                  <c:v>146062049.00561938</c:v>
                </c:pt>
                <c:pt idx="1938">
                  <c:v>146156683.37316942</c:v>
                </c:pt>
                <c:pt idx="1939">
                  <c:v>146251319.84205663</c:v>
                </c:pt>
                <c:pt idx="1940">
                  <c:v>146345958.40719092</c:v>
                </c:pt>
                <c:pt idx="1941">
                  <c:v>146440599.06349456</c:v>
                </c:pt>
                <c:pt idx="1942">
                  <c:v>146535241.80590224</c:v>
                </c:pt>
                <c:pt idx="1943">
                  <c:v>146629886.6293608</c:v>
                </c:pt>
                <c:pt idx="1944">
                  <c:v>146724533.52882931</c:v>
                </c:pt>
                <c:pt idx="1945">
                  <c:v>146819182.4992792</c:v>
                </c:pt>
                <c:pt idx="1946">
                  <c:v>146913833.53569391</c:v>
                </c:pt>
                <c:pt idx="1947">
                  <c:v>147008486.6330691</c:v>
                </c:pt>
                <c:pt idx="1948">
                  <c:v>147103141.78641257</c:v>
                </c:pt>
                <c:pt idx="1949">
                  <c:v>147197798.99074423</c:v>
                </c:pt>
                <c:pt idx="1950">
                  <c:v>147292458.24109596</c:v>
                </c:pt>
                <c:pt idx="1951">
                  <c:v>147387119.53251174</c:v>
                </c:pt>
                <c:pt idx="1952">
                  <c:v>147481782.86004758</c:v>
                </c:pt>
                <c:pt idx="1953">
                  <c:v>147576448.2187714</c:v>
                </c:pt>
                <c:pt idx="1954">
                  <c:v>147671115.60376313</c:v>
                </c:pt>
                <c:pt idx="1955">
                  <c:v>147765785.01011458</c:v>
                </c:pt>
                <c:pt idx="1956">
                  <c:v>147860456.43292946</c:v>
                </c:pt>
                <c:pt idx="1957">
                  <c:v>147955129.86732328</c:v>
                </c:pt>
                <c:pt idx="1958">
                  <c:v>148049805.30842355</c:v>
                </c:pt>
                <c:pt idx="1959">
                  <c:v>148144482.75136933</c:v>
                </c:pt>
                <c:pt idx="1960">
                  <c:v>148239162.19131175</c:v>
                </c:pt>
                <c:pt idx="1961">
                  <c:v>148333843.62341341</c:v>
                </c:pt>
                <c:pt idx="1962">
                  <c:v>148428527.0428488</c:v>
                </c:pt>
                <c:pt idx="1963">
                  <c:v>148523212.44480404</c:v>
                </c:pt>
                <c:pt idx="1964">
                  <c:v>148617899.82447693</c:v>
                </c:pt>
                <c:pt idx="1965">
                  <c:v>148712589.17707688</c:v>
                </c:pt>
                <c:pt idx="1966">
                  <c:v>148807280.49782488</c:v>
                </c:pt>
                <c:pt idx="1967">
                  <c:v>148901973.78195357</c:v>
                </c:pt>
                <c:pt idx="1968">
                  <c:v>148996669.02470711</c:v>
                </c:pt>
                <c:pt idx="1969">
                  <c:v>149091366.22134113</c:v>
                </c:pt>
                <c:pt idx="1970">
                  <c:v>149186065.36712277</c:v>
                </c:pt>
                <c:pt idx="1971">
                  <c:v>149280766.45733073</c:v>
                </c:pt>
                <c:pt idx="1972">
                  <c:v>149375469.48725504</c:v>
                </c:pt>
                <c:pt idx="1973">
                  <c:v>149470174.45219713</c:v>
                </c:pt>
                <c:pt idx="1974">
                  <c:v>149564881.34746993</c:v>
                </c:pt>
                <c:pt idx="1975">
                  <c:v>149659590.16839761</c:v>
                </c:pt>
                <c:pt idx="1976">
                  <c:v>149754300.91031563</c:v>
                </c:pt>
                <c:pt idx="1977">
                  <c:v>149849013.56857088</c:v>
                </c:pt>
                <c:pt idx="1978">
                  <c:v>149943728.13852149</c:v>
                </c:pt>
                <c:pt idx="1979">
                  <c:v>150038444.61553675</c:v>
                </c:pt>
                <c:pt idx="1980">
                  <c:v>150133162.99499723</c:v>
                </c:pt>
                <c:pt idx="1981">
                  <c:v>150227883.27229473</c:v>
                </c:pt>
                <c:pt idx="1982">
                  <c:v>150322605.44283208</c:v>
                </c:pt>
                <c:pt idx="1983">
                  <c:v>150417329.5020234</c:v>
                </c:pt>
                <c:pt idx="1984">
                  <c:v>150512055.44529378</c:v>
                </c:pt>
                <c:pt idx="1985">
                  <c:v>150606783.26807958</c:v>
                </c:pt>
                <c:pt idx="1986">
                  <c:v>150701512.96582797</c:v>
                </c:pt>
                <c:pt idx="1987">
                  <c:v>150796244.5339973</c:v>
                </c:pt>
                <c:pt idx="1988">
                  <c:v>150890977.96805689</c:v>
                </c:pt>
                <c:pt idx="1989">
                  <c:v>150985713.2634871</c:v>
                </c:pt>
                <c:pt idx="1990">
                  <c:v>151080450.41577911</c:v>
                </c:pt>
                <c:pt idx="1991">
                  <c:v>151175189.42043507</c:v>
                </c:pt>
                <c:pt idx="1992">
                  <c:v>151269930.27296811</c:v>
                </c:pt>
                <c:pt idx="1993">
                  <c:v>151364672.96890214</c:v>
                </c:pt>
                <c:pt idx="1994">
                  <c:v>151459417.50377187</c:v>
                </c:pt>
                <c:pt idx="1995">
                  <c:v>151554163.87312299</c:v>
                </c:pt>
                <c:pt idx="1996">
                  <c:v>151648912.07251176</c:v>
                </c:pt>
                <c:pt idx="1997">
                  <c:v>151743662.09750545</c:v>
                </c:pt>
                <c:pt idx="1998">
                  <c:v>151838413.94368181</c:v>
                </c:pt>
                <c:pt idx="1999">
                  <c:v>151933167.60662955</c:v>
                </c:pt>
                <c:pt idx="2000">
                  <c:v>152027923.08194783</c:v>
                </c:pt>
                <c:pt idx="2001">
                  <c:v>152122680.36524668</c:v>
                </c:pt>
                <c:pt idx="2002">
                  <c:v>152217439.45214665</c:v>
                </c:pt>
                <c:pt idx="2003">
                  <c:v>152312200.33827889</c:v>
                </c:pt>
                <c:pt idx="2004">
                  <c:v>152406963.01928517</c:v>
                </c:pt>
                <c:pt idx="2005">
                  <c:v>152501727.49081784</c:v>
                </c:pt>
                <c:pt idx="2006">
                  <c:v>152596493.74853972</c:v>
                </c:pt>
                <c:pt idx="2007">
                  <c:v>152691261.78812414</c:v>
                </c:pt>
                <c:pt idx="2008">
                  <c:v>152786031.60525501</c:v>
                </c:pt>
                <c:pt idx="2009">
                  <c:v>152880803.19562653</c:v>
                </c:pt>
                <c:pt idx="2010">
                  <c:v>152975576.55494347</c:v>
                </c:pt>
                <c:pt idx="2011">
                  <c:v>153070351.67892098</c:v>
                </c:pt>
                <c:pt idx="2012">
                  <c:v>153165128.56328449</c:v>
                </c:pt>
                <c:pt idx="2013">
                  <c:v>153259907.20376995</c:v>
                </c:pt>
                <c:pt idx="2014">
                  <c:v>153354687.59612343</c:v>
                </c:pt>
                <c:pt idx="2015">
                  <c:v>153449469.73610151</c:v>
                </c:pt>
                <c:pt idx="2016">
                  <c:v>153544253.61947095</c:v>
                </c:pt>
                <c:pt idx="2017">
                  <c:v>153639039.24200878</c:v>
                </c:pt>
                <c:pt idx="2018">
                  <c:v>153733826.59950218</c:v>
                </c:pt>
                <c:pt idx="2019">
                  <c:v>153828615.68774867</c:v>
                </c:pt>
                <c:pt idx="2020">
                  <c:v>153923406.50255588</c:v>
                </c:pt>
                <c:pt idx="2021">
                  <c:v>154018199.03974158</c:v>
                </c:pt>
                <c:pt idx="2022">
                  <c:v>154112993.29513368</c:v>
                </c:pt>
                <c:pt idx="2023">
                  <c:v>154207789.2645703</c:v>
                </c:pt>
                <c:pt idx="2024">
                  <c:v>154302586.94389945</c:v>
                </c:pt>
                <c:pt idx="2025">
                  <c:v>154397386.32897937</c:v>
                </c:pt>
                <c:pt idx="2026">
                  <c:v>154492187.41567814</c:v>
                </c:pt>
                <c:pt idx="2027">
                  <c:v>154586990.1998741</c:v>
                </c:pt>
                <c:pt idx="2028">
                  <c:v>154681794.67745537</c:v>
                </c:pt>
                <c:pt idx="2029">
                  <c:v>154776600.84432015</c:v>
                </c:pt>
                <c:pt idx="2030">
                  <c:v>154871408.69637647</c:v>
                </c:pt>
                <c:pt idx="2031">
                  <c:v>154966218.22954234</c:v>
                </c:pt>
                <c:pt idx="2032">
                  <c:v>155061029.43974572</c:v>
                </c:pt>
                <c:pt idx="2033">
                  <c:v>155155842.32292429</c:v>
                </c:pt>
                <c:pt idx="2034">
                  <c:v>155250656.8750256</c:v>
                </c:pt>
                <c:pt idx="2035">
                  <c:v>155345473.09200713</c:v>
                </c:pt>
                <c:pt idx="2036">
                  <c:v>155440290.96983612</c:v>
                </c:pt>
                <c:pt idx="2037">
                  <c:v>155535110.50448942</c:v>
                </c:pt>
                <c:pt idx="2038">
                  <c:v>155629931.69195381</c:v>
                </c:pt>
                <c:pt idx="2039">
                  <c:v>155724754.52822569</c:v>
                </c:pt>
                <c:pt idx="2040">
                  <c:v>155819579.00931129</c:v>
                </c:pt>
                <c:pt idx="2041">
                  <c:v>155914405.1312263</c:v>
                </c:pt>
                <c:pt idx="2042">
                  <c:v>156009232.88999617</c:v>
                </c:pt>
                <c:pt idx="2043">
                  <c:v>156104062.28165609</c:v>
                </c:pt>
                <c:pt idx="2044">
                  <c:v>156198893.30225068</c:v>
                </c:pt>
                <c:pt idx="2045">
                  <c:v>156293725.94783419</c:v>
                </c:pt>
                <c:pt idx="2046">
                  <c:v>156388560.21447051</c:v>
                </c:pt>
                <c:pt idx="2047">
                  <c:v>156483396.09823295</c:v>
                </c:pt>
                <c:pt idx="2048">
                  <c:v>156578233.59520441</c:v>
                </c:pt>
                <c:pt idx="2049">
                  <c:v>156673072.70147723</c:v>
                </c:pt>
                <c:pt idx="2050">
                  <c:v>156767913.41315323</c:v>
                </c:pt>
                <c:pt idx="2051">
                  <c:v>156862755.72634372</c:v>
                </c:pt>
                <c:pt idx="2052">
                  <c:v>156957599.63716933</c:v>
                </c:pt>
                <c:pt idx="2053">
                  <c:v>157052445.1417602</c:v>
                </c:pt>
                <c:pt idx="2054">
                  <c:v>157147292.23625579</c:v>
                </c:pt>
                <c:pt idx="2055">
                  <c:v>157242140.91680482</c:v>
                </c:pt>
                <c:pt idx="2056">
                  <c:v>157336991.17956555</c:v>
                </c:pt>
                <c:pt idx="2057">
                  <c:v>157431843.02070537</c:v>
                </c:pt>
                <c:pt idx="2058">
                  <c:v>157526696.43640101</c:v>
                </c:pt>
                <c:pt idx="2059">
                  <c:v>157621551.42283842</c:v>
                </c:pt>
                <c:pt idx="2060">
                  <c:v>157716407.97621292</c:v>
                </c:pt>
                <c:pt idx="2061">
                  <c:v>157811266.09272885</c:v>
                </c:pt>
                <c:pt idx="2062">
                  <c:v>157906125.76859993</c:v>
                </c:pt>
                <c:pt idx="2063">
                  <c:v>158000987.00004894</c:v>
                </c:pt>
                <c:pt idx="2064">
                  <c:v>158095849.78330779</c:v>
                </c:pt>
                <c:pt idx="2065">
                  <c:v>158190714.11461768</c:v>
                </c:pt>
                <c:pt idx="2066">
                  <c:v>158285579.99022868</c:v>
                </c:pt>
                <c:pt idx="2067">
                  <c:v>158380447.40640017</c:v>
                </c:pt>
                <c:pt idx="2068">
                  <c:v>158475316.35940045</c:v>
                </c:pt>
                <c:pt idx="2069">
                  <c:v>158570186.84550682</c:v>
                </c:pt>
                <c:pt idx="2070">
                  <c:v>158665058.86100578</c:v>
                </c:pt>
                <c:pt idx="2071">
                  <c:v>158759932.40219268</c:v>
                </c:pt>
                <c:pt idx="2072">
                  <c:v>158854807.46537182</c:v>
                </c:pt>
                <c:pt idx="2073">
                  <c:v>158949684.04685661</c:v>
                </c:pt>
                <c:pt idx="2074">
                  <c:v>159044562.14296925</c:v>
                </c:pt>
                <c:pt idx="2075">
                  <c:v>159139441.75004086</c:v>
                </c:pt>
                <c:pt idx="2076">
                  <c:v>159234322.86441156</c:v>
                </c:pt>
                <c:pt idx="2077">
                  <c:v>159329205.48243016</c:v>
                </c:pt>
                <c:pt idx="2078">
                  <c:v>159424089.60045448</c:v>
                </c:pt>
                <c:pt idx="2079">
                  <c:v>159518975.21485105</c:v>
                </c:pt>
                <c:pt idx="2080">
                  <c:v>159613862.32199523</c:v>
                </c:pt>
                <c:pt idx="2081">
                  <c:v>159708750.91827121</c:v>
                </c:pt>
                <c:pt idx="2082">
                  <c:v>159803641.00007194</c:v>
                </c:pt>
                <c:pt idx="2083">
                  <c:v>159898532.56379893</c:v>
                </c:pt>
                <c:pt idx="2084">
                  <c:v>159993425.60586268</c:v>
                </c:pt>
                <c:pt idx="2085">
                  <c:v>160088320.12268218</c:v>
                </c:pt>
                <c:pt idx="2086">
                  <c:v>160183216.11068517</c:v>
                </c:pt>
                <c:pt idx="2087">
                  <c:v>160278113.56630808</c:v>
                </c:pt>
                <c:pt idx="2088">
                  <c:v>160373012.48599589</c:v>
                </c:pt>
                <c:pt idx="2089">
                  <c:v>160467912.86620218</c:v>
                </c:pt>
                <c:pt idx="2090">
                  <c:v>160562814.70338929</c:v>
                </c:pt>
                <c:pt idx="2091">
                  <c:v>160657717.99402791</c:v>
                </c:pt>
                <c:pt idx="2092">
                  <c:v>160752622.73459738</c:v>
                </c:pt>
                <c:pt idx="2093">
                  <c:v>160847528.92158562</c:v>
                </c:pt>
                <c:pt idx="2094">
                  <c:v>160942436.551489</c:v>
                </c:pt>
                <c:pt idx="2095">
                  <c:v>161037345.62081233</c:v>
                </c:pt>
                <c:pt idx="2096">
                  <c:v>161132256.12606898</c:v>
                </c:pt>
                <c:pt idx="2097">
                  <c:v>161227168.0637807</c:v>
                </c:pt>
                <c:pt idx="2098">
                  <c:v>161322081.43047768</c:v>
                </c:pt>
                <c:pt idx="2099">
                  <c:v>161416996.22269857</c:v>
                </c:pt>
                <c:pt idx="2100">
                  <c:v>161511912.43699026</c:v>
                </c:pt>
                <c:pt idx="2101">
                  <c:v>161606830.0699082</c:v>
                </c:pt>
                <c:pt idx="2102">
                  <c:v>161701749.11801603</c:v>
                </c:pt>
                <c:pt idx="2103">
                  <c:v>161796669.57788581</c:v>
                </c:pt>
                <c:pt idx="2104">
                  <c:v>161891591.44609782</c:v>
                </c:pt>
                <c:pt idx="2105">
                  <c:v>161986514.71924067</c:v>
                </c:pt>
                <c:pt idx="2106">
                  <c:v>162081439.39391124</c:v>
                </c:pt>
                <c:pt idx="2107">
                  <c:v>162176365.46671465</c:v>
                </c:pt>
                <c:pt idx="2108">
                  <c:v>162271292.93426421</c:v>
                </c:pt>
                <c:pt idx="2109">
                  <c:v>162366221.79318148</c:v>
                </c:pt>
                <c:pt idx="2110">
                  <c:v>162461152.04009616</c:v>
                </c:pt>
                <c:pt idx="2111">
                  <c:v>162556083.67164615</c:v>
                </c:pt>
                <c:pt idx="2112">
                  <c:v>162651016.68447751</c:v>
                </c:pt>
                <c:pt idx="2113">
                  <c:v>162745951.07524431</c:v>
                </c:pt>
                <c:pt idx="2114">
                  <c:v>162840886.84060889</c:v>
                </c:pt>
                <c:pt idx="2115">
                  <c:v>162935823.97724164</c:v>
                </c:pt>
                <c:pt idx="2116">
                  <c:v>163030762.48182079</c:v>
                </c:pt>
                <c:pt idx="2117">
                  <c:v>163125702.35103294</c:v>
                </c:pt>
                <c:pt idx="2118">
                  <c:v>163220643.5815725</c:v>
                </c:pt>
                <c:pt idx="2119">
                  <c:v>163315586.17014202</c:v>
                </c:pt>
                <c:pt idx="2120">
                  <c:v>163410530.11345196</c:v>
                </c:pt>
                <c:pt idx="2121">
                  <c:v>163505475.40822071</c:v>
                </c:pt>
                <c:pt idx="2122">
                  <c:v>163600422.0511747</c:v>
                </c:pt>
                <c:pt idx="2123">
                  <c:v>163695370.03904828</c:v>
                </c:pt>
                <c:pt idx="2124">
                  <c:v>163790319.36858362</c:v>
                </c:pt>
                <c:pt idx="2125">
                  <c:v>163885270.03653088</c:v>
                </c:pt>
                <c:pt idx="2126">
                  <c:v>163980222.03964806</c:v>
                </c:pt>
                <c:pt idx="2127">
                  <c:v>164075175.37470099</c:v>
                </c:pt>
                <c:pt idx="2128">
                  <c:v>164170130.03846338</c:v>
                </c:pt>
                <c:pt idx="2129">
                  <c:v>164265086.02771673</c:v>
                </c:pt>
                <c:pt idx="2130">
                  <c:v>164360043.3392503</c:v>
                </c:pt>
                <c:pt idx="2131">
                  <c:v>164455001.96986109</c:v>
                </c:pt>
                <c:pt idx="2132">
                  <c:v>164549961.91635412</c:v>
                </c:pt>
                <c:pt idx="2133">
                  <c:v>164644923.17554182</c:v>
                </c:pt>
                <c:pt idx="2134">
                  <c:v>164739885.74424452</c:v>
                </c:pt>
                <c:pt idx="2135">
                  <c:v>164834849.6192902</c:v>
                </c:pt>
                <c:pt idx="2136">
                  <c:v>164929814.79751456</c:v>
                </c:pt>
                <c:pt idx="2137">
                  <c:v>165024781.27576083</c:v>
                </c:pt>
                <c:pt idx="2138">
                  <c:v>165119749.05088019</c:v>
                </c:pt>
                <c:pt idx="2139">
                  <c:v>165214718.1197311</c:v>
                </c:pt>
                <c:pt idx="2140">
                  <c:v>165309688.47917986</c:v>
                </c:pt>
                <c:pt idx="2141">
                  <c:v>165404660.12610027</c:v>
                </c:pt>
                <c:pt idx="2142">
                  <c:v>165499633.05737364</c:v>
                </c:pt>
                <c:pt idx="2143">
                  <c:v>165594607.26988906</c:v>
                </c:pt>
                <c:pt idx="2144">
                  <c:v>165689582.7605429</c:v>
                </c:pt>
                <c:pt idx="2145">
                  <c:v>165784559.52623913</c:v>
                </c:pt>
                <c:pt idx="2146">
                  <c:v>165879537.56388932</c:v>
                </c:pt>
                <c:pt idx="2147">
                  <c:v>165974516.87041244</c:v>
                </c:pt>
                <c:pt idx="2148">
                  <c:v>166069497.44273487</c:v>
                </c:pt>
                <c:pt idx="2149">
                  <c:v>166164479.27779055</c:v>
                </c:pt>
                <c:pt idx="2150">
                  <c:v>166259462.3725208</c:v>
                </c:pt>
                <c:pt idx="2151">
                  <c:v>166354446.72387427</c:v>
                </c:pt>
                <c:pt idx="2152">
                  <c:v>166449432.32880715</c:v>
                </c:pt>
                <c:pt idx="2153">
                  <c:v>166544419.18428284</c:v>
                </c:pt>
                <c:pt idx="2154">
                  <c:v>166639407.28727221</c:v>
                </c:pt>
                <c:pt idx="2155">
                  <c:v>166734396.63475347</c:v>
                </c:pt>
                <c:pt idx="2156">
                  <c:v>166829387.22371215</c:v>
                </c:pt>
                <c:pt idx="2157">
                  <c:v>166924379.05114093</c:v>
                </c:pt>
                <c:pt idx="2158">
                  <c:v>167019372.11403993</c:v>
                </c:pt>
                <c:pt idx="2159">
                  <c:v>167114366.40941656</c:v>
                </c:pt>
                <c:pt idx="2160">
                  <c:v>167209361.93428537</c:v>
                </c:pt>
                <c:pt idx="2161">
                  <c:v>167304358.6856682</c:v>
                </c:pt>
                <c:pt idx="2162">
                  <c:v>167399356.66059411</c:v>
                </c:pt>
                <c:pt idx="2163">
                  <c:v>167494355.85609928</c:v>
                </c:pt>
                <c:pt idx="2164">
                  <c:v>167589356.26922724</c:v>
                </c:pt>
                <c:pt idx="2165">
                  <c:v>167684357.89702848</c:v>
                </c:pt>
                <c:pt idx="2166">
                  <c:v>167779360.73656073</c:v>
                </c:pt>
                <c:pt idx="2167">
                  <c:v>167874364.78488883</c:v>
                </c:pt>
                <c:pt idx="2168">
                  <c:v>167969370.03908479</c:v>
                </c:pt>
                <c:pt idx="2169">
                  <c:v>168064376.49622765</c:v>
                </c:pt>
                <c:pt idx="2170">
                  <c:v>168159384.15340352</c:v>
                </c:pt>
                <c:pt idx="2171">
                  <c:v>168254393.00770563</c:v>
                </c:pt>
                <c:pt idx="2172">
                  <c:v>168349403.05623418</c:v>
                </c:pt>
                <c:pt idx="2173">
                  <c:v>168444414.29609641</c:v>
                </c:pt>
                <c:pt idx="2174">
                  <c:v>168539426.7244066</c:v>
                </c:pt>
                <c:pt idx="2175">
                  <c:v>168634440.33828598</c:v>
                </c:pt>
                <c:pt idx="2176">
                  <c:v>168729455.13486278</c:v>
                </c:pt>
                <c:pt idx="2177">
                  <c:v>168824471.11127219</c:v>
                </c:pt>
                <c:pt idx="2178">
                  <c:v>168919488.26465634</c:v>
                </c:pt>
                <c:pt idx="2179">
                  <c:v>169014506.59216422</c:v>
                </c:pt>
                <c:pt idx="2180">
                  <c:v>169109526.09095183</c:v>
                </c:pt>
                <c:pt idx="2181">
                  <c:v>169204546.75818196</c:v>
                </c:pt>
                <c:pt idx="2182">
                  <c:v>169299568.5910244</c:v>
                </c:pt>
                <c:pt idx="2183">
                  <c:v>169394591.58665559</c:v>
                </c:pt>
                <c:pt idx="2184">
                  <c:v>169489615.74225903</c:v>
                </c:pt>
                <c:pt idx="2185">
                  <c:v>169584641.05502492</c:v>
                </c:pt>
                <c:pt idx="2186">
                  <c:v>169679667.52215031</c:v>
                </c:pt>
                <c:pt idx="2187">
                  <c:v>169774695.14083898</c:v>
                </c:pt>
                <c:pt idx="2188">
                  <c:v>169869723.90830159</c:v>
                </c:pt>
                <c:pt idx="2189">
                  <c:v>169964753.82175541</c:v>
                </c:pt>
                <c:pt idx="2190">
                  <c:v>170059784.87842456</c:v>
                </c:pt>
                <c:pt idx="2191">
                  <c:v>170154817.07553986</c:v>
                </c:pt>
                <c:pt idx="2192">
                  <c:v>170249850.41033888</c:v>
                </c:pt>
                <c:pt idx="2193">
                  <c:v>170344884.88006574</c:v>
                </c:pt>
                <c:pt idx="2194">
                  <c:v>170439920.48197141</c:v>
                </c:pt>
                <c:pt idx="2195">
                  <c:v>170534957.21331343</c:v>
                </c:pt>
                <c:pt idx="2196">
                  <c:v>170629995.07135597</c:v>
                </c:pt>
                <c:pt idx="2197">
                  <c:v>170725034.05336982</c:v>
                </c:pt>
                <c:pt idx="2198">
                  <c:v>170820074.15663248</c:v>
                </c:pt>
                <c:pt idx="2199">
                  <c:v>170915115.37842795</c:v>
                </c:pt>
                <c:pt idx="2200">
                  <c:v>171010157.71604681</c:v>
                </c:pt>
                <c:pt idx="2201">
                  <c:v>171105201.16678622</c:v>
                </c:pt>
                <c:pt idx="2202">
                  <c:v>171200245.72794992</c:v>
                </c:pt>
                <c:pt idx="2203">
                  <c:v>171295291.39684817</c:v>
                </c:pt>
                <c:pt idx="2204">
                  <c:v>171390338.17079768</c:v>
                </c:pt>
                <c:pt idx="2205">
                  <c:v>171485386.04712173</c:v>
                </c:pt>
                <c:pt idx="2206">
                  <c:v>171580435.02315012</c:v>
                </c:pt>
                <c:pt idx="2207">
                  <c:v>171675485.09621894</c:v>
                </c:pt>
                <c:pt idx="2208">
                  <c:v>171770536.26367098</c:v>
                </c:pt>
                <c:pt idx="2209">
                  <c:v>171865588.52285531</c:v>
                </c:pt>
                <c:pt idx="2210">
                  <c:v>171960641.87112737</c:v>
                </c:pt>
                <c:pt idx="2211">
                  <c:v>172055696.30584919</c:v>
                </c:pt>
                <c:pt idx="2212">
                  <c:v>172150751.82438898</c:v>
                </c:pt>
                <c:pt idx="2213">
                  <c:v>172245808.42412159</c:v>
                </c:pt>
                <c:pt idx="2214">
                  <c:v>172340866.10242793</c:v>
                </c:pt>
                <c:pt idx="2215">
                  <c:v>172435924.85669544</c:v>
                </c:pt>
                <c:pt idx="2216">
                  <c:v>172530984.68431786</c:v>
                </c:pt>
                <c:pt idx="2217">
                  <c:v>172626045.58269522</c:v>
                </c:pt>
                <c:pt idx="2218">
                  <c:v>172721107.54923382</c:v>
                </c:pt>
                <c:pt idx="2219">
                  <c:v>172816170.58134633</c:v>
                </c:pt>
                <c:pt idx="2220">
                  <c:v>172911234.67645159</c:v>
                </c:pt>
                <c:pt idx="2221">
                  <c:v>173006299.8319748</c:v>
                </c:pt>
                <c:pt idx="2222">
                  <c:v>173101366.04534727</c:v>
                </c:pt>
                <c:pt idx="2223">
                  <c:v>173196433.31400666</c:v>
                </c:pt>
                <c:pt idx="2224">
                  <c:v>173291501.63539669</c:v>
                </c:pt>
                <c:pt idx="2225">
                  <c:v>173386571.0069674</c:v>
                </c:pt>
                <c:pt idx="2226">
                  <c:v>173481641.42617494</c:v>
                </c:pt>
                <c:pt idx="2227">
                  <c:v>173576712.89048168</c:v>
                </c:pt>
                <c:pt idx="2228">
                  <c:v>173671785.39735609</c:v>
                </c:pt>
                <c:pt idx="2229">
                  <c:v>173766858.94427279</c:v>
                </c:pt>
                <c:pt idx="2230">
                  <c:v>173861933.52871245</c:v>
                </c:pt>
                <c:pt idx="2231">
                  <c:v>173957009.14816198</c:v>
                </c:pt>
                <c:pt idx="2232">
                  <c:v>174052085.80011424</c:v>
                </c:pt>
                <c:pt idx="2233">
                  <c:v>174147163.48206824</c:v>
                </c:pt>
                <c:pt idx="2234">
                  <c:v>174242242.1915291</c:v>
                </c:pt>
                <c:pt idx="2235">
                  <c:v>174337321.92600781</c:v>
                </c:pt>
                <c:pt idx="2236">
                  <c:v>174432402.68302155</c:v>
                </c:pt>
                <c:pt idx="2237">
                  <c:v>174527484.46009341</c:v>
                </c:pt>
                <c:pt idx="2238">
                  <c:v>174622567.25475255</c:v>
                </c:pt>
                <c:pt idx="2239">
                  <c:v>174717651.06453413</c:v>
                </c:pt>
                <c:pt idx="2240">
                  <c:v>174812735.88697922</c:v>
                </c:pt>
                <c:pt idx="2241">
                  <c:v>174907821.7196348</c:v>
                </c:pt>
                <c:pt idx="2242">
                  <c:v>175002908.56005397</c:v>
                </c:pt>
                <c:pt idx="2243">
                  <c:v>175097996.4057956</c:v>
                </c:pt>
                <c:pt idx="2244">
                  <c:v>175193085.25442448</c:v>
                </c:pt>
                <c:pt idx="2245">
                  <c:v>175288175.10351145</c:v>
                </c:pt>
                <c:pt idx="2246">
                  <c:v>175383265.95063299</c:v>
                </c:pt>
                <c:pt idx="2247">
                  <c:v>175478357.79337165</c:v>
                </c:pt>
                <c:pt idx="2248">
                  <c:v>175573450.62931576</c:v>
                </c:pt>
                <c:pt idx="2249">
                  <c:v>175668544.45605952</c:v>
                </c:pt>
                <c:pt idx="2250">
                  <c:v>175763639.27120298</c:v>
                </c:pt>
                <c:pt idx="2251">
                  <c:v>175858735.07235181</c:v>
                </c:pt>
                <c:pt idx="2252">
                  <c:v>175953831.85711777</c:v>
                </c:pt>
                <c:pt idx="2253">
                  <c:v>176048929.62311822</c:v>
                </c:pt>
                <c:pt idx="2254">
                  <c:v>176144028.36797634</c:v>
                </c:pt>
                <c:pt idx="2255">
                  <c:v>176239128.08932108</c:v>
                </c:pt>
                <c:pt idx="2256">
                  <c:v>176334228.78478712</c:v>
                </c:pt>
                <c:pt idx="2257">
                  <c:v>176429330.45201483</c:v>
                </c:pt>
                <c:pt idx="2258">
                  <c:v>176524433.08865038</c:v>
                </c:pt>
                <c:pt idx="2259">
                  <c:v>176619536.69234553</c:v>
                </c:pt>
                <c:pt idx="2260">
                  <c:v>176714641.26075783</c:v>
                </c:pt>
                <c:pt idx="2261">
                  <c:v>176809746.79155058</c:v>
                </c:pt>
                <c:pt idx="2262">
                  <c:v>176904853.28239244</c:v>
                </c:pt>
                <c:pt idx="2263">
                  <c:v>176999960.73095801</c:v>
                </c:pt>
                <c:pt idx="2264">
                  <c:v>177095069.13492739</c:v>
                </c:pt>
                <c:pt idx="2265">
                  <c:v>177190178.49198633</c:v>
                </c:pt>
                <c:pt idx="2266">
                  <c:v>177285288.7998262</c:v>
                </c:pt>
                <c:pt idx="2267">
                  <c:v>177380400.05614397</c:v>
                </c:pt>
                <c:pt idx="2268">
                  <c:v>177475512.25864211</c:v>
                </c:pt>
                <c:pt idx="2269">
                  <c:v>177570625.40502867</c:v>
                </c:pt>
                <c:pt idx="2270">
                  <c:v>177665739.49301738</c:v>
                </c:pt>
                <c:pt idx="2271">
                  <c:v>177760854.52032739</c:v>
                </c:pt>
                <c:pt idx="2272">
                  <c:v>177855970.48468339</c:v>
                </c:pt>
                <c:pt idx="2273">
                  <c:v>177951087.38381559</c:v>
                </c:pt>
                <c:pt idx="2274">
                  <c:v>178046205.21545979</c:v>
                </c:pt>
                <c:pt idx="2275">
                  <c:v>178141323.97735706</c:v>
                </c:pt>
                <c:pt idx="2276">
                  <c:v>178236443.66725409</c:v>
                </c:pt>
                <c:pt idx="2277">
                  <c:v>178331564.28290308</c:v>
                </c:pt>
                <c:pt idx="2278">
                  <c:v>178426685.82206157</c:v>
                </c:pt>
                <c:pt idx="2279">
                  <c:v>178521808.28249255</c:v>
                </c:pt>
                <c:pt idx="2280">
                  <c:v>178616931.66196445</c:v>
                </c:pt>
                <c:pt idx="2281">
                  <c:v>178712055.95825109</c:v>
                </c:pt>
                <c:pt idx="2282">
                  <c:v>178807181.16913173</c:v>
                </c:pt>
                <c:pt idx="2283">
                  <c:v>178902307.29239091</c:v>
                </c:pt>
                <c:pt idx="2284">
                  <c:v>178997434.32581863</c:v>
                </c:pt>
                <c:pt idx="2285">
                  <c:v>179092562.26721019</c:v>
                </c:pt>
                <c:pt idx="2286">
                  <c:v>179187691.11436629</c:v>
                </c:pt>
                <c:pt idx="2287">
                  <c:v>179282820.86509287</c:v>
                </c:pt>
                <c:pt idx="2288">
                  <c:v>179377951.5172013</c:v>
                </c:pt>
                <c:pt idx="2289">
                  <c:v>179473083.06850809</c:v>
                </c:pt>
                <c:pt idx="2290">
                  <c:v>179568215.51683521</c:v>
                </c:pt>
                <c:pt idx="2291">
                  <c:v>179663348.86000979</c:v>
                </c:pt>
                <c:pt idx="2292">
                  <c:v>179758483.09586424</c:v>
                </c:pt>
                <c:pt idx="2293">
                  <c:v>179853618.22223631</c:v>
                </c:pt>
                <c:pt idx="2294">
                  <c:v>179948754.23696885</c:v>
                </c:pt>
                <c:pt idx="2295">
                  <c:v>180043891.13791007</c:v>
                </c:pt>
                <c:pt idx="2296">
                  <c:v>180139028.92291328</c:v>
                </c:pt>
                <c:pt idx="2297">
                  <c:v>180234167.58983707</c:v>
                </c:pt>
                <c:pt idx="2298">
                  <c:v>180329307.13654518</c:v>
                </c:pt>
                <c:pt idx="2299">
                  <c:v>180424447.56090644</c:v>
                </c:pt>
                <c:pt idx="2300">
                  <c:v>180519588.86079505</c:v>
                </c:pt>
                <c:pt idx="2301">
                  <c:v>180614731.03409019</c:v>
                </c:pt>
                <c:pt idx="2302">
                  <c:v>180709874.07867622</c:v>
                </c:pt>
                <c:pt idx="2303">
                  <c:v>180805017.99244267</c:v>
                </c:pt>
                <c:pt idx="2304">
                  <c:v>180900162.77328411</c:v>
                </c:pt>
                <c:pt idx="2305">
                  <c:v>180995308.41910025</c:v>
                </c:pt>
                <c:pt idx="2306">
                  <c:v>181090454.92779589</c:v>
                </c:pt>
                <c:pt idx="2307">
                  <c:v>181185602.29728088</c:v>
                </c:pt>
                <c:pt idx="2308">
                  <c:v>181280750.52547011</c:v>
                </c:pt>
                <c:pt idx="2309">
                  <c:v>181375899.61028367</c:v>
                </c:pt>
                <c:pt idx="2310">
                  <c:v>181471049.54964653</c:v>
                </c:pt>
                <c:pt idx="2311">
                  <c:v>181566200.34148872</c:v>
                </c:pt>
                <c:pt idx="2312">
                  <c:v>181661351.98374528</c:v>
                </c:pt>
                <c:pt idx="2313">
                  <c:v>181756504.47435629</c:v>
                </c:pt>
                <c:pt idx="2314">
                  <c:v>181851657.81126684</c:v>
                </c:pt>
                <c:pt idx="2315">
                  <c:v>181946811.99242687</c:v>
                </c:pt>
                <c:pt idx="2316">
                  <c:v>182041967.01579151</c:v>
                </c:pt>
                <c:pt idx="2317">
                  <c:v>182137122.87932053</c:v>
                </c:pt>
                <c:pt idx="2318">
                  <c:v>182232279.58097893</c:v>
                </c:pt>
                <c:pt idx="2319">
                  <c:v>182327437.11873657</c:v>
                </c:pt>
                <c:pt idx="2320">
                  <c:v>182422595.4905681</c:v>
                </c:pt>
                <c:pt idx="2321">
                  <c:v>182517754.69445318</c:v>
                </c:pt>
                <c:pt idx="2322">
                  <c:v>182612914.72837636</c:v>
                </c:pt>
                <c:pt idx="2323">
                  <c:v>182708075.59032702</c:v>
                </c:pt>
                <c:pt idx="2324">
                  <c:v>182803237.27829954</c:v>
                </c:pt>
                <c:pt idx="2325">
                  <c:v>182898399.79029298</c:v>
                </c:pt>
                <c:pt idx="2326">
                  <c:v>182993563.1243113</c:v>
                </c:pt>
                <c:pt idx="2327">
                  <c:v>183088727.27836347</c:v>
                </c:pt>
                <c:pt idx="2328">
                  <c:v>183183892.25046304</c:v>
                </c:pt>
                <c:pt idx="2329">
                  <c:v>183279058.03862849</c:v>
                </c:pt>
                <c:pt idx="2330">
                  <c:v>183374224.64088306</c:v>
                </c:pt>
                <c:pt idx="2331">
                  <c:v>183469392.05525485</c:v>
                </c:pt>
                <c:pt idx="2332">
                  <c:v>183564560.2797766</c:v>
                </c:pt>
                <c:pt idx="2333">
                  <c:v>183659729.31248605</c:v>
                </c:pt>
                <c:pt idx="2334">
                  <c:v>183754899.15142542</c:v>
                </c:pt>
                <c:pt idx="2335">
                  <c:v>183850069.79464185</c:v>
                </c:pt>
                <c:pt idx="2336">
                  <c:v>183945241.24018711</c:v>
                </c:pt>
                <c:pt idx="2337">
                  <c:v>184040413.48611781</c:v>
                </c:pt>
                <c:pt idx="2338">
                  <c:v>184135586.53049511</c:v>
                </c:pt>
                <c:pt idx="2339">
                  <c:v>184230760.37138504</c:v>
                </c:pt>
                <c:pt idx="2340">
                  <c:v>184325935.00685823</c:v>
                </c:pt>
                <c:pt idx="2341">
                  <c:v>184421110.43498984</c:v>
                </c:pt>
                <c:pt idx="2342">
                  <c:v>184516286.65385997</c:v>
                </c:pt>
                <c:pt idx="2343">
                  <c:v>184611463.66155317</c:v>
                </c:pt>
                <c:pt idx="2344">
                  <c:v>184706641.45615876</c:v>
                </c:pt>
                <c:pt idx="2345">
                  <c:v>184801820.03577051</c:v>
                </c:pt>
                <c:pt idx="2346">
                  <c:v>184896999.39848697</c:v>
                </c:pt>
                <c:pt idx="2347">
                  <c:v>184992179.5424113</c:v>
                </c:pt>
                <c:pt idx="2348">
                  <c:v>185087360.46565109</c:v>
                </c:pt>
                <c:pt idx="2349">
                  <c:v>185182542.16631874</c:v>
                </c:pt>
                <c:pt idx="2350">
                  <c:v>185277724.64253104</c:v>
                </c:pt>
                <c:pt idx="2351">
                  <c:v>185372907.89240935</c:v>
                </c:pt>
                <c:pt idx="2352">
                  <c:v>185468091.91407976</c:v>
                </c:pt>
                <c:pt idx="2353">
                  <c:v>185563276.70567268</c:v>
                </c:pt>
                <c:pt idx="2354">
                  <c:v>185658462.26532319</c:v>
                </c:pt>
                <c:pt idx="2355">
                  <c:v>185753648.59117082</c:v>
                </c:pt>
                <c:pt idx="2356">
                  <c:v>185848835.68135965</c:v>
                </c:pt>
                <c:pt idx="2357">
                  <c:v>185944023.53403825</c:v>
                </c:pt>
                <c:pt idx="2358">
                  <c:v>186039212.14735955</c:v>
                </c:pt>
                <c:pt idx="2359">
                  <c:v>186134401.51948118</c:v>
                </c:pt>
                <c:pt idx="2360">
                  <c:v>186229591.64856511</c:v>
                </c:pt>
                <c:pt idx="2361">
                  <c:v>186324782.53277767</c:v>
                </c:pt>
                <c:pt idx="2362">
                  <c:v>186419974.17028987</c:v>
                </c:pt>
                <c:pt idx="2363">
                  <c:v>186515166.55927685</c:v>
                </c:pt>
                <c:pt idx="2364">
                  <c:v>186610359.69791847</c:v>
                </c:pt>
                <c:pt idx="2365">
                  <c:v>186705553.58439881</c:v>
                </c:pt>
                <c:pt idx="2366">
                  <c:v>186800748.21690637</c:v>
                </c:pt>
                <c:pt idx="2367">
                  <c:v>186895943.59363413</c:v>
                </c:pt>
                <c:pt idx="2368">
                  <c:v>186991139.71277928</c:v>
                </c:pt>
                <c:pt idx="2369">
                  <c:v>187086336.57254356</c:v>
                </c:pt>
                <c:pt idx="2370">
                  <c:v>187181534.17113295</c:v>
                </c:pt>
                <c:pt idx="2371">
                  <c:v>187276732.5067578</c:v>
                </c:pt>
                <c:pt idx="2372">
                  <c:v>187371931.5776329</c:v>
                </c:pt>
                <c:pt idx="2373">
                  <c:v>187467131.38197714</c:v>
                </c:pt>
                <c:pt idx="2374">
                  <c:v>187562331.91801396</c:v>
                </c:pt>
                <c:pt idx="2375">
                  <c:v>187657533.1839709</c:v>
                </c:pt>
                <c:pt idx="2376">
                  <c:v>187752735.17807999</c:v>
                </c:pt>
                <c:pt idx="2377">
                  <c:v>187847937.89857736</c:v>
                </c:pt>
                <c:pt idx="2378">
                  <c:v>187943141.34370357</c:v>
                </c:pt>
                <c:pt idx="2379">
                  <c:v>188038345.51170328</c:v>
                </c:pt>
                <c:pt idx="2380">
                  <c:v>188133550.40082559</c:v>
                </c:pt>
                <c:pt idx="2381">
                  <c:v>188228756.00932366</c:v>
                </c:pt>
                <c:pt idx="2382">
                  <c:v>188323962.33545503</c:v>
                </c:pt>
                <c:pt idx="2383">
                  <c:v>188419169.37748131</c:v>
                </c:pt>
                <c:pt idx="2384">
                  <c:v>188514377.13366851</c:v>
                </c:pt>
                <c:pt idx="2385">
                  <c:v>188609585.60228667</c:v>
                </c:pt>
                <c:pt idx="2386">
                  <c:v>188704794.78161007</c:v>
                </c:pt>
                <c:pt idx="2387">
                  <c:v>188800004.6699172</c:v>
                </c:pt>
                <c:pt idx="2388">
                  <c:v>188895215.26549071</c:v>
                </c:pt>
                <c:pt idx="2389">
                  <c:v>188990426.5666174</c:v>
                </c:pt>
                <c:pt idx="2390">
                  <c:v>189085638.57158828</c:v>
                </c:pt>
                <c:pt idx="2391">
                  <c:v>189180851.27869835</c:v>
                </c:pt>
                <c:pt idx="2392">
                  <c:v>189276064.68624693</c:v>
                </c:pt>
                <c:pt idx="2393">
                  <c:v>189371278.7925373</c:v>
                </c:pt>
                <c:pt idx="2394">
                  <c:v>189466493.5958769</c:v>
                </c:pt>
                <c:pt idx="2395">
                  <c:v>189561709.09457731</c:v>
                </c:pt>
                <c:pt idx="2396">
                  <c:v>189656925.28695419</c:v>
                </c:pt>
                <c:pt idx="2397">
                  <c:v>189752142.17132723</c:v>
                </c:pt>
                <c:pt idx="2398">
                  <c:v>189847359.74602029</c:v>
                </c:pt>
                <c:pt idx="2399">
                  <c:v>189942578.00936115</c:v>
                </c:pt>
                <c:pt idx="2400">
                  <c:v>190037796.95968175</c:v>
                </c:pt>
                <c:pt idx="2401">
                  <c:v>190133016.59531799</c:v>
                </c:pt>
                <c:pt idx="2402">
                  <c:v>190228236.91460988</c:v>
                </c:pt>
                <c:pt idx="2403">
                  <c:v>190323457.91590148</c:v>
                </c:pt>
                <c:pt idx="2404">
                  <c:v>190418679.59754068</c:v>
                </c:pt>
                <c:pt idx="2405">
                  <c:v>190513901.95787957</c:v>
                </c:pt>
                <c:pt idx="2406">
                  <c:v>190609124.9952741</c:v>
                </c:pt>
                <c:pt idx="2407">
                  <c:v>190704348.70808429</c:v>
                </c:pt>
                <c:pt idx="2408">
                  <c:v>190799573.09467411</c:v>
                </c:pt>
                <c:pt idx="2409">
                  <c:v>190894798.15341145</c:v>
                </c:pt>
                <c:pt idx="2410">
                  <c:v>190990023.8826682</c:v>
                </c:pt>
                <c:pt idx="2411">
                  <c:v>191085250.28082013</c:v>
                </c:pt>
                <c:pt idx="2412">
                  <c:v>191180477.34624702</c:v>
                </c:pt>
                <c:pt idx="2413">
                  <c:v>191275705.07733256</c:v>
                </c:pt>
                <c:pt idx="2414">
                  <c:v>191370933.47246432</c:v>
                </c:pt>
                <c:pt idx="2415">
                  <c:v>191466162.53003383</c:v>
                </c:pt>
                <c:pt idx="2416">
                  <c:v>191561392.24843642</c:v>
                </c:pt>
                <c:pt idx="2417">
                  <c:v>191656622.62607142</c:v>
                </c:pt>
                <c:pt idx="2418">
                  <c:v>191751853.661342</c:v>
                </c:pt>
                <c:pt idx="2419">
                  <c:v>191847085.35265514</c:v>
                </c:pt>
                <c:pt idx="2420">
                  <c:v>191942317.69842175</c:v>
                </c:pt>
                <c:pt idx="2421">
                  <c:v>192037550.69705656</c:v>
                </c:pt>
                <c:pt idx="2422">
                  <c:v>192132784.3469781</c:v>
                </c:pt>
                <c:pt idx="2423">
                  <c:v>192228018.64660883</c:v>
                </c:pt>
                <c:pt idx="2424">
                  <c:v>192323253.59437495</c:v>
                </c:pt>
                <c:pt idx="2425">
                  <c:v>192418489.18870655</c:v>
                </c:pt>
                <c:pt idx="2426">
                  <c:v>192513725.42803735</c:v>
                </c:pt>
                <c:pt idx="2427">
                  <c:v>192608962.31080511</c:v>
                </c:pt>
                <c:pt idx="2428">
                  <c:v>192704199.83545116</c:v>
                </c:pt>
                <c:pt idx="2429">
                  <c:v>192799438.00042069</c:v>
                </c:pt>
                <c:pt idx="2430">
                  <c:v>192894676.80416274</c:v>
                </c:pt>
                <c:pt idx="2431">
                  <c:v>192989916.24512994</c:v>
                </c:pt>
                <c:pt idx="2432">
                  <c:v>193085156.3217788</c:v>
                </c:pt>
                <c:pt idx="2433">
                  <c:v>193180397.03256956</c:v>
                </c:pt>
                <c:pt idx="2434">
                  <c:v>193275638.37596604</c:v>
                </c:pt>
                <c:pt idx="2435">
                  <c:v>193370880.350436</c:v>
                </c:pt>
                <c:pt idx="2436">
                  <c:v>193466122.95445079</c:v>
                </c:pt>
                <c:pt idx="2437">
                  <c:v>193561366.18648541</c:v>
                </c:pt>
                <c:pt idx="2438">
                  <c:v>193656610.0450187</c:v>
                </c:pt>
                <c:pt idx="2439">
                  <c:v>193751854.52853304</c:v>
                </c:pt>
                <c:pt idx="2440">
                  <c:v>193847099.63551459</c:v>
                </c:pt>
                <c:pt idx="2441">
                  <c:v>193942345.36445317</c:v>
                </c:pt>
                <c:pt idx="2442">
                  <c:v>194037591.71384215</c:v>
                </c:pt>
                <c:pt idx="2443">
                  <c:v>194132838.68217871</c:v>
                </c:pt>
                <c:pt idx="2444">
                  <c:v>194228086.2679635</c:v>
                </c:pt>
                <c:pt idx="2445">
                  <c:v>194323334.46970099</c:v>
                </c:pt>
                <c:pt idx="2446">
                  <c:v>194418583.2858991</c:v>
                </c:pt>
                <c:pt idx="2447">
                  <c:v>194513832.71506944</c:v>
                </c:pt>
                <c:pt idx="2448">
                  <c:v>194609082.75572726</c:v>
                </c:pt>
                <c:pt idx="2449">
                  <c:v>194704333.40639135</c:v>
                </c:pt>
                <c:pt idx="2450">
                  <c:v>194799584.66558406</c:v>
                </c:pt>
                <c:pt idx="2451">
                  <c:v>194894836.53183141</c:v>
                </c:pt>
                <c:pt idx="2452">
                  <c:v>194990089.003663</c:v>
                </c:pt>
                <c:pt idx="2453">
                  <c:v>195085342.07961181</c:v>
                </c:pt>
                <c:pt idx="2454">
                  <c:v>195180595.75821459</c:v>
                </c:pt>
                <c:pt idx="2455">
                  <c:v>195275850.03801155</c:v>
                </c:pt>
                <c:pt idx="2456">
                  <c:v>195371104.91754639</c:v>
                </c:pt>
                <c:pt idx="2457">
                  <c:v>195466360.3953664</c:v>
                </c:pt>
                <c:pt idx="2458">
                  <c:v>195561616.47002232</c:v>
                </c:pt>
                <c:pt idx="2459">
                  <c:v>195656873.14006853</c:v>
                </c:pt>
                <c:pt idx="2460">
                  <c:v>195752130.40406278</c:v>
                </c:pt>
                <c:pt idx="2461">
                  <c:v>195847388.26056635</c:v>
                </c:pt>
                <c:pt idx="2462">
                  <c:v>195942646.70814413</c:v>
                </c:pt>
                <c:pt idx="2463">
                  <c:v>196037905.74536422</c:v>
                </c:pt>
                <c:pt idx="2464">
                  <c:v>196133165.37079838</c:v>
                </c:pt>
                <c:pt idx="2465">
                  <c:v>196228425.58302185</c:v>
                </c:pt>
                <c:pt idx="2466">
                  <c:v>196323686.38061324</c:v>
                </c:pt>
                <c:pt idx="2467">
                  <c:v>196418947.76215461</c:v>
                </c:pt>
                <c:pt idx="2468">
                  <c:v>196514209.72623149</c:v>
                </c:pt>
                <c:pt idx="2469">
                  <c:v>196609472.27143282</c:v>
                </c:pt>
                <c:pt idx="2470">
                  <c:v>196704735.39635092</c:v>
                </c:pt>
                <c:pt idx="2471">
                  <c:v>196799999.09958157</c:v>
                </c:pt>
                <c:pt idx="2472">
                  <c:v>196895263.379724</c:v>
                </c:pt>
                <c:pt idx="2473">
                  <c:v>196990528.23538068</c:v>
                </c:pt>
                <c:pt idx="2474">
                  <c:v>197085793.66515759</c:v>
                </c:pt>
                <c:pt idx="2475">
                  <c:v>197181059.66766408</c:v>
                </c:pt>
                <c:pt idx="2476">
                  <c:v>197276326.24151284</c:v>
                </c:pt>
                <c:pt idx="2477">
                  <c:v>197371593.3853198</c:v>
                </c:pt>
                <c:pt idx="2478">
                  <c:v>197466861.09770453</c:v>
                </c:pt>
                <c:pt idx="2479">
                  <c:v>197562129.37728971</c:v>
                </c:pt>
                <c:pt idx="2480">
                  <c:v>197657398.2227014</c:v>
                </c:pt>
                <c:pt idx="2481">
                  <c:v>197752667.63256902</c:v>
                </c:pt>
                <c:pt idx="2482">
                  <c:v>197847937.60552534</c:v>
                </c:pt>
                <c:pt idx="2483">
                  <c:v>197943208.14020634</c:v>
                </c:pt>
                <c:pt idx="2484">
                  <c:v>198038479.23525143</c:v>
                </c:pt>
                <c:pt idx="2485">
                  <c:v>198133750.88930327</c:v>
                </c:pt>
                <c:pt idx="2486">
                  <c:v>198229023.10100767</c:v>
                </c:pt>
                <c:pt idx="2487">
                  <c:v>198324295.86901394</c:v>
                </c:pt>
                <c:pt idx="2488">
                  <c:v>198419569.19197455</c:v>
                </c:pt>
                <c:pt idx="2489">
                  <c:v>198514843.06854519</c:v>
                </c:pt>
                <c:pt idx="2490">
                  <c:v>198610117.49738497</c:v>
                </c:pt>
                <c:pt idx="2491">
                  <c:v>198705392.47715607</c:v>
                </c:pt>
                <c:pt idx="2492">
                  <c:v>198800668.00652397</c:v>
                </c:pt>
                <c:pt idx="2493">
                  <c:v>198895944.08415744</c:v>
                </c:pt>
                <c:pt idx="2494">
                  <c:v>198991220.70872837</c:v>
                </c:pt>
                <c:pt idx="2495">
                  <c:v>199086497.87891197</c:v>
                </c:pt>
                <c:pt idx="2496">
                  <c:v>199181775.59338668</c:v>
                </c:pt>
                <c:pt idx="2497">
                  <c:v>199277053.85083392</c:v>
                </c:pt>
                <c:pt idx="2498">
                  <c:v>199372332.64993861</c:v>
                </c:pt>
                <c:pt idx="2499">
                  <c:v>199467611.98938861</c:v>
                </c:pt>
                <c:pt idx="2500">
                  <c:v>199562891.86787507</c:v>
                </c:pt>
                <c:pt idx="2501">
                  <c:v>199658172.28409231</c:v>
                </c:pt>
                <c:pt idx="2502">
                  <c:v>199753453.23673779</c:v>
                </c:pt>
                <c:pt idx="2503">
                  <c:v>199848734.72451213</c:v>
                </c:pt>
                <c:pt idx="2504">
                  <c:v>199944016.74611911</c:v>
                </c:pt>
                <c:pt idx="2505">
                  <c:v>200039299.30026564</c:v>
                </c:pt>
                <c:pt idx="2506">
                  <c:v>200134582.38566178</c:v>
                </c:pt>
                <c:pt idx="2507">
                  <c:v>200229866.00102064</c:v>
                </c:pt>
                <c:pt idx="2508">
                  <c:v>200325150.14505854</c:v>
                </c:pt>
                <c:pt idx="2509">
                  <c:v>200420434.81649491</c:v>
                </c:pt>
                <c:pt idx="2510">
                  <c:v>200515720.01405218</c:v>
                </c:pt>
                <c:pt idx="2511">
                  <c:v>200611005.73645595</c:v>
                </c:pt>
                <c:pt idx="2512">
                  <c:v>200706291.98243493</c:v>
                </c:pt>
                <c:pt idx="2513">
                  <c:v>200801578.7507208</c:v>
                </c:pt>
                <c:pt idx="2514">
                  <c:v>200896866.04004851</c:v>
                </c:pt>
                <c:pt idx="2515">
                  <c:v>200992153.8491559</c:v>
                </c:pt>
                <c:pt idx="2516">
                  <c:v>201087442.17678383</c:v>
                </c:pt>
                <c:pt idx="2517">
                  <c:v>201182731.02167645</c:v>
                </c:pt>
                <c:pt idx="2518">
                  <c:v>201278020.38258067</c:v>
                </c:pt>
                <c:pt idx="2519">
                  <c:v>201373310.25824666</c:v>
                </c:pt>
                <c:pt idx="2520">
                  <c:v>201468600.64742747</c:v>
                </c:pt>
                <c:pt idx="2521">
                  <c:v>201563891.54887924</c:v>
                </c:pt>
                <c:pt idx="2522">
                  <c:v>201659182.96136114</c:v>
                </c:pt>
                <c:pt idx="2523">
                  <c:v>201754474.88363528</c:v>
                </c:pt>
                <c:pt idx="2524">
                  <c:v>201849767.31446677</c:v>
                </c:pt>
                <c:pt idx="2525">
                  <c:v>201945060.2526238</c:v>
                </c:pt>
                <c:pt idx="2526">
                  <c:v>202040353.69687748</c:v>
                </c:pt>
                <c:pt idx="2527">
                  <c:v>202135647.64600188</c:v>
                </c:pt>
                <c:pt idx="2528">
                  <c:v>202230942.09877405</c:v>
                </c:pt>
                <c:pt idx="2529">
                  <c:v>202326237.05397406</c:v>
                </c:pt>
                <c:pt idx="2530">
                  <c:v>202421532.51038489</c:v>
                </c:pt>
                <c:pt idx="2531">
                  <c:v>202516828.4667924</c:v>
                </c:pt>
                <c:pt idx="2532">
                  <c:v>202612124.92198557</c:v>
                </c:pt>
                <c:pt idx="2533">
                  <c:v>202707421.8747561</c:v>
                </c:pt>
                <c:pt idx="2534">
                  <c:v>202802719.32389879</c:v>
                </c:pt>
                <c:pt idx="2535">
                  <c:v>202898017.26821122</c:v>
                </c:pt>
                <c:pt idx="2536">
                  <c:v>202993315.70649403</c:v>
                </c:pt>
                <c:pt idx="2537">
                  <c:v>203088614.63755065</c:v>
                </c:pt>
                <c:pt idx="2538">
                  <c:v>203183914.0601874</c:v>
                </c:pt>
                <c:pt idx="2539">
                  <c:v>203279213.97321358</c:v>
                </c:pt>
                <c:pt idx="2540">
                  <c:v>203374514.37544137</c:v>
                </c:pt>
                <c:pt idx="2541">
                  <c:v>203469815.26568574</c:v>
                </c:pt>
                <c:pt idx="2542">
                  <c:v>203565116.6427646</c:v>
                </c:pt>
                <c:pt idx="2543">
                  <c:v>203660418.50549862</c:v>
                </c:pt>
                <c:pt idx="2544">
                  <c:v>203755720.85271159</c:v>
                </c:pt>
                <c:pt idx="2545">
                  <c:v>203851023.68322977</c:v>
                </c:pt>
                <c:pt idx="2546">
                  <c:v>203946326.9958826</c:v>
                </c:pt>
                <c:pt idx="2547">
                  <c:v>204041630.78950211</c:v>
                </c:pt>
                <c:pt idx="2548">
                  <c:v>204136935.06292334</c:v>
                </c:pt>
                <c:pt idx="2549">
                  <c:v>204232239.81498408</c:v>
                </c:pt>
                <c:pt idx="2550">
                  <c:v>204327545.04452488</c:v>
                </c:pt>
                <c:pt idx="2551">
                  <c:v>204422850.75038919</c:v>
                </c:pt>
                <c:pt idx="2552">
                  <c:v>204518156.93142322</c:v>
                </c:pt>
                <c:pt idx="2553">
                  <c:v>204613463.586476</c:v>
                </c:pt>
                <c:pt idx="2554">
                  <c:v>204708770.71439922</c:v>
                </c:pt>
                <c:pt idx="2555">
                  <c:v>204804078.3140476</c:v>
                </c:pt>
                <c:pt idx="2556">
                  <c:v>204899386.38427839</c:v>
                </c:pt>
                <c:pt idx="2557">
                  <c:v>204994694.92395172</c:v>
                </c:pt>
                <c:pt idx="2558">
                  <c:v>205090003.93193054</c:v>
                </c:pt>
                <c:pt idx="2559">
                  <c:v>205185313.40708041</c:v>
                </c:pt>
                <c:pt idx="2560">
                  <c:v>205280623.34826973</c:v>
                </c:pt>
                <c:pt idx="2561">
                  <c:v>205375933.75436965</c:v>
                </c:pt>
                <c:pt idx="2562">
                  <c:v>205471244.62425402</c:v>
                </c:pt>
                <c:pt idx="2563">
                  <c:v>205566555.95679939</c:v>
                </c:pt>
                <c:pt idx="2564">
                  <c:v>205661867.7508851</c:v>
                </c:pt>
                <c:pt idx="2565">
                  <c:v>205757180.00539315</c:v>
                </c:pt>
                <c:pt idx="2566">
                  <c:v>205852492.7192083</c:v>
                </c:pt>
                <c:pt idx="2567">
                  <c:v>205947805.89121795</c:v>
                </c:pt>
                <c:pt idx="2568">
                  <c:v>206043119.52031228</c:v>
                </c:pt>
                <c:pt idx="2569">
                  <c:v>206138433.60538402</c:v>
                </c:pt>
                <c:pt idx="2570">
                  <c:v>206233748.14532873</c:v>
                </c:pt>
                <c:pt idx="2571">
                  <c:v>206329063.13904455</c:v>
                </c:pt>
                <c:pt idx="2572">
                  <c:v>206424378.58543235</c:v>
                </c:pt>
                <c:pt idx="2573">
                  <c:v>206519694.48339561</c:v>
                </c:pt>
                <c:pt idx="2574">
                  <c:v>206615010.83184049</c:v>
                </c:pt>
                <c:pt idx="2575">
                  <c:v>206710327.62967581</c:v>
                </c:pt>
                <c:pt idx="2576">
                  <c:v>206805644.87581301</c:v>
                </c:pt>
                <c:pt idx="2577">
                  <c:v>206900962.56916615</c:v>
                </c:pt>
                <c:pt idx="2578">
                  <c:v>206996280.70865202</c:v>
                </c:pt>
                <c:pt idx="2579">
                  <c:v>207091599.29318997</c:v>
                </c:pt>
                <c:pt idx="2580">
                  <c:v>207186918.32170185</c:v>
                </c:pt>
                <c:pt idx="2581">
                  <c:v>207282237.79311231</c:v>
                </c:pt>
                <c:pt idx="2582">
                  <c:v>207377557.70634857</c:v>
                </c:pt>
                <c:pt idx="2583">
                  <c:v>207472878.06034029</c:v>
                </c:pt>
                <c:pt idx="2584">
                  <c:v>207568198.85401988</c:v>
                </c:pt>
                <c:pt idx="2585">
                  <c:v>207663520.0863224</c:v>
                </c:pt>
                <c:pt idx="2586">
                  <c:v>207758841.7561852</c:v>
                </c:pt>
                <c:pt idx="2587">
                  <c:v>207854163.86254853</c:v>
                </c:pt>
                <c:pt idx="2588">
                  <c:v>207949486.40435502</c:v>
                </c:pt>
                <c:pt idx="2589">
                  <c:v>208044809.38054994</c:v>
                </c:pt>
                <c:pt idx="2590">
                  <c:v>208140132.79008099</c:v>
                </c:pt>
                <c:pt idx="2591">
                  <c:v>208235456.63189861</c:v>
                </c:pt>
                <c:pt idx="2592">
                  <c:v>208330780.90495566</c:v>
                </c:pt>
                <c:pt idx="2593">
                  <c:v>208426105.60820746</c:v>
                </c:pt>
                <c:pt idx="2594">
                  <c:v>208521430.74061212</c:v>
                </c:pt>
                <c:pt idx="2595">
                  <c:v>208616756.30112997</c:v>
                </c:pt>
                <c:pt idx="2596">
                  <c:v>208712082.28872404</c:v>
                </c:pt>
                <c:pt idx="2597">
                  <c:v>208807408.70235991</c:v>
                </c:pt>
                <c:pt idx="2598">
                  <c:v>208902735.54100549</c:v>
                </c:pt>
                <c:pt idx="2599">
                  <c:v>208998062.80363137</c:v>
                </c:pt>
                <c:pt idx="2600">
                  <c:v>209093390.48921049</c:v>
                </c:pt>
                <c:pt idx="2601">
                  <c:v>209188718.59671837</c:v>
                </c:pt>
                <c:pt idx="2602">
                  <c:v>209284047.12513301</c:v>
                </c:pt>
                <c:pt idx="2603">
                  <c:v>209379376.07343477</c:v>
                </c:pt>
                <c:pt idx="2604">
                  <c:v>209474705.44060662</c:v>
                </c:pt>
                <c:pt idx="2605">
                  <c:v>209570035.22563398</c:v>
                </c:pt>
                <c:pt idx="2606">
                  <c:v>209665365.42750463</c:v>
                </c:pt>
                <c:pt idx="2607">
                  <c:v>209760696.04520887</c:v>
                </c:pt>
                <c:pt idx="2608">
                  <c:v>209856027.07773945</c:v>
                </c:pt>
                <c:pt idx="2609">
                  <c:v>209951358.52409154</c:v>
                </c:pt>
                <c:pt idx="2610">
                  <c:v>210046690.38326275</c:v>
                </c:pt>
                <c:pt idx="2611">
                  <c:v>210142022.65425313</c:v>
                </c:pt>
                <c:pt idx="2612">
                  <c:v>210237355.33606508</c:v>
                </c:pt>
                <c:pt idx="2613">
                  <c:v>210332688.42770359</c:v>
                </c:pt>
                <c:pt idx="2614">
                  <c:v>210428021.92817581</c:v>
                </c:pt>
                <c:pt idx="2615">
                  <c:v>210523355.83649155</c:v>
                </c:pt>
                <c:pt idx="2616">
                  <c:v>210618690.15166283</c:v>
                </c:pt>
                <c:pt idx="2617">
                  <c:v>210714024.87270418</c:v>
                </c:pt>
                <c:pt idx="2618">
                  <c:v>210809359.99863243</c:v>
                </c:pt>
                <c:pt idx="2619">
                  <c:v>210904695.52846685</c:v>
                </c:pt>
                <c:pt idx="2620">
                  <c:v>211000031.46122906</c:v>
                </c:pt>
                <c:pt idx="2621">
                  <c:v>211095367.79594305</c:v>
                </c:pt>
                <c:pt idx="2622">
                  <c:v>211190704.5316352</c:v>
                </c:pt>
                <c:pt idx="2623">
                  <c:v>211286041.6673342</c:v>
                </c:pt>
                <c:pt idx="2624">
                  <c:v>211381379.20207122</c:v>
                </c:pt>
                <c:pt idx="2625">
                  <c:v>211476717.13487953</c:v>
                </c:pt>
                <c:pt idx="2626">
                  <c:v>211572055.46479499</c:v>
                </c:pt>
                <c:pt idx="2627">
                  <c:v>211667394.19085568</c:v>
                </c:pt>
                <c:pt idx="2628">
                  <c:v>211762733.31210202</c:v>
                </c:pt>
                <c:pt idx="2629">
                  <c:v>211858072.82757676</c:v>
                </c:pt>
                <c:pt idx="2630">
                  <c:v>211953412.73632494</c:v>
                </c:pt>
                <c:pt idx="2631">
                  <c:v>212048753.03739402</c:v>
                </c:pt>
                <c:pt idx="2632">
                  <c:v>212144093.7298336</c:v>
                </c:pt>
                <c:pt idx="2633">
                  <c:v>212239434.81269574</c:v>
                </c:pt>
                <c:pt idx="2634">
                  <c:v>212334776.28503469</c:v>
                </c:pt>
                <c:pt idx="2635">
                  <c:v>212430118.14590701</c:v>
                </c:pt>
                <c:pt idx="2636">
                  <c:v>212525460.39437166</c:v>
                </c:pt>
                <c:pt idx="2637">
                  <c:v>212620803.0294897</c:v>
                </c:pt>
                <c:pt idx="2638">
                  <c:v>212716146.05032453</c:v>
                </c:pt>
                <c:pt idx="2639">
                  <c:v>212811489.45594189</c:v>
                </c:pt>
                <c:pt idx="2640">
                  <c:v>212906833.24540973</c:v>
                </c:pt>
                <c:pt idx="2641">
                  <c:v>213002177.41779825</c:v>
                </c:pt>
                <c:pt idx="2642">
                  <c:v>213097521.97217992</c:v>
                </c:pt>
                <c:pt idx="2643">
                  <c:v>213192866.90762937</c:v>
                </c:pt>
                <c:pt idx="2644">
                  <c:v>213288212.22322366</c:v>
                </c:pt>
                <c:pt idx="2645">
                  <c:v>213383557.91804191</c:v>
                </c:pt>
                <c:pt idx="2646">
                  <c:v>213478903.99116552</c:v>
                </c:pt>
                <c:pt idx="2647">
                  <c:v>213574250.44167823</c:v>
                </c:pt>
                <c:pt idx="2648">
                  <c:v>213669597.26866573</c:v>
                </c:pt>
                <c:pt idx="2649">
                  <c:v>213764944.47121626</c:v>
                </c:pt>
                <c:pt idx="2650">
                  <c:v>213860292.04842001</c:v>
                </c:pt>
                <c:pt idx="2651">
                  <c:v>213955639.99936947</c:v>
                </c:pt>
                <c:pt idx="2652">
                  <c:v>214050988.32315937</c:v>
                </c:pt>
                <c:pt idx="2653">
                  <c:v>214146337.01888657</c:v>
                </c:pt>
                <c:pt idx="2654">
                  <c:v>214241686.08565006</c:v>
                </c:pt>
                <c:pt idx="2655">
                  <c:v>214337035.52255121</c:v>
                </c:pt>
                <c:pt idx="2656">
                  <c:v>214432385.32869336</c:v>
                </c:pt>
                <c:pt idx="2657">
                  <c:v>214527735.50318214</c:v>
                </c:pt>
                <c:pt idx="2658">
                  <c:v>214623086.04512531</c:v>
                </c:pt>
                <c:pt idx="2659">
                  <c:v>214718436.95363277</c:v>
                </c:pt>
                <c:pt idx="2660">
                  <c:v>214813788.22781661</c:v>
                </c:pt>
                <c:pt idx="2661">
                  <c:v>214909139.8667911</c:v>
                </c:pt>
                <c:pt idx="2662">
                  <c:v>215004491.86967254</c:v>
                </c:pt>
                <c:pt idx="2663">
                  <c:v>215099844.23557955</c:v>
                </c:pt>
                <c:pt idx="2664">
                  <c:v>215195196.96363267</c:v>
                </c:pt>
                <c:pt idx="2665">
                  <c:v>215290550.05295476</c:v>
                </c:pt>
                <c:pt idx="2666">
                  <c:v>215385903.50267068</c:v>
                </c:pt>
                <c:pt idx="2667">
                  <c:v>215481257.3119075</c:v>
                </c:pt>
                <c:pt idx="2668">
                  <c:v>215576611.47979432</c:v>
                </c:pt>
                <c:pt idx="2669">
                  <c:v>215671966.00546241</c:v>
                </c:pt>
                <c:pt idx="2670">
                  <c:v>215767320.88804513</c:v>
                </c:pt>
                <c:pt idx="2671">
                  <c:v>215862676.12667793</c:v>
                </c:pt>
                <c:pt idx="2672">
                  <c:v>215958031.72049835</c:v>
                </c:pt>
                <c:pt idx="2673">
                  <c:v>216053387.66864604</c:v>
                </c:pt>
                <c:pt idx="2674">
                  <c:v>216148743.97026268</c:v>
                </c:pt>
                <c:pt idx="2675">
                  <c:v>216244100.62449211</c:v>
                </c:pt>
                <c:pt idx="2676">
                  <c:v>216339457.63048023</c:v>
                </c:pt>
                <c:pt idx="2677">
                  <c:v>216434814.98737493</c:v>
                </c:pt>
                <c:pt idx="2678">
                  <c:v>216530172.69432619</c:v>
                </c:pt>
                <c:pt idx="2679">
                  <c:v>216625530.7504862</c:v>
                </c:pt>
                <c:pt idx="2680">
                  <c:v>216720889.15500897</c:v>
                </c:pt>
                <c:pt idx="2681">
                  <c:v>216816247.90705073</c:v>
                </c:pt>
                <c:pt idx="2682">
                  <c:v>216911607.00576958</c:v>
                </c:pt>
                <c:pt idx="2683">
                  <c:v>217006966.45032594</c:v>
                </c:pt>
                <c:pt idx="2684">
                  <c:v>217102326.23988199</c:v>
                </c:pt>
                <c:pt idx="2685">
                  <c:v>217197686.37360203</c:v>
                </c:pt>
                <c:pt idx="2686">
                  <c:v>217293046.85065246</c:v>
                </c:pt>
                <c:pt idx="2687">
                  <c:v>217388407.67020163</c:v>
                </c:pt>
                <c:pt idx="2688">
                  <c:v>217483768.83141991</c:v>
                </c:pt>
                <c:pt idx="2689">
                  <c:v>217579130.33347964</c:v>
                </c:pt>
                <c:pt idx="2690">
                  <c:v>217674492.17555526</c:v>
                </c:pt>
                <c:pt idx="2691">
                  <c:v>217769854.35682315</c:v>
                </c:pt>
                <c:pt idx="2692">
                  <c:v>217865216.87646163</c:v>
                </c:pt>
                <c:pt idx="2693">
                  <c:v>217960579.73365113</c:v>
                </c:pt>
                <c:pt idx="2694">
                  <c:v>218055942.92757404</c:v>
                </c:pt>
                <c:pt idx="2695">
                  <c:v>218151306.45741463</c:v>
                </c:pt>
                <c:pt idx="2696">
                  <c:v>218246670.32235926</c:v>
                </c:pt>
                <c:pt idx="2697">
                  <c:v>218342034.52159616</c:v>
                </c:pt>
                <c:pt idx="2698">
                  <c:v>218437399.05431563</c:v>
                </c:pt>
                <c:pt idx="2699">
                  <c:v>218532763.91970992</c:v>
                </c:pt>
                <c:pt idx="2700">
                  <c:v>218628129.1169731</c:v>
                </c:pt>
                <c:pt idx="2701">
                  <c:v>218723494.64530134</c:v>
                </c:pt>
                <c:pt idx="2702">
                  <c:v>218818860.50389275</c:v>
                </c:pt>
                <c:pt idx="2703">
                  <c:v>218914226.69194725</c:v>
                </c:pt>
                <c:pt idx="2704">
                  <c:v>219009593.20866686</c:v>
                </c:pt>
                <c:pt idx="2705">
                  <c:v>219104960.05325544</c:v>
                </c:pt>
                <c:pt idx="2706">
                  <c:v>219200327.22491881</c:v>
                </c:pt>
                <c:pt idx="2707">
                  <c:v>219295694.72286472</c:v>
                </c:pt>
                <c:pt idx="2708">
                  <c:v>219391062.54630277</c:v>
                </c:pt>
                <c:pt idx="2709">
                  <c:v>219486430.6944446</c:v>
                </c:pt>
                <c:pt idx="2710">
                  <c:v>219581799.16650361</c:v>
                </c:pt>
                <c:pt idx="2711">
                  <c:v>219677167.96169525</c:v>
                </c:pt>
                <c:pt idx="2712">
                  <c:v>219772537.07923672</c:v>
                </c:pt>
                <c:pt idx="2713">
                  <c:v>219867906.51834729</c:v>
                </c:pt>
                <c:pt idx="2714">
                  <c:v>219963276.27824798</c:v>
                </c:pt>
                <c:pt idx="2715">
                  <c:v>220058646.35816175</c:v>
                </c:pt>
                <c:pt idx="2716">
                  <c:v>220154016.75731346</c:v>
                </c:pt>
                <c:pt idx="2717">
                  <c:v>220249387.47492981</c:v>
                </c:pt>
                <c:pt idx="2718">
                  <c:v>220344758.51023939</c:v>
                </c:pt>
                <c:pt idx="2719">
                  <c:v>220440129.86247268</c:v>
                </c:pt>
                <c:pt idx="2720">
                  <c:v>220535501.53086206</c:v>
                </c:pt>
                <c:pt idx="2721">
                  <c:v>220630873.51464155</c:v>
                </c:pt>
                <c:pt idx="2722">
                  <c:v>220726245.81304729</c:v>
                </c:pt>
                <c:pt idx="2723">
                  <c:v>220821618.4253172</c:v>
                </c:pt>
                <c:pt idx="2724">
                  <c:v>220916991.3506909</c:v>
                </c:pt>
                <c:pt idx="2725">
                  <c:v>221012364.58841014</c:v>
                </c:pt>
                <c:pt idx="2726">
                  <c:v>221107738.13771814</c:v>
                </c:pt>
                <c:pt idx="2727">
                  <c:v>221203111.99786025</c:v>
                </c:pt>
                <c:pt idx="2728">
                  <c:v>221298486.16808358</c:v>
                </c:pt>
                <c:pt idx="2729">
                  <c:v>221393860.64763692</c:v>
                </c:pt>
                <c:pt idx="2730">
                  <c:v>221489235.43577108</c:v>
                </c:pt>
                <c:pt idx="2731">
                  <c:v>221584610.53173858</c:v>
                </c:pt>
                <c:pt idx="2732">
                  <c:v>221679985.93479365</c:v>
                </c:pt>
                <c:pt idx="2733">
                  <c:v>221775361.64419258</c:v>
                </c:pt>
                <c:pt idx="2734">
                  <c:v>221870737.65919325</c:v>
                </c:pt>
                <c:pt idx="2735">
                  <c:v>221966113.97905546</c:v>
                </c:pt>
                <c:pt idx="2736">
                  <c:v>222061490.6030407</c:v>
                </c:pt>
                <c:pt idx="2737">
                  <c:v>222156867.53041229</c:v>
                </c:pt>
                <c:pt idx="2738">
                  <c:v>222252244.76043537</c:v>
                </c:pt>
                <c:pt idx="2739">
                  <c:v>222347622.29237688</c:v>
                </c:pt>
                <c:pt idx="2740">
                  <c:v>222443000.12550539</c:v>
                </c:pt>
                <c:pt idx="2741">
                  <c:v>222538378.25909147</c:v>
                </c:pt>
                <c:pt idx="2742">
                  <c:v>222633756.69240713</c:v>
                </c:pt>
                <c:pt idx="2743">
                  <c:v>222729135.42472658</c:v>
                </c:pt>
                <c:pt idx="2744">
                  <c:v>222824514.45532539</c:v>
                </c:pt>
                <c:pt idx="2745">
                  <c:v>222919893.78348112</c:v>
                </c:pt>
                <c:pt idx="2746">
                  <c:v>223015273.40847296</c:v>
                </c:pt>
                <c:pt idx="2747">
                  <c:v>223110653.32958192</c:v>
                </c:pt>
                <c:pt idx="2748">
                  <c:v>223206033.54609066</c:v>
                </c:pt>
                <c:pt idx="2749">
                  <c:v>223301414.0572837</c:v>
                </c:pt>
                <c:pt idx="2750">
                  <c:v>223396794.86244723</c:v>
                </c:pt>
                <c:pt idx="2751">
                  <c:v>223492175.96086922</c:v>
                </c:pt>
                <c:pt idx="2752">
                  <c:v>223587557.35183921</c:v>
                </c:pt>
                <c:pt idx="2753">
                  <c:v>223682939.0346486</c:v>
                </c:pt>
                <c:pt idx="2754">
                  <c:v>223778321.00859052</c:v>
                </c:pt>
                <c:pt idx="2755">
                  <c:v>223873703.27295977</c:v>
                </c:pt>
                <c:pt idx="2756">
                  <c:v>223969085.82705271</c:v>
                </c:pt>
                <c:pt idx="2757">
                  <c:v>224064468.67016774</c:v>
                </c:pt>
                <c:pt idx="2758">
                  <c:v>224159851.80160472</c:v>
                </c:pt>
                <c:pt idx="2759">
                  <c:v>224255235.22066516</c:v>
                </c:pt>
                <c:pt idx="2760">
                  <c:v>224350618.92665246</c:v>
                </c:pt>
                <c:pt idx="2761">
                  <c:v>224446002.91887155</c:v>
                </c:pt>
                <c:pt idx="2762">
                  <c:v>224541387.19662908</c:v>
                </c:pt>
                <c:pt idx="2763">
                  <c:v>224636771.7592335</c:v>
                </c:pt>
                <c:pt idx="2764">
                  <c:v>224732156.60599476</c:v>
                </c:pt>
                <c:pt idx="2765">
                  <c:v>224827541.73622447</c:v>
                </c:pt>
                <c:pt idx="2766">
                  <c:v>224922927.14923614</c:v>
                </c:pt>
                <c:pt idx="2767">
                  <c:v>225018312.84434471</c:v>
                </c:pt>
                <c:pt idx="2768">
                  <c:v>225113698.82086685</c:v>
                </c:pt>
                <c:pt idx="2769">
                  <c:v>225209085.07812098</c:v>
                </c:pt>
                <c:pt idx="2770">
                  <c:v>225304471.61542705</c:v>
                </c:pt>
                <c:pt idx="2771">
                  <c:v>225399858.43210667</c:v>
                </c:pt>
                <c:pt idx="2772">
                  <c:v>225495245.52748311</c:v>
                </c:pt>
                <c:pt idx="2773">
                  <c:v>225590632.90088129</c:v>
                </c:pt>
                <c:pt idx="2774">
                  <c:v>225686020.55162784</c:v>
                </c:pt>
                <c:pt idx="2775">
                  <c:v>225781408.47905087</c:v>
                </c:pt>
                <c:pt idx="2776">
                  <c:v>225876796.68248025</c:v>
                </c:pt>
                <c:pt idx="2777">
                  <c:v>225972185.16124737</c:v>
                </c:pt>
                <c:pt idx="2778">
                  <c:v>226067573.91468525</c:v>
                </c:pt>
                <c:pt idx="2779">
                  <c:v>226162962.94212869</c:v>
                </c:pt>
                <c:pt idx="2780">
                  <c:v>226258352.24291387</c:v>
                </c:pt>
                <c:pt idx="2781">
                  <c:v>226353741.81637871</c:v>
                </c:pt>
                <c:pt idx="2782">
                  <c:v>226449131.66186264</c:v>
                </c:pt>
                <c:pt idx="2783">
                  <c:v>226544521.77870685</c:v>
                </c:pt>
                <c:pt idx="2784">
                  <c:v>226639912.16625404</c:v>
                </c:pt>
                <c:pt idx="2785">
                  <c:v>226735302.82384834</c:v>
                </c:pt>
                <c:pt idx="2786">
                  <c:v>226830693.75083584</c:v>
                </c:pt>
                <c:pt idx="2787">
                  <c:v>226926084.94656384</c:v>
                </c:pt>
                <c:pt idx="2788">
                  <c:v>227021476.41038141</c:v>
                </c:pt>
                <c:pt idx="2789">
                  <c:v>227116868.14163911</c:v>
                </c:pt>
                <c:pt idx="2790">
                  <c:v>227212260.13968927</c:v>
                </c:pt>
                <c:pt idx="2791">
                  <c:v>227307652.40388551</c:v>
                </c:pt>
                <c:pt idx="2792">
                  <c:v>227403044.9335832</c:v>
                </c:pt>
                <c:pt idx="2793">
                  <c:v>227498437.72813931</c:v>
                </c:pt>
                <c:pt idx="2794">
                  <c:v>227593830.78691214</c:v>
                </c:pt>
                <c:pt idx="2795">
                  <c:v>227689224.10926169</c:v>
                </c:pt>
                <c:pt idx="2796">
                  <c:v>227784617.69454962</c:v>
                </c:pt>
                <c:pt idx="2797">
                  <c:v>227880011.54213887</c:v>
                </c:pt>
                <c:pt idx="2798">
                  <c:v>227975405.65139425</c:v>
                </c:pt>
                <c:pt idx="2799">
                  <c:v>228070800.02168179</c:v>
                </c:pt>
                <c:pt idx="2800">
                  <c:v>228166194.6523692</c:v>
                </c:pt>
                <c:pt idx="2801">
                  <c:v>228261589.54282582</c:v>
                </c:pt>
                <c:pt idx="2802">
                  <c:v>228356984.69242233</c:v>
                </c:pt>
                <c:pt idx="2803">
                  <c:v>228452380.10053107</c:v>
                </c:pt>
                <c:pt idx="2804">
                  <c:v>228547775.76652586</c:v>
                </c:pt>
                <c:pt idx="2805">
                  <c:v>228643171.68978196</c:v>
                </c:pt>
                <c:pt idx="2806">
                  <c:v>228738567.86967632</c:v>
                </c:pt>
                <c:pt idx="2807">
                  <c:v>228833964.30558717</c:v>
                </c:pt>
                <c:pt idx="2808">
                  <c:v>228929360.99689445</c:v>
                </c:pt>
                <c:pt idx="2809">
                  <c:v>229024757.94297945</c:v>
                </c:pt>
                <c:pt idx="2810">
                  <c:v>229120155.14322507</c:v>
                </c:pt>
                <c:pt idx="2811">
                  <c:v>229215552.59701571</c:v>
                </c:pt>
                <c:pt idx="2812">
                  <c:v>229310950.30373713</c:v>
                </c:pt>
                <c:pt idx="2813">
                  <c:v>229406348.26277673</c:v>
                </c:pt>
                <c:pt idx="2814">
                  <c:v>229501746.47352329</c:v>
                </c:pt>
                <c:pt idx="2815">
                  <c:v>229597144.93536705</c:v>
                </c:pt>
                <c:pt idx="2816">
                  <c:v>229692543.64769989</c:v>
                </c:pt>
                <c:pt idx="2817">
                  <c:v>229787942.60991505</c:v>
                </c:pt>
                <c:pt idx="2818">
                  <c:v>229883341.82140714</c:v>
                </c:pt>
                <c:pt idx="2819">
                  <c:v>229978741.2815724</c:v>
                </c:pt>
                <c:pt idx="2820">
                  <c:v>230074140.98980847</c:v>
                </c:pt>
                <c:pt idx="2821">
                  <c:v>230169540.94551453</c:v>
                </c:pt>
                <c:pt idx="2822">
                  <c:v>230264941.14809105</c:v>
                </c:pt>
                <c:pt idx="2823">
                  <c:v>230360341.59694004</c:v>
                </c:pt>
                <c:pt idx="2824">
                  <c:v>230455742.29146498</c:v>
                </c:pt>
                <c:pt idx="2825">
                  <c:v>230551143.23107079</c:v>
                </c:pt>
                <c:pt idx="2826">
                  <c:v>230646544.41516384</c:v>
                </c:pt>
                <c:pt idx="2827">
                  <c:v>230741945.84315184</c:v>
                </c:pt>
                <c:pt idx="2828">
                  <c:v>230837347.51444408</c:v>
                </c:pt>
                <c:pt idx="2829">
                  <c:v>230932749.42845118</c:v>
                </c:pt>
                <c:pt idx="2830">
                  <c:v>231028151.58458519</c:v>
                </c:pt>
                <c:pt idx="2831">
                  <c:v>231123553.98225969</c:v>
                </c:pt>
                <c:pt idx="2832">
                  <c:v>231218956.62088948</c:v>
                </c:pt>
                <c:pt idx="2833">
                  <c:v>231314359.49989098</c:v>
                </c:pt>
                <c:pt idx="2834">
                  <c:v>231409762.61868191</c:v>
                </c:pt>
                <c:pt idx="2835">
                  <c:v>231505165.97668153</c:v>
                </c:pt>
                <c:pt idx="2836">
                  <c:v>231600569.57331029</c:v>
                </c:pt>
                <c:pt idx="2837">
                  <c:v>231695973.40799025</c:v>
                </c:pt>
                <c:pt idx="2838">
                  <c:v>231791377.48014471</c:v>
                </c:pt>
                <c:pt idx="2839">
                  <c:v>231886781.78919843</c:v>
                </c:pt>
                <c:pt idx="2840">
                  <c:v>231982186.33457765</c:v>
                </c:pt>
                <c:pt idx="2841">
                  <c:v>232077591.11570996</c:v>
                </c:pt>
                <c:pt idx="2842">
                  <c:v>232172996.13202414</c:v>
                </c:pt>
                <c:pt idx="2843">
                  <c:v>232268401.38295072</c:v>
                </c:pt>
                <c:pt idx="2844">
                  <c:v>232363806.86792117</c:v>
                </c:pt>
                <c:pt idx="2845">
                  <c:v>232459212.58636877</c:v>
                </c:pt>
                <c:pt idx="2846">
                  <c:v>232554618.53772789</c:v>
                </c:pt>
                <c:pt idx="2847">
                  <c:v>232650024.72143432</c:v>
                </c:pt>
                <c:pt idx="2848">
                  <c:v>232745431.13692537</c:v>
                </c:pt>
                <c:pt idx="2849">
                  <c:v>232840837.7836394</c:v>
                </c:pt>
                <c:pt idx="2850">
                  <c:v>232936244.66101649</c:v>
                </c:pt>
                <c:pt idx="2851">
                  <c:v>233031651.76849794</c:v>
                </c:pt>
                <c:pt idx="2852">
                  <c:v>233127059.10552618</c:v>
                </c:pt>
                <c:pt idx="2853">
                  <c:v>233222466.67154536</c:v>
                </c:pt>
                <c:pt idx="2854">
                  <c:v>233317874.46600074</c:v>
                </c:pt>
                <c:pt idx="2855">
                  <c:v>233413282.48833895</c:v>
                </c:pt>
                <c:pt idx="2856">
                  <c:v>233508690.73800799</c:v>
                </c:pt>
                <c:pt idx="2857">
                  <c:v>233604099.2144573</c:v>
                </c:pt>
                <c:pt idx="2858">
                  <c:v>233699507.91713744</c:v>
                </c:pt>
                <c:pt idx="2859">
                  <c:v>233794916.84550053</c:v>
                </c:pt>
                <c:pt idx="2860">
                  <c:v>233890325.9989998</c:v>
                </c:pt>
                <c:pt idx="2861">
                  <c:v>233985735.37708995</c:v>
                </c:pt>
                <c:pt idx="2862">
                  <c:v>234081144.97922701</c:v>
                </c:pt>
                <c:pt idx="2863">
                  <c:v>234176554.80486816</c:v>
                </c:pt>
                <c:pt idx="2864">
                  <c:v>234271964.85347211</c:v>
                </c:pt>
                <c:pt idx="2865">
                  <c:v>234367375.12449878</c:v>
                </c:pt>
                <c:pt idx="2866">
                  <c:v>234462785.61740932</c:v>
                </c:pt>
                <c:pt idx="2867">
                  <c:v>234558196.33166632</c:v>
                </c:pt>
                <c:pt idx="2868">
                  <c:v>234653607.26673359</c:v>
                </c:pt>
                <c:pt idx="2869">
                  <c:v>234749018.42207634</c:v>
                </c:pt>
                <c:pt idx="2870">
                  <c:v>234844429.79716092</c:v>
                </c:pt>
                <c:pt idx="2871">
                  <c:v>234939841.39145508</c:v>
                </c:pt>
                <c:pt idx="2872">
                  <c:v>235035253.2044279</c:v>
                </c:pt>
                <c:pt idx="2873">
                  <c:v>235130665.23554951</c:v>
                </c:pt>
                <c:pt idx="2874">
                  <c:v>235226077.48429167</c:v>
                </c:pt>
                <c:pt idx="2875">
                  <c:v>235321489.95012718</c:v>
                </c:pt>
                <c:pt idx="2876">
                  <c:v>235416902.63253015</c:v>
                </c:pt>
                <c:pt idx="2877">
                  <c:v>235512315.53097609</c:v>
                </c:pt>
                <c:pt idx="2878">
                  <c:v>235607728.64494148</c:v>
                </c:pt>
                <c:pt idx="2879">
                  <c:v>235703141.97390452</c:v>
                </c:pt>
                <c:pt idx="2880">
                  <c:v>235798555.51734427</c:v>
                </c:pt>
                <c:pt idx="2881">
                  <c:v>235893969.2747412</c:v>
                </c:pt>
                <c:pt idx="2882">
                  <c:v>235989383.24557713</c:v>
                </c:pt>
                <c:pt idx="2883">
                  <c:v>236084797.42933506</c:v>
                </c:pt>
                <c:pt idx="2884">
                  <c:v>236180211.82549918</c:v>
                </c:pt>
                <c:pt idx="2885">
                  <c:v>236275626.43355492</c:v>
                </c:pt>
                <c:pt idx="2886">
                  <c:v>236371041.25298914</c:v>
                </c:pt>
                <c:pt idx="2887">
                  <c:v>236466456.28328976</c:v>
                </c:pt>
                <c:pt idx="2888">
                  <c:v>236561871.52394608</c:v>
                </c:pt>
                <c:pt idx="2889">
                  <c:v>236657286.97444844</c:v>
                </c:pt>
                <c:pt idx="2890">
                  <c:v>236752702.63428858</c:v>
                </c:pt>
                <c:pt idx="2891">
                  <c:v>236848118.50295949</c:v>
                </c:pt>
                <c:pt idx="2892">
                  <c:v>236943534.57995525</c:v>
                </c:pt>
                <c:pt idx="2893">
                  <c:v>237038950.86477125</c:v>
                </c:pt>
                <c:pt idx="2894">
                  <c:v>237134367.35690415</c:v>
                </c:pt>
                <c:pt idx="2895">
                  <c:v>237229784.05585173</c:v>
                </c:pt>
                <c:pt idx="2896">
                  <c:v>237325200.96111295</c:v>
                </c:pt>
                <c:pt idx="2897">
                  <c:v>237420618.07218817</c:v>
                </c:pt>
                <c:pt idx="2898">
                  <c:v>237516035.3885788</c:v>
                </c:pt>
                <c:pt idx="2899">
                  <c:v>237611452.9097876</c:v>
                </c:pt>
                <c:pt idx="2900">
                  <c:v>237706870.63531828</c:v>
                </c:pt>
                <c:pt idx="2901">
                  <c:v>237802288.56467608</c:v>
                </c:pt>
                <c:pt idx="2902">
                  <c:v>237897706.69736719</c:v>
                </c:pt>
                <c:pt idx="2903">
                  <c:v>237993125.03289905</c:v>
                </c:pt>
                <c:pt idx="2904">
                  <c:v>238088543.57078037</c:v>
                </c:pt>
                <c:pt idx="2905">
                  <c:v>238183962.31052101</c:v>
                </c:pt>
                <c:pt idx="2906">
                  <c:v>238279381.25163198</c:v>
                </c:pt>
                <c:pt idx="2907">
                  <c:v>238374800.3936255</c:v>
                </c:pt>
                <c:pt idx="2908">
                  <c:v>238470219.73601508</c:v>
                </c:pt>
                <c:pt idx="2909">
                  <c:v>238565639.27831513</c:v>
                </c:pt>
                <c:pt idx="2910">
                  <c:v>238661059.02004161</c:v>
                </c:pt>
                <c:pt idx="2911">
                  <c:v>238756478.96071127</c:v>
                </c:pt>
                <c:pt idx="2912">
                  <c:v>238851899.09984231</c:v>
                </c:pt>
                <c:pt idx="2913">
                  <c:v>238947319.43695402</c:v>
                </c:pt>
                <c:pt idx="2914">
                  <c:v>239042739.97156677</c:v>
                </c:pt>
                <c:pt idx="2915">
                  <c:v>239138160.70320219</c:v>
                </c:pt>
                <c:pt idx="2916">
                  <c:v>239233581.631383</c:v>
                </c:pt>
                <c:pt idx="2917">
                  <c:v>239329002.75563321</c:v>
                </c:pt>
                <c:pt idx="2918">
                  <c:v>239424424.07547781</c:v>
                </c:pt>
                <c:pt idx="2919">
                  <c:v>239519845.59044304</c:v>
                </c:pt>
                <c:pt idx="2920">
                  <c:v>239615267.30005625</c:v>
                </c:pt>
                <c:pt idx="2921">
                  <c:v>239710689.20384595</c:v>
                </c:pt>
                <c:pt idx="2922">
                  <c:v>239806111.30134183</c:v>
                </c:pt>
                <c:pt idx="2923">
                  <c:v>239901533.59207454</c:v>
                </c:pt>
                <c:pt idx="2924">
                  <c:v>239996956.07557619</c:v>
                </c:pt>
                <c:pt idx="2925">
                  <c:v>240092378.75137976</c:v>
                </c:pt>
                <c:pt idx="2926">
                  <c:v>240187801.61901945</c:v>
                </c:pt>
                <c:pt idx="2927">
                  <c:v>240283224.67803055</c:v>
                </c:pt>
                <c:pt idx="2928">
                  <c:v>240378647.92794952</c:v>
                </c:pt>
                <c:pt idx="2929">
                  <c:v>240474071.36831397</c:v>
                </c:pt>
                <c:pt idx="2930">
                  <c:v>240569494.9986625</c:v>
                </c:pt>
                <c:pt idx="2931">
                  <c:v>240664918.81853503</c:v>
                </c:pt>
                <c:pt idx="2932">
                  <c:v>240760342.82747239</c:v>
                </c:pt>
                <c:pt idx="2933">
                  <c:v>240855767.02501667</c:v>
                </c:pt>
                <c:pt idx="2934">
                  <c:v>240951191.41071096</c:v>
                </c:pt>
                <c:pt idx="2935">
                  <c:v>241046615.98409954</c:v>
                </c:pt>
                <c:pt idx="2936">
                  <c:v>241142040.7447277</c:v>
                </c:pt>
                <c:pt idx="2937">
                  <c:v>241237465.69214204</c:v>
                </c:pt>
                <c:pt idx="2938">
                  <c:v>241332890.82588995</c:v>
                </c:pt>
                <c:pt idx="2939">
                  <c:v>241428316.14552024</c:v>
                </c:pt>
                <c:pt idx="2940">
                  <c:v>241523741.65058252</c:v>
                </c:pt>
                <c:pt idx="2941">
                  <c:v>241619167.34062767</c:v>
                </c:pt>
                <c:pt idx="2942">
                  <c:v>241714593.21520752</c:v>
                </c:pt>
                <c:pt idx="2943">
                  <c:v>241810019.27387524</c:v>
                </c:pt>
                <c:pt idx="2944">
                  <c:v>241905445.51618484</c:v>
                </c:pt>
                <c:pt idx="2945">
                  <c:v>242000871.94169146</c:v>
                </c:pt>
                <c:pt idx="2946">
                  <c:v>242096298.54995137</c:v>
                </c:pt>
                <c:pt idx="2947">
                  <c:v>242191725.34052193</c:v>
                </c:pt>
                <c:pt idx="2948">
                  <c:v>242287152.31296146</c:v>
                </c:pt>
                <c:pt idx="2949">
                  <c:v>242382579.46682951</c:v>
                </c:pt>
                <c:pt idx="2950">
                  <c:v>242478006.8016865</c:v>
                </c:pt>
                <c:pt idx="2951">
                  <c:v>242573434.31709412</c:v>
                </c:pt>
                <c:pt idx="2952">
                  <c:v>242668862.012615</c:v>
                </c:pt>
                <c:pt idx="2953">
                  <c:v>242764289.88781282</c:v>
                </c:pt>
                <c:pt idx="2954">
                  <c:v>242859717.9422524</c:v>
                </c:pt>
                <c:pt idx="2955">
                  <c:v>242955146.1754995</c:v>
                </c:pt>
                <c:pt idx="2956">
                  <c:v>243050574.58712116</c:v>
                </c:pt>
                <c:pt idx="2957">
                  <c:v>243146003.17668507</c:v>
                </c:pt>
                <c:pt idx="2958">
                  <c:v>243241431.94376031</c:v>
                </c:pt>
                <c:pt idx="2959">
                  <c:v>243336860.88791701</c:v>
                </c:pt>
                <c:pt idx="2960">
                  <c:v>243432290.00872612</c:v>
                </c:pt>
                <c:pt idx="2961">
                  <c:v>243527719.30575973</c:v>
                </c:pt>
                <c:pt idx="2962">
                  <c:v>243623148.77859101</c:v>
                </c:pt>
                <c:pt idx="2963">
                  <c:v>243718578.42679411</c:v>
                </c:pt>
                <c:pt idx="2964">
                  <c:v>243814008.24994424</c:v>
                </c:pt>
                <c:pt idx="2965">
                  <c:v>243909438.2476176</c:v>
                </c:pt>
                <c:pt idx="2966">
                  <c:v>244004868.41939148</c:v>
                </c:pt>
                <c:pt idx="2967">
                  <c:v>244100298.76484424</c:v>
                </c:pt>
                <c:pt idx="2968">
                  <c:v>244195729.283555</c:v>
                </c:pt>
                <c:pt idx="2969">
                  <c:v>244291159.97510427</c:v>
                </c:pt>
                <c:pt idx="2970">
                  <c:v>244386590.83907321</c:v>
                </c:pt>
                <c:pt idx="2971">
                  <c:v>244482021.87504429</c:v>
                </c:pt>
                <c:pt idx="2972">
                  <c:v>244577453.08260083</c:v>
                </c:pt>
                <c:pt idx="2973">
                  <c:v>244672884.46132725</c:v>
                </c:pt>
                <c:pt idx="2974">
                  <c:v>244768316.01080889</c:v>
                </c:pt>
                <c:pt idx="2975">
                  <c:v>244863747.7306321</c:v>
                </c:pt>
                <c:pt idx="2976">
                  <c:v>244959179.62038431</c:v>
                </c:pt>
                <c:pt idx="2977">
                  <c:v>245054611.67965391</c:v>
                </c:pt>
                <c:pt idx="2978">
                  <c:v>245150043.90803027</c:v>
                </c:pt>
                <c:pt idx="2979">
                  <c:v>245245476.30510369</c:v>
                </c:pt>
                <c:pt idx="2980">
                  <c:v>245340908.87046573</c:v>
                </c:pt>
                <c:pt idx="2981">
                  <c:v>245436341.60370857</c:v>
                </c:pt>
                <c:pt idx="2982">
                  <c:v>245531774.50442559</c:v>
                </c:pt>
                <c:pt idx="2983">
                  <c:v>245627207.57221121</c:v>
                </c:pt>
                <c:pt idx="2984">
                  <c:v>245722640.80666065</c:v>
                </c:pt>
                <c:pt idx="2985">
                  <c:v>245818074.20737025</c:v>
                </c:pt>
                <c:pt idx="2986">
                  <c:v>245913507.77393728</c:v>
                </c:pt>
                <c:pt idx="2987">
                  <c:v>246008941.50595999</c:v>
                </c:pt>
                <c:pt idx="2988">
                  <c:v>246104375.40303755</c:v>
                </c:pt>
                <c:pt idx="2989">
                  <c:v>246199809.4647702</c:v>
                </c:pt>
                <c:pt idx="2990">
                  <c:v>246295243.69075909</c:v>
                </c:pt>
                <c:pt idx="2991">
                  <c:v>246390678.08060634</c:v>
                </c:pt>
                <c:pt idx="2992">
                  <c:v>246486112.63391504</c:v>
                </c:pt>
                <c:pt idx="2993">
                  <c:v>246581547.35028923</c:v>
                </c:pt>
                <c:pt idx="2994">
                  <c:v>246676982.229334</c:v>
                </c:pt>
                <c:pt idx="2995">
                  <c:v>246772417.27065516</c:v>
                </c:pt>
                <c:pt idx="2996">
                  <c:v>246867852.47385976</c:v>
                </c:pt>
                <c:pt idx="2997">
                  <c:v>246963287.83855566</c:v>
                </c:pt>
                <c:pt idx="2998">
                  <c:v>247058723.36435166</c:v>
                </c:pt>
                <c:pt idx="2999">
                  <c:v>247154159.05085754</c:v>
                </c:pt>
                <c:pt idx="3000">
                  <c:v>247249594.89768398</c:v>
                </c:pt>
                <c:pt idx="3001">
                  <c:v>247345030.90444267</c:v>
                </c:pt>
                <c:pt idx="3002">
                  <c:v>247440467.07074621</c:v>
                </c:pt>
                <c:pt idx="3003">
                  <c:v>247535903.39620811</c:v>
                </c:pt>
                <c:pt idx="3004">
                  <c:v>247631339.88044289</c:v>
                </c:pt>
                <c:pt idx="3005">
                  <c:v>247726776.52306592</c:v>
                </c:pt>
                <c:pt idx="3006">
                  <c:v>247822213.32369357</c:v>
                </c:pt>
                <c:pt idx="3007">
                  <c:v>247917650.28194308</c:v>
                </c:pt>
                <c:pt idx="3008">
                  <c:v>248013087.39743274</c:v>
                </c:pt>
                <c:pt idx="3009">
                  <c:v>248108524.66978154</c:v>
                </c:pt>
                <c:pt idx="3010">
                  <c:v>248203962.09860957</c:v>
                </c:pt>
                <c:pt idx="3011">
                  <c:v>248299399.68353781</c:v>
                </c:pt>
                <c:pt idx="3012">
                  <c:v>248394837.42418805</c:v>
                </c:pt>
                <c:pt idx="3013">
                  <c:v>248490275.32018325</c:v>
                </c:pt>
                <c:pt idx="3014">
                  <c:v>248585713.37114707</c:v>
                </c:pt>
                <c:pt idx="3015">
                  <c:v>248681151.57670406</c:v>
                </c:pt>
                <c:pt idx="3016">
                  <c:v>248776589.93647981</c:v>
                </c:pt>
                <c:pt idx="3017">
                  <c:v>248872028.45010075</c:v>
                </c:pt>
                <c:pt idx="3018">
                  <c:v>248967467.11719421</c:v>
                </c:pt>
                <c:pt idx="3019">
                  <c:v>249062905.93738848</c:v>
                </c:pt>
                <c:pt idx="3020">
                  <c:v>249158344.91031262</c:v>
                </c:pt>
                <c:pt idx="3021">
                  <c:v>249253784.03559676</c:v>
                </c:pt>
                <c:pt idx="3022">
                  <c:v>249349223.31287181</c:v>
                </c:pt>
                <c:pt idx="3023">
                  <c:v>249444662.74176961</c:v>
                </c:pt>
                <c:pt idx="3024">
                  <c:v>249540102.3219229</c:v>
                </c:pt>
                <c:pt idx="3025">
                  <c:v>249635542.05296528</c:v>
                </c:pt>
                <c:pt idx="3026">
                  <c:v>249730981.93453121</c:v>
                </c:pt>
                <c:pt idx="3027">
                  <c:v>249826421.9662562</c:v>
                </c:pt>
                <c:pt idx="3028">
                  <c:v>249921862.1477764</c:v>
                </c:pt>
                <c:pt idx="3029">
                  <c:v>250017302.47872904</c:v>
                </c:pt>
                <c:pt idx="3030">
                  <c:v>250112742.95875216</c:v>
                </c:pt>
                <c:pt idx="3031">
                  <c:v>250208183.58748457</c:v>
                </c:pt>
                <c:pt idx="3032">
                  <c:v>250303624.36456624</c:v>
                </c:pt>
                <c:pt idx="3033">
                  <c:v>250399065.28963763</c:v>
                </c:pt>
                <c:pt idx="3034">
                  <c:v>250494506.36234036</c:v>
                </c:pt>
                <c:pt idx="3035">
                  <c:v>250589947.58231679</c:v>
                </c:pt>
                <c:pt idx="3036">
                  <c:v>250685388.94921023</c:v>
                </c:pt>
                <c:pt idx="3037">
                  <c:v>250780830.46266481</c:v>
                </c:pt>
                <c:pt idx="3038">
                  <c:v>250876272.12232548</c:v>
                </c:pt>
                <c:pt idx="3039">
                  <c:v>250971713.92783806</c:v>
                </c:pt>
                <c:pt idx="3040">
                  <c:v>251067155.87884936</c:v>
                </c:pt>
                <c:pt idx="3041">
                  <c:v>251162597.97500682</c:v>
                </c:pt>
                <c:pt idx="3042">
                  <c:v>251258040.21595898</c:v>
                </c:pt>
                <c:pt idx="3043">
                  <c:v>251353482.60135499</c:v>
                </c:pt>
                <c:pt idx="3044">
                  <c:v>251448925.13084507</c:v>
                </c:pt>
                <c:pt idx="3045">
                  <c:v>251544367.80408007</c:v>
                </c:pt>
                <c:pt idx="3046">
                  <c:v>251639810.62071189</c:v>
                </c:pt>
                <c:pt idx="3047">
                  <c:v>251735253.5803932</c:v>
                </c:pt>
                <c:pt idx="3048">
                  <c:v>251830696.6827774</c:v>
                </c:pt>
                <c:pt idx="3049">
                  <c:v>251926139.92751887</c:v>
                </c:pt>
                <c:pt idx="3050">
                  <c:v>252021583.31427282</c:v>
                </c:pt>
                <c:pt idx="3051">
                  <c:v>252117026.84269521</c:v>
                </c:pt>
                <c:pt idx="3052">
                  <c:v>252212470.51244292</c:v>
                </c:pt>
                <c:pt idx="3053">
                  <c:v>252307914.32317352</c:v>
                </c:pt>
                <c:pt idx="3054">
                  <c:v>252403358.27454567</c:v>
                </c:pt>
                <c:pt idx="3055">
                  <c:v>252498802.36621854</c:v>
                </c:pt>
                <c:pt idx="3056">
                  <c:v>252594246.59785241</c:v>
                </c:pt>
                <c:pt idx="3057">
                  <c:v>252689690.96910813</c:v>
                </c:pt>
                <c:pt idx="3058">
                  <c:v>252785135.47964761</c:v>
                </c:pt>
                <c:pt idx="3059">
                  <c:v>252880580.1291334</c:v>
                </c:pt>
                <c:pt idx="3060">
                  <c:v>252976024.91722897</c:v>
                </c:pt>
                <c:pt idx="3061">
                  <c:v>253071469.84359863</c:v>
                </c:pt>
                <c:pt idx="3062">
                  <c:v>253166914.90790728</c:v>
                </c:pt>
                <c:pt idx="3063">
                  <c:v>253262360.10982087</c:v>
                </c:pt>
                <c:pt idx="3064">
                  <c:v>253357805.44900614</c:v>
                </c:pt>
                <c:pt idx="3065">
                  <c:v>253453250.92513055</c:v>
                </c:pt>
                <c:pt idx="3066">
                  <c:v>253548696.53786233</c:v>
                </c:pt>
                <c:pt idx="3067">
                  <c:v>253644142.28687066</c:v>
                </c:pt>
                <c:pt idx="3068">
                  <c:v>253739588.17182541</c:v>
                </c:pt>
                <c:pt idx="3069">
                  <c:v>253835034.19239721</c:v>
                </c:pt>
                <c:pt idx="3070">
                  <c:v>253930480.34825772</c:v>
                </c:pt>
                <c:pt idx="3071">
                  <c:v>254025926.63907912</c:v>
                </c:pt>
                <c:pt idx="3072">
                  <c:v>254121373.06453443</c:v>
                </c:pt>
                <c:pt idx="3073">
                  <c:v>254216819.62429771</c:v>
                </c:pt>
                <c:pt idx="3074">
                  <c:v>254312266.3180435</c:v>
                </c:pt>
                <c:pt idx="3075">
                  <c:v>254407713.14544731</c:v>
                </c:pt>
                <c:pt idx="3076">
                  <c:v>254503160.10618541</c:v>
                </c:pt>
                <c:pt idx="3077">
                  <c:v>254598607.19993472</c:v>
                </c:pt>
                <c:pt idx="3078">
                  <c:v>254694054.42637306</c:v>
                </c:pt>
                <c:pt idx="3079">
                  <c:v>254789501.78517914</c:v>
                </c:pt>
                <c:pt idx="3080">
                  <c:v>254884949.27603227</c:v>
                </c:pt>
                <c:pt idx="3081">
                  <c:v>254980396.89861256</c:v>
                </c:pt>
                <c:pt idx="3082">
                  <c:v>255075844.652601</c:v>
                </c:pt>
                <c:pt idx="3083">
                  <c:v>255171292.53767923</c:v>
                </c:pt>
                <c:pt idx="3084">
                  <c:v>255266740.55352965</c:v>
                </c:pt>
                <c:pt idx="3085">
                  <c:v>255362188.69983566</c:v>
                </c:pt>
                <c:pt idx="3086">
                  <c:v>255457636.97628114</c:v>
                </c:pt>
                <c:pt idx="3087">
                  <c:v>255553085.3825509</c:v>
                </c:pt>
                <c:pt idx="3088">
                  <c:v>255648533.9183304</c:v>
                </c:pt>
                <c:pt idx="3089">
                  <c:v>255743982.58330607</c:v>
                </c:pt>
                <c:pt idx="3090">
                  <c:v>255839431.37716481</c:v>
                </c:pt>
                <c:pt idx="3091">
                  <c:v>255934880.29959452</c:v>
                </c:pt>
                <c:pt idx="3092">
                  <c:v>256030329.35028374</c:v>
                </c:pt>
                <c:pt idx="3093">
                  <c:v>256125778.52892175</c:v>
                </c:pt>
                <c:pt idx="3094">
                  <c:v>256221227.83519879</c:v>
                </c:pt>
                <c:pt idx="3095">
                  <c:v>256316677.26880544</c:v>
                </c:pt>
                <c:pt idx="3096">
                  <c:v>256412126.82943344</c:v>
                </c:pt>
                <c:pt idx="3097">
                  <c:v>256507576.51677507</c:v>
                </c:pt>
                <c:pt idx="3098">
                  <c:v>256603026.33052334</c:v>
                </c:pt>
                <c:pt idx="3099">
                  <c:v>256698476.27037215</c:v>
                </c:pt>
                <c:pt idx="3100">
                  <c:v>256793926.33601594</c:v>
                </c:pt>
                <c:pt idx="3101">
                  <c:v>256889376.52715006</c:v>
                </c:pt>
                <c:pt idx="3102">
                  <c:v>256984826.84347063</c:v>
                </c:pt>
                <c:pt idx="3103">
                  <c:v>257080277.28467426</c:v>
                </c:pt>
                <c:pt idx="3104">
                  <c:v>257175727.85045856</c:v>
                </c:pt>
                <c:pt idx="3105">
                  <c:v>257271178.54052165</c:v>
                </c:pt>
                <c:pt idx="3106">
                  <c:v>257366629.35456252</c:v>
                </c:pt>
                <c:pt idx="3107">
                  <c:v>257462080.29228097</c:v>
                </c:pt>
                <c:pt idx="3108">
                  <c:v>257557531.35337734</c:v>
                </c:pt>
                <c:pt idx="3109">
                  <c:v>257652982.53755277</c:v>
                </c:pt>
                <c:pt idx="3110">
                  <c:v>257748433.84450915</c:v>
                </c:pt>
                <c:pt idx="3111">
                  <c:v>257843885.27394903</c:v>
                </c:pt>
                <c:pt idx="3112">
                  <c:v>257939336.82557577</c:v>
                </c:pt>
                <c:pt idx="3113">
                  <c:v>258034788.49909332</c:v>
                </c:pt>
                <c:pt idx="3114">
                  <c:v>258130240.29420662</c:v>
                </c:pt>
                <c:pt idx="3115">
                  <c:v>258225692.21062085</c:v>
                </c:pt>
                <c:pt idx="3116">
                  <c:v>258321144.24804243</c:v>
                </c:pt>
                <c:pt idx="3117">
                  <c:v>258416596.40617809</c:v>
                </c:pt>
                <c:pt idx="3118">
                  <c:v>258512048.68473551</c:v>
                </c:pt>
                <c:pt idx="3119">
                  <c:v>258607501.08342302</c:v>
                </c:pt>
                <c:pt idx="3120">
                  <c:v>258702953.60194951</c:v>
                </c:pt>
                <c:pt idx="3121">
                  <c:v>258798406.24002481</c:v>
                </c:pt>
                <c:pt idx="3122">
                  <c:v>258893858.99735928</c:v>
                </c:pt>
                <c:pt idx="3123">
                  <c:v>258989311.87366402</c:v>
                </c:pt>
                <c:pt idx="3124">
                  <c:v>259084764.86865097</c:v>
                </c:pt>
                <c:pt idx="3125">
                  <c:v>259180217.98203254</c:v>
                </c:pt>
                <c:pt idx="3126">
                  <c:v>259275671.21352202</c:v>
                </c:pt>
                <c:pt idx="3127">
                  <c:v>259371124.56283322</c:v>
                </c:pt>
                <c:pt idx="3128">
                  <c:v>259466578.02968082</c:v>
                </c:pt>
                <c:pt idx="3129">
                  <c:v>259562031.61378005</c:v>
                </c:pt>
                <c:pt idx="3130">
                  <c:v>259657485.31484702</c:v>
                </c:pt>
                <c:pt idx="3131">
                  <c:v>259752939.13259825</c:v>
                </c:pt>
                <c:pt idx="3132">
                  <c:v>259848393.06675118</c:v>
                </c:pt>
                <c:pt idx="3133">
                  <c:v>259943847.11702389</c:v>
                </c:pt>
                <c:pt idx="3134">
                  <c:v>260039301.28313497</c:v>
                </c:pt>
                <c:pt idx="3135">
                  <c:v>260134755.56480402</c:v>
                </c:pt>
                <c:pt idx="3136">
                  <c:v>260230209.96175084</c:v>
                </c:pt>
                <c:pt idx="3137">
                  <c:v>260325664.47369656</c:v>
                </c:pt>
                <c:pt idx="3138">
                  <c:v>260421119.10036242</c:v>
                </c:pt>
                <c:pt idx="3139">
                  <c:v>260516573.84147042</c:v>
                </c:pt>
                <c:pt idx="3140">
                  <c:v>260612028.69674361</c:v>
                </c:pt>
                <c:pt idx="3141">
                  <c:v>260707483.66590524</c:v>
                </c:pt>
                <c:pt idx="3142">
                  <c:v>260802938.74867961</c:v>
                </c:pt>
                <c:pt idx="3143">
                  <c:v>260898393.94479135</c:v>
                </c:pt>
                <c:pt idx="3144">
                  <c:v>260993849.25396603</c:v>
                </c:pt>
                <c:pt idx="3145">
                  <c:v>261089304.67592978</c:v>
                </c:pt>
                <c:pt idx="3146">
                  <c:v>261184760.21040934</c:v>
                </c:pt>
                <c:pt idx="3147">
                  <c:v>261280215.85713226</c:v>
                </c:pt>
                <c:pt idx="3148">
                  <c:v>261375671.61582655</c:v>
                </c:pt>
                <c:pt idx="3149">
                  <c:v>261471127.48622096</c:v>
                </c:pt>
                <c:pt idx="3150">
                  <c:v>261566583.46804509</c:v>
                </c:pt>
                <c:pt idx="3151">
                  <c:v>261662039.56102884</c:v>
                </c:pt>
                <c:pt idx="3152">
                  <c:v>261757495.76490307</c:v>
                </c:pt>
                <c:pt idx="3153">
                  <c:v>261852952.07939911</c:v>
                </c:pt>
                <c:pt idx="3154">
                  <c:v>261948408.50424913</c:v>
                </c:pt>
                <c:pt idx="3155">
                  <c:v>262043865.03918558</c:v>
                </c:pt>
                <c:pt idx="3156">
                  <c:v>262139321.68394205</c:v>
                </c:pt>
                <c:pt idx="3157">
                  <c:v>262234778.43825233</c:v>
                </c:pt>
                <c:pt idx="3158">
                  <c:v>262330235.30185121</c:v>
                </c:pt>
                <c:pt idx="3159">
                  <c:v>262425692.27447388</c:v>
                </c:pt>
                <c:pt idx="3160">
                  <c:v>262521149.3558563</c:v>
                </c:pt>
                <c:pt idx="3161">
                  <c:v>262616606.54573491</c:v>
                </c:pt>
                <c:pt idx="3162">
                  <c:v>262712063.84384704</c:v>
                </c:pt>
                <c:pt idx="3163">
                  <c:v>262807521.24993041</c:v>
                </c:pt>
                <c:pt idx="3164">
                  <c:v>262902978.76372358</c:v>
                </c:pt>
                <c:pt idx="3165">
                  <c:v>262998436.38496557</c:v>
                </c:pt>
                <c:pt idx="3166">
                  <c:v>263093894.11339611</c:v>
                </c:pt>
                <c:pt idx="3167">
                  <c:v>263189351.94875562</c:v>
                </c:pt>
                <c:pt idx="3168">
                  <c:v>263284809.89078504</c:v>
                </c:pt>
                <c:pt idx="3169">
                  <c:v>263380267.93922603</c:v>
                </c:pt>
                <c:pt idx="3170">
                  <c:v>263475726.09382087</c:v>
                </c:pt>
                <c:pt idx="3171">
                  <c:v>263571184.35431227</c:v>
                </c:pt>
                <c:pt idx="3172">
                  <c:v>263666642.72044384</c:v>
                </c:pt>
                <c:pt idx="3173">
                  <c:v>263762101.19195962</c:v>
                </c:pt>
                <c:pt idx="3174">
                  <c:v>263857559.7686044</c:v>
                </c:pt>
                <c:pt idx="3175">
                  <c:v>263953018.45012355</c:v>
                </c:pt>
                <c:pt idx="3176">
                  <c:v>264048477.23626292</c:v>
                </c:pt>
                <c:pt idx="3177">
                  <c:v>264143936.12676927</c:v>
                </c:pt>
                <c:pt idx="3178">
                  <c:v>264239395.1213896</c:v>
                </c:pt>
                <c:pt idx="3179">
                  <c:v>264334854.21987191</c:v>
                </c:pt>
                <c:pt idx="3180">
                  <c:v>264430313.42196441</c:v>
                </c:pt>
                <c:pt idx="3181">
                  <c:v>264525772.72741619</c:v>
                </c:pt>
                <c:pt idx="3182">
                  <c:v>264621232.135977</c:v>
                </c:pt>
                <c:pt idx="3183">
                  <c:v>264716691.64739701</c:v>
                </c:pt>
                <c:pt idx="3184">
                  <c:v>264812151.26142713</c:v>
                </c:pt>
                <c:pt idx="3185">
                  <c:v>264907610.97781867</c:v>
                </c:pt>
                <c:pt idx="3186">
                  <c:v>265003070.79632366</c:v>
                </c:pt>
                <c:pt idx="3187">
                  <c:v>265098530.71669498</c:v>
                </c:pt>
                <c:pt idx="3188">
                  <c:v>265193990.73868576</c:v>
                </c:pt>
                <c:pt idx="3189">
                  <c:v>265289450.86204979</c:v>
                </c:pt>
                <c:pt idx="3190">
                  <c:v>265384911.08654162</c:v>
                </c:pt>
                <c:pt idx="3191">
                  <c:v>265480371.41191614</c:v>
                </c:pt>
                <c:pt idx="3192">
                  <c:v>265575831.83792913</c:v>
                </c:pt>
                <c:pt idx="3193">
                  <c:v>265671292.36433679</c:v>
                </c:pt>
                <c:pt idx="3194">
                  <c:v>265766752.9908959</c:v>
                </c:pt>
                <c:pt idx="3195">
                  <c:v>265862213.71736386</c:v>
                </c:pt>
                <c:pt idx="3196">
                  <c:v>265957674.54349872</c:v>
                </c:pt>
                <c:pt idx="3197">
                  <c:v>266053135.46905893</c:v>
                </c:pt>
                <c:pt idx="3198">
                  <c:v>266148596.49380383</c:v>
                </c:pt>
                <c:pt idx="3199">
                  <c:v>266244057.61749309</c:v>
                </c:pt>
                <c:pt idx="3200">
                  <c:v>266339518.83988702</c:v>
                </c:pt>
                <c:pt idx="3201">
                  <c:v>266434980.16074651</c:v>
                </c:pt>
                <c:pt idx="3202">
                  <c:v>266530441.57983312</c:v>
                </c:pt>
                <c:pt idx="3203">
                  <c:v>266625903.09690881</c:v>
                </c:pt>
                <c:pt idx="3204">
                  <c:v>266721364.71173635</c:v>
                </c:pt>
                <c:pt idx="3205">
                  <c:v>266816826.42407888</c:v>
                </c:pt>
                <c:pt idx="3206">
                  <c:v>266912288.23370019</c:v>
                </c:pt>
                <c:pt idx="3207">
                  <c:v>267007750.14036474</c:v>
                </c:pt>
                <c:pt idx="3208">
                  <c:v>267103212.1438373</c:v>
                </c:pt>
                <c:pt idx="3209">
                  <c:v>267198674.24388349</c:v>
                </c:pt>
                <c:pt idx="3210">
                  <c:v>267294136.44026938</c:v>
                </c:pt>
                <c:pt idx="3211">
                  <c:v>267389598.73276156</c:v>
                </c:pt>
                <c:pt idx="3212">
                  <c:v>267485061.12112731</c:v>
                </c:pt>
                <c:pt idx="3213">
                  <c:v>267580523.60513431</c:v>
                </c:pt>
                <c:pt idx="3214">
                  <c:v>267675986.18455085</c:v>
                </c:pt>
                <c:pt idx="3215">
                  <c:v>267771448.85914597</c:v>
                </c:pt>
                <c:pt idx="3216">
                  <c:v>267866911.62868908</c:v>
                </c:pt>
                <c:pt idx="3217">
                  <c:v>267962374.49295008</c:v>
                </c:pt>
                <c:pt idx="3218">
                  <c:v>268057837.4516997</c:v>
                </c:pt>
                <c:pt idx="3219">
                  <c:v>268153300.50470892</c:v>
                </c:pt>
                <c:pt idx="3220">
                  <c:v>268248763.65174943</c:v>
                </c:pt>
                <c:pt idx="3221">
                  <c:v>268344226.89259359</c:v>
                </c:pt>
                <c:pt idx="3222">
                  <c:v>268439690.22701406</c:v>
                </c:pt>
                <c:pt idx="3223">
                  <c:v>268535153.65478426</c:v>
                </c:pt>
                <c:pt idx="3224">
                  <c:v>268630617.1756779</c:v>
                </c:pt>
                <c:pt idx="3225">
                  <c:v>268726080.7894696</c:v>
                </c:pt>
                <c:pt idx="3226">
                  <c:v>268821544.49593419</c:v>
                </c:pt>
                <c:pt idx="3227">
                  <c:v>268917008.29484743</c:v>
                </c:pt>
                <c:pt idx="3228">
                  <c:v>269012472.18598509</c:v>
                </c:pt>
                <c:pt idx="3229">
                  <c:v>269107936.16912395</c:v>
                </c:pt>
                <c:pt idx="3230">
                  <c:v>269203400.24404109</c:v>
                </c:pt>
                <c:pt idx="3231">
                  <c:v>269298864.41051424</c:v>
                </c:pt>
                <c:pt idx="3232">
                  <c:v>269394328.66832161</c:v>
                </c:pt>
                <c:pt idx="3233">
                  <c:v>269489793.01724195</c:v>
                </c:pt>
                <c:pt idx="3234">
                  <c:v>269585257.45705456</c:v>
                </c:pt>
                <c:pt idx="3235">
                  <c:v>269680721.98753929</c:v>
                </c:pt>
                <c:pt idx="3236">
                  <c:v>269776186.60847646</c:v>
                </c:pt>
                <c:pt idx="3237">
                  <c:v>269871651.31964701</c:v>
                </c:pt>
                <c:pt idx="3238">
                  <c:v>269967116.12083244</c:v>
                </c:pt>
                <c:pt idx="3239">
                  <c:v>270062581.01181465</c:v>
                </c:pt>
                <c:pt idx="3240">
                  <c:v>270158045.99237603</c:v>
                </c:pt>
                <c:pt idx="3241">
                  <c:v>270253511.06229973</c:v>
                </c:pt>
                <c:pt idx="3242">
                  <c:v>270348976.22136921</c:v>
                </c:pt>
                <c:pt idx="3243">
                  <c:v>270444441.46936858</c:v>
                </c:pt>
                <c:pt idx="3244">
                  <c:v>270539906.80608243</c:v>
                </c:pt>
                <c:pt idx="3245">
                  <c:v>270635372.23129576</c:v>
                </c:pt>
                <c:pt idx="3246">
                  <c:v>270730837.74479437</c:v>
                </c:pt>
                <c:pt idx="3247">
                  <c:v>270826303.34636432</c:v>
                </c:pt>
                <c:pt idx="3248">
                  <c:v>270921769.03579229</c:v>
                </c:pt>
                <c:pt idx="3249">
                  <c:v>271017234.81286544</c:v>
                </c:pt>
                <c:pt idx="3250">
                  <c:v>271112700.67737144</c:v>
                </c:pt>
                <c:pt idx="3251">
                  <c:v>271208166.62909859</c:v>
                </c:pt>
                <c:pt idx="3252">
                  <c:v>271303632.66783559</c:v>
                </c:pt>
                <c:pt idx="3253">
                  <c:v>271399098.79337168</c:v>
                </c:pt>
                <c:pt idx="3254">
                  <c:v>271494565.00549656</c:v>
                </c:pt>
                <c:pt idx="3255">
                  <c:v>271590031.3040005</c:v>
                </c:pt>
                <c:pt idx="3256">
                  <c:v>271685497.68867433</c:v>
                </c:pt>
                <c:pt idx="3257">
                  <c:v>271780964.15930921</c:v>
                </c:pt>
                <c:pt idx="3258">
                  <c:v>271876430.71569711</c:v>
                </c:pt>
                <c:pt idx="3259">
                  <c:v>271971897.35763013</c:v>
                </c:pt>
                <c:pt idx="3260">
                  <c:v>272067364.08490109</c:v>
                </c:pt>
                <c:pt idx="3261">
                  <c:v>272162830.89730334</c:v>
                </c:pt>
                <c:pt idx="3262">
                  <c:v>272258297.79463059</c:v>
                </c:pt>
                <c:pt idx="3263">
                  <c:v>272353764.77667719</c:v>
                </c:pt>
                <c:pt idx="3264">
                  <c:v>272449231.84323788</c:v>
                </c:pt>
                <c:pt idx="3265">
                  <c:v>272544698.99410808</c:v>
                </c:pt>
                <c:pt idx="3266">
                  <c:v>272640166.22908336</c:v>
                </c:pt>
                <c:pt idx="3267">
                  <c:v>272735633.54796016</c:v>
                </c:pt>
                <c:pt idx="3268">
                  <c:v>272831100.95053506</c:v>
                </c:pt>
                <c:pt idx="3269">
                  <c:v>272926568.43660557</c:v>
                </c:pt>
                <c:pt idx="3270">
                  <c:v>273022036.00596923</c:v>
                </c:pt>
                <c:pt idx="3271">
                  <c:v>273117503.65842438</c:v>
                </c:pt>
                <c:pt idx="3272">
                  <c:v>273212971.39376974</c:v>
                </c:pt>
                <c:pt idx="3273">
                  <c:v>273308439.21180457</c:v>
                </c:pt>
                <c:pt idx="3274">
                  <c:v>273403907.11232847</c:v>
                </c:pt>
                <c:pt idx="3275">
                  <c:v>273499375.09514165</c:v>
                </c:pt>
                <c:pt idx="3276">
                  <c:v>273594843.16004491</c:v>
                </c:pt>
                <c:pt idx="3277">
                  <c:v>273690311.30683917</c:v>
                </c:pt>
                <c:pt idx="3278">
                  <c:v>273785779.53532636</c:v>
                </c:pt>
                <c:pt idx="3279">
                  <c:v>273881247.84530836</c:v>
                </c:pt>
                <c:pt idx="3280">
                  <c:v>273976716.23658782</c:v>
                </c:pt>
                <c:pt idx="3281">
                  <c:v>274072184.70896786</c:v>
                </c:pt>
                <c:pt idx="3282">
                  <c:v>274167653.26225209</c:v>
                </c:pt>
                <c:pt idx="3283">
                  <c:v>274263121.89624435</c:v>
                </c:pt>
                <c:pt idx="3284">
                  <c:v>274358590.61074936</c:v>
                </c:pt>
                <c:pt idx="3285">
                  <c:v>274454059.405572</c:v>
                </c:pt>
                <c:pt idx="3286">
                  <c:v>274549528.28051758</c:v>
                </c:pt>
                <c:pt idx="3287">
                  <c:v>274644997.23539227</c:v>
                </c:pt>
                <c:pt idx="3288">
                  <c:v>274740466.27000231</c:v>
                </c:pt>
                <c:pt idx="3289">
                  <c:v>274835935.38415456</c:v>
                </c:pt>
                <c:pt idx="3290">
                  <c:v>274931404.57765645</c:v>
                </c:pt>
                <c:pt idx="3291">
                  <c:v>275026873.85031551</c:v>
                </c:pt>
                <c:pt idx="3292">
                  <c:v>275122343.20194048</c:v>
                </c:pt>
                <c:pt idx="3293">
                  <c:v>275217812.63233966</c:v>
                </c:pt>
                <c:pt idx="3294">
                  <c:v>275313282.14132231</c:v>
                </c:pt>
                <c:pt idx="3295">
                  <c:v>275408751.72869813</c:v>
                </c:pt>
                <c:pt idx="3296">
                  <c:v>275504221.39427733</c:v>
                </c:pt>
                <c:pt idx="3297">
                  <c:v>275599691.13787031</c:v>
                </c:pt>
                <c:pt idx="3298">
                  <c:v>275695160.95928824</c:v>
                </c:pt>
                <c:pt idx="3299">
                  <c:v>275790630.85834253</c:v>
                </c:pt>
                <c:pt idx="3300">
                  <c:v>275886100.83484507</c:v>
                </c:pt>
                <c:pt idx="3301">
                  <c:v>275981570.88860834</c:v>
                </c:pt>
                <c:pt idx="3302">
                  <c:v>276077041.01944524</c:v>
                </c:pt>
                <c:pt idx="3303">
                  <c:v>276172511.22716898</c:v>
                </c:pt>
                <c:pt idx="3304">
                  <c:v>276267981.51159334</c:v>
                </c:pt>
                <c:pt idx="3305">
                  <c:v>276363451.87253255</c:v>
                </c:pt>
                <c:pt idx="3306">
                  <c:v>276458922.30980134</c:v>
                </c:pt>
                <c:pt idx="3307">
                  <c:v>276554392.82321465</c:v>
                </c:pt>
                <c:pt idx="3308">
                  <c:v>276649863.41258812</c:v>
                </c:pt>
                <c:pt idx="3309">
                  <c:v>276745334.07773781</c:v>
                </c:pt>
                <c:pt idx="3310">
                  <c:v>276840804.81848013</c:v>
                </c:pt>
                <c:pt idx="3311">
                  <c:v>276936275.63463199</c:v>
                </c:pt>
                <c:pt idx="3312">
                  <c:v>277031746.52601063</c:v>
                </c:pt>
                <c:pt idx="3313">
                  <c:v>277127217.49243385</c:v>
                </c:pt>
                <c:pt idx="3314">
                  <c:v>277222688.53372002</c:v>
                </c:pt>
                <c:pt idx="3315">
                  <c:v>277318159.64968771</c:v>
                </c:pt>
                <c:pt idx="3316">
                  <c:v>277413630.84015602</c:v>
                </c:pt>
                <c:pt idx="3317">
                  <c:v>277509102.10494447</c:v>
                </c:pt>
                <c:pt idx="3318">
                  <c:v>277604573.44387299</c:v>
                </c:pt>
                <c:pt idx="3319">
                  <c:v>277700044.85676211</c:v>
                </c:pt>
                <c:pt idx="3320">
                  <c:v>277795516.34343266</c:v>
                </c:pt>
                <c:pt idx="3321">
                  <c:v>277890987.90370572</c:v>
                </c:pt>
                <c:pt idx="3322">
                  <c:v>277986459.53740329</c:v>
                </c:pt>
                <c:pt idx="3323">
                  <c:v>278081931.24434739</c:v>
                </c:pt>
                <c:pt idx="3324">
                  <c:v>278177403.0243606</c:v>
                </c:pt>
                <c:pt idx="3325">
                  <c:v>278272874.87726587</c:v>
                </c:pt>
                <c:pt idx="3326">
                  <c:v>278368346.80288672</c:v>
                </c:pt>
                <c:pt idx="3327">
                  <c:v>278463818.80104697</c:v>
                </c:pt>
                <c:pt idx="3328">
                  <c:v>278559290.87157094</c:v>
                </c:pt>
                <c:pt idx="3329">
                  <c:v>278654763.0142833</c:v>
                </c:pt>
                <c:pt idx="3330">
                  <c:v>278750235.22900915</c:v>
                </c:pt>
                <c:pt idx="3331">
                  <c:v>278845707.51557416</c:v>
                </c:pt>
                <c:pt idx="3332">
                  <c:v>278941179.87380433</c:v>
                </c:pt>
                <c:pt idx="3333">
                  <c:v>279036652.30352604</c:v>
                </c:pt>
                <c:pt idx="3334">
                  <c:v>279132124.80456597</c:v>
                </c:pt>
                <c:pt idx="3335">
                  <c:v>279227597.37675154</c:v>
                </c:pt>
                <c:pt idx="3336">
                  <c:v>279323070.0199104</c:v>
                </c:pt>
                <c:pt idx="3337">
                  <c:v>279418542.73387063</c:v>
                </c:pt>
                <c:pt idx="3338">
                  <c:v>279514015.51846063</c:v>
                </c:pt>
                <c:pt idx="3339">
                  <c:v>279609488.37350935</c:v>
                </c:pt>
                <c:pt idx="3340">
                  <c:v>279704961.29884619</c:v>
                </c:pt>
                <c:pt idx="3341">
                  <c:v>279800434.29430079</c:v>
                </c:pt>
                <c:pt idx="3342">
                  <c:v>279895907.35970348</c:v>
                </c:pt>
                <c:pt idx="3343">
                  <c:v>279991380.49488461</c:v>
                </c:pt>
                <c:pt idx="3344">
                  <c:v>280086853.69967532</c:v>
                </c:pt>
                <c:pt idx="3345">
                  <c:v>280182326.97390693</c:v>
                </c:pt>
                <c:pt idx="3346">
                  <c:v>280277800.31741118</c:v>
                </c:pt>
                <c:pt idx="3347">
                  <c:v>280373273.73002046</c:v>
                </c:pt>
                <c:pt idx="3348">
                  <c:v>280468747.2115671</c:v>
                </c:pt>
                <c:pt idx="3349">
                  <c:v>280564220.76188433</c:v>
                </c:pt>
                <c:pt idx="3350">
                  <c:v>280659694.38080555</c:v>
                </c:pt>
                <c:pt idx="3351">
                  <c:v>280755168.06816453</c:v>
                </c:pt>
                <c:pt idx="3352">
                  <c:v>280850641.82379544</c:v>
                </c:pt>
                <c:pt idx="3353">
                  <c:v>280946115.64753306</c:v>
                </c:pt>
                <c:pt idx="3354">
                  <c:v>281041589.53921229</c:v>
                </c:pt>
                <c:pt idx="3355">
                  <c:v>281137063.49866855</c:v>
                </c:pt>
                <c:pt idx="3356">
                  <c:v>281232537.52573776</c:v>
                </c:pt>
                <c:pt idx="3357">
                  <c:v>281328011.62025607</c:v>
                </c:pt>
                <c:pt idx="3358">
                  <c:v>281423485.78206015</c:v>
                </c:pt>
                <c:pt idx="3359">
                  <c:v>281518960.01098692</c:v>
                </c:pt>
                <c:pt idx="3360">
                  <c:v>281614434.30687392</c:v>
                </c:pt>
                <c:pt idx="3361">
                  <c:v>281709908.66955882</c:v>
                </c:pt>
                <c:pt idx="3362">
                  <c:v>281805383.09887993</c:v>
                </c:pt>
                <c:pt idx="3363">
                  <c:v>281900857.59467578</c:v>
                </c:pt>
                <c:pt idx="3364">
                  <c:v>281996332.15678531</c:v>
                </c:pt>
                <c:pt idx="3365">
                  <c:v>282091806.78504807</c:v>
                </c:pt>
                <c:pt idx="3366">
                  <c:v>282187281.47930354</c:v>
                </c:pt>
                <c:pt idx="3367">
                  <c:v>282282756.23939216</c:v>
                </c:pt>
                <c:pt idx="3368">
                  <c:v>282378231.06515425</c:v>
                </c:pt>
                <c:pt idx="3369">
                  <c:v>282473705.95643085</c:v>
                </c:pt>
                <c:pt idx="3370">
                  <c:v>282569180.91306323</c:v>
                </c:pt>
                <c:pt idx="3371">
                  <c:v>282664655.93489307</c:v>
                </c:pt>
                <c:pt idx="3372">
                  <c:v>282760131.02176237</c:v>
                </c:pt>
                <c:pt idx="3373">
                  <c:v>282855606.17351371</c:v>
                </c:pt>
                <c:pt idx="3374">
                  <c:v>282951081.38998991</c:v>
                </c:pt>
                <c:pt idx="3375">
                  <c:v>283046556.6710341</c:v>
                </c:pt>
                <c:pt idx="3376">
                  <c:v>283142032.01648998</c:v>
                </c:pt>
                <c:pt idx="3377">
                  <c:v>283237507.42620146</c:v>
                </c:pt>
                <c:pt idx="3378">
                  <c:v>283332982.90001285</c:v>
                </c:pt>
                <c:pt idx="3379">
                  <c:v>283428458.43776906</c:v>
                </c:pt>
                <c:pt idx="3380">
                  <c:v>283523934.03931499</c:v>
                </c:pt>
                <c:pt idx="3381">
                  <c:v>283619409.70449632</c:v>
                </c:pt>
                <c:pt idx="3382">
                  <c:v>283714885.43315876</c:v>
                </c:pt>
                <c:pt idx="3383">
                  <c:v>283810361.22514868</c:v>
                </c:pt>
                <c:pt idx="3384">
                  <c:v>283905837.08031249</c:v>
                </c:pt>
                <c:pt idx="3385">
                  <c:v>284001312.99849725</c:v>
                </c:pt>
                <c:pt idx="3386">
                  <c:v>284096788.97955042</c:v>
                </c:pt>
                <c:pt idx="3387">
                  <c:v>284192265.02331954</c:v>
                </c:pt>
                <c:pt idx="3388">
                  <c:v>284287741.1296528</c:v>
                </c:pt>
                <c:pt idx="3389">
                  <c:v>284383217.29839861</c:v>
                </c:pt>
                <c:pt idx="3390">
                  <c:v>284478693.52940577</c:v>
                </c:pt>
                <c:pt idx="3391">
                  <c:v>284574169.82252359</c:v>
                </c:pt>
                <c:pt idx="3392">
                  <c:v>284669646.17760146</c:v>
                </c:pt>
                <c:pt idx="3393">
                  <c:v>284765122.59448946</c:v>
                </c:pt>
                <c:pt idx="3394">
                  <c:v>284860599.07303774</c:v>
                </c:pt>
                <c:pt idx="3395">
                  <c:v>284956075.61309695</c:v>
                </c:pt>
                <c:pt idx="3396">
                  <c:v>285051552.21451807</c:v>
                </c:pt>
                <c:pt idx="3397">
                  <c:v>285147028.87715262</c:v>
                </c:pt>
                <c:pt idx="3398">
                  <c:v>285242505.60085213</c:v>
                </c:pt>
                <c:pt idx="3399">
                  <c:v>285337982.38546884</c:v>
                </c:pt>
                <c:pt idx="3400">
                  <c:v>285433459.23085517</c:v>
                </c:pt>
                <c:pt idx="3401">
                  <c:v>285528936.13686383</c:v>
                </c:pt>
                <c:pt idx="3402">
                  <c:v>285624413.10334796</c:v>
                </c:pt>
                <c:pt idx="3403">
                  <c:v>285719890.13016123</c:v>
                </c:pt>
                <c:pt idx="3404">
                  <c:v>285815367.21715736</c:v>
                </c:pt>
                <c:pt idx="3405">
                  <c:v>285910844.36419064</c:v>
                </c:pt>
                <c:pt idx="3406">
                  <c:v>286006321.57111555</c:v>
                </c:pt>
                <c:pt idx="3407">
                  <c:v>286101798.83778715</c:v>
                </c:pt>
                <c:pt idx="3408">
                  <c:v>286197276.16406059</c:v>
                </c:pt>
                <c:pt idx="3409">
                  <c:v>286292753.54979169</c:v>
                </c:pt>
                <c:pt idx="3410">
                  <c:v>286388230.99483621</c:v>
                </c:pt>
                <c:pt idx="3411">
                  <c:v>286483708.49905062</c:v>
                </c:pt>
                <c:pt idx="3412">
                  <c:v>286579186.0622915</c:v>
                </c:pt>
                <c:pt idx="3413">
                  <c:v>286674663.68441588</c:v>
                </c:pt>
                <c:pt idx="3414">
                  <c:v>286770141.36528122</c:v>
                </c:pt>
                <c:pt idx="3415">
                  <c:v>286865619.10474521</c:v>
                </c:pt>
                <c:pt idx="3416">
                  <c:v>286961096.90266573</c:v>
                </c:pt>
                <c:pt idx="3417">
                  <c:v>287056574.75890148</c:v>
                </c:pt>
                <c:pt idx="3418">
                  <c:v>287152052.673311</c:v>
                </c:pt>
                <c:pt idx="3419">
                  <c:v>287247530.64575338</c:v>
                </c:pt>
                <c:pt idx="3420">
                  <c:v>287343008.67608809</c:v>
                </c:pt>
                <c:pt idx="3421">
                  <c:v>287438486.76417494</c:v>
                </c:pt>
                <c:pt idx="3422">
                  <c:v>287533964.90987396</c:v>
                </c:pt>
                <c:pt idx="3423">
                  <c:v>287629443.11304575</c:v>
                </c:pt>
                <c:pt idx="3424">
                  <c:v>287724921.37355089</c:v>
                </c:pt>
                <c:pt idx="3425">
                  <c:v>287820399.69125062</c:v>
                </c:pt>
                <c:pt idx="3426">
                  <c:v>287915878.06600642</c:v>
                </c:pt>
                <c:pt idx="3427">
                  <c:v>288011356.49767995</c:v>
                </c:pt>
                <c:pt idx="3428">
                  <c:v>288106834.9861334</c:v>
                </c:pt>
                <c:pt idx="3429">
                  <c:v>288202313.53122938</c:v>
                </c:pt>
                <c:pt idx="3430">
                  <c:v>288297792.1328305</c:v>
                </c:pt>
                <c:pt idx="3431">
                  <c:v>288393270.79079992</c:v>
                </c:pt>
                <c:pt idx="3432">
                  <c:v>288488749.50500131</c:v>
                </c:pt>
                <c:pt idx="3433">
                  <c:v>288584228.27529812</c:v>
                </c:pt>
                <c:pt idx="3434">
                  <c:v>288679707.10155469</c:v>
                </c:pt>
                <c:pt idx="3435">
                  <c:v>288775185.98363543</c:v>
                </c:pt>
                <c:pt idx="3436">
                  <c:v>288870664.92140508</c:v>
                </c:pt>
                <c:pt idx="3437">
                  <c:v>288966143.91472876</c:v>
                </c:pt>
                <c:pt idx="3438">
                  <c:v>289061622.96347201</c:v>
                </c:pt>
                <c:pt idx="3439">
                  <c:v>289157102.06750035</c:v>
                </c:pt>
                <c:pt idx="3440">
                  <c:v>289252581.22668016</c:v>
                </c:pt>
                <c:pt idx="3441">
                  <c:v>289348060.44087756</c:v>
                </c:pt>
                <c:pt idx="3442">
                  <c:v>289443539.70995945</c:v>
                </c:pt>
                <c:pt idx="3443">
                  <c:v>289539019.03379291</c:v>
                </c:pt>
                <c:pt idx="3444">
                  <c:v>289634498.41224527</c:v>
                </c:pt>
                <c:pt idx="3445">
                  <c:v>289729977.84518415</c:v>
                </c:pt>
                <c:pt idx="3446">
                  <c:v>289825457.33247769</c:v>
                </c:pt>
                <c:pt idx="3447">
                  <c:v>289920936.87399417</c:v>
                </c:pt>
                <c:pt idx="3448">
                  <c:v>290016416.46960217</c:v>
                </c:pt>
                <c:pt idx="3449">
                  <c:v>290111896.11917084</c:v>
                </c:pt>
                <c:pt idx="3450">
                  <c:v>290207375.82256931</c:v>
                </c:pt>
                <c:pt idx="3451">
                  <c:v>290302855.57966727</c:v>
                </c:pt>
                <c:pt idx="3452">
                  <c:v>290398335.39033473</c:v>
                </c:pt>
                <c:pt idx="3453">
                  <c:v>290493815.25444174</c:v>
                </c:pt>
                <c:pt idx="3454">
                  <c:v>290589295.17185897</c:v>
                </c:pt>
                <c:pt idx="3455">
                  <c:v>290684775.14245725</c:v>
                </c:pt>
                <c:pt idx="3456">
                  <c:v>290780255.16610777</c:v>
                </c:pt>
                <c:pt idx="3457">
                  <c:v>290875735.2426821</c:v>
                </c:pt>
                <c:pt idx="3458">
                  <c:v>290971215.37205195</c:v>
                </c:pt>
                <c:pt idx="3459">
                  <c:v>291066695.55408949</c:v>
                </c:pt>
                <c:pt idx="3460">
                  <c:v>291162175.78866702</c:v>
                </c:pt>
                <c:pt idx="3461">
                  <c:v>291257656.07565737</c:v>
                </c:pt>
                <c:pt idx="3462">
                  <c:v>291353136.41493356</c:v>
                </c:pt>
                <c:pt idx="3463">
                  <c:v>291448616.80636901</c:v>
                </c:pt>
                <c:pt idx="3464">
                  <c:v>291544097.24983734</c:v>
                </c:pt>
                <c:pt idx="3465">
                  <c:v>291639577.7452125</c:v>
                </c:pt>
                <c:pt idx="3466">
                  <c:v>291735058.29236871</c:v>
                </c:pt>
                <c:pt idx="3467">
                  <c:v>291830538.89118057</c:v>
                </c:pt>
                <c:pt idx="3468">
                  <c:v>291926019.54152304</c:v>
                </c:pt>
                <c:pt idx="3469">
                  <c:v>292021500.24327111</c:v>
                </c:pt>
                <c:pt idx="3470">
                  <c:v>292116980.99630052</c:v>
                </c:pt>
                <c:pt idx="3471">
                  <c:v>292212461.8004868</c:v>
                </c:pt>
                <c:pt idx="3472">
                  <c:v>292307942.65570623</c:v>
                </c:pt>
                <c:pt idx="3473">
                  <c:v>292403423.56183499</c:v>
                </c:pt>
                <c:pt idx="3474">
                  <c:v>292498904.51875001</c:v>
                </c:pt>
                <c:pt idx="3475">
                  <c:v>292594385.52632809</c:v>
                </c:pt>
                <c:pt idx="3476">
                  <c:v>292689866.58444655</c:v>
                </c:pt>
                <c:pt idx="3477">
                  <c:v>292785347.69298303</c:v>
                </c:pt>
                <c:pt idx="3478">
                  <c:v>292880828.85181534</c:v>
                </c:pt>
                <c:pt idx="3479">
                  <c:v>292976310.06082159</c:v>
                </c:pt>
                <c:pt idx="3480">
                  <c:v>293071791.31988037</c:v>
                </c:pt>
                <c:pt idx="3481">
                  <c:v>293167272.62887037</c:v>
                </c:pt>
                <c:pt idx="3482">
                  <c:v>293262753.98767066</c:v>
                </c:pt>
                <c:pt idx="3483">
                  <c:v>293358235.39616066</c:v>
                </c:pt>
                <c:pt idx="3484">
                  <c:v>293453716.85421991</c:v>
                </c:pt>
                <c:pt idx="3485">
                  <c:v>293549198.36172837</c:v>
                </c:pt>
                <c:pt idx="3486">
                  <c:v>293644679.91856617</c:v>
                </c:pt>
                <c:pt idx="3487">
                  <c:v>293740161.52461392</c:v>
                </c:pt>
                <c:pt idx="3488">
                  <c:v>293835643.17975253</c:v>
                </c:pt>
                <c:pt idx="3489">
                  <c:v>293931124.88386285</c:v>
                </c:pt>
                <c:pt idx="3490">
                  <c:v>294026606.6368264</c:v>
                </c:pt>
                <c:pt idx="3491">
                  <c:v>294122088.43852478</c:v>
                </c:pt>
                <c:pt idx="3492">
                  <c:v>294217570.28884006</c:v>
                </c:pt>
                <c:pt idx="3493">
                  <c:v>294313052.18765426</c:v>
                </c:pt>
                <c:pt idx="3494">
                  <c:v>294408534.13485014</c:v>
                </c:pt>
                <c:pt idx="3495">
                  <c:v>294504016.13031036</c:v>
                </c:pt>
                <c:pt idx="3496">
                  <c:v>294599498.17391801</c:v>
                </c:pt>
                <c:pt idx="3497">
                  <c:v>294694980.26555657</c:v>
                </c:pt>
                <c:pt idx="3498">
                  <c:v>294790462.40510964</c:v>
                </c:pt>
                <c:pt idx="3499">
                  <c:v>294885944.59246111</c:v>
                </c:pt>
                <c:pt idx="3500">
                  <c:v>294981426.82749528</c:v>
                </c:pt>
                <c:pt idx="3501">
                  <c:v>295076909.11009657</c:v>
                </c:pt>
                <c:pt idx="3502">
                  <c:v>295172391.44014972</c:v>
                </c:pt>
                <c:pt idx="3503">
                  <c:v>295267873.81754005</c:v>
                </c:pt>
                <c:pt idx="3504">
                  <c:v>295363356.24215251</c:v>
                </c:pt>
                <c:pt idx="3505">
                  <c:v>295458838.71387297</c:v>
                </c:pt>
                <c:pt idx="3506">
                  <c:v>295554321.23258734</c:v>
                </c:pt>
                <c:pt idx="3507">
                  <c:v>295649803.79818171</c:v>
                </c:pt>
                <c:pt idx="3508">
                  <c:v>295745286.41054243</c:v>
                </c:pt>
                <c:pt idx="3509">
                  <c:v>295840769.06955642</c:v>
                </c:pt>
                <c:pt idx="3510">
                  <c:v>295936251.77511048</c:v>
                </c:pt>
                <c:pt idx="3511">
                  <c:v>296031734.52709198</c:v>
                </c:pt>
                <c:pt idx="3512">
                  <c:v>296127217.32538849</c:v>
                </c:pt>
                <c:pt idx="3513">
                  <c:v>296222700.16988778</c:v>
                </c:pt>
                <c:pt idx="3514">
                  <c:v>296318183.06047791</c:v>
                </c:pt>
                <c:pt idx="3515">
                  <c:v>296413665.99704725</c:v>
                </c:pt>
                <c:pt idx="3516">
                  <c:v>296509148.97948438</c:v>
                </c:pt>
                <c:pt idx="3517">
                  <c:v>296604632.00767833</c:v>
                </c:pt>
                <c:pt idx="3518">
                  <c:v>296700115.08151817</c:v>
                </c:pt>
                <c:pt idx="3519">
                  <c:v>296795598.20089334</c:v>
                </c:pt>
                <c:pt idx="3520">
                  <c:v>296891081.36569351</c:v>
                </c:pt>
                <c:pt idx="3521">
                  <c:v>296986564.57580876</c:v>
                </c:pt>
                <c:pt idx="3522">
                  <c:v>297082047.83112925</c:v>
                </c:pt>
                <c:pt idx="3523">
                  <c:v>297177531.13154536</c:v>
                </c:pt>
                <c:pt idx="3524">
                  <c:v>297273014.47694802</c:v>
                </c:pt>
                <c:pt idx="3525">
                  <c:v>297368497.86722827</c:v>
                </c:pt>
                <c:pt idx="3526">
                  <c:v>297463981.30227739</c:v>
                </c:pt>
                <c:pt idx="3527">
                  <c:v>297559464.78198677</c:v>
                </c:pt>
                <c:pt idx="3528">
                  <c:v>297654948.30624837</c:v>
                </c:pt>
                <c:pt idx="3529">
                  <c:v>297750431.87495434</c:v>
                </c:pt>
                <c:pt idx="3530">
                  <c:v>297845915.48799694</c:v>
                </c:pt>
                <c:pt idx="3531">
                  <c:v>297941399.14526874</c:v>
                </c:pt>
                <c:pt idx="3532">
                  <c:v>298036882.8466627</c:v>
                </c:pt>
                <c:pt idx="3533">
                  <c:v>298132366.59207177</c:v>
                </c:pt>
                <c:pt idx="3534">
                  <c:v>298227850.38138944</c:v>
                </c:pt>
                <c:pt idx="3535">
                  <c:v>298323334.21450949</c:v>
                </c:pt>
                <c:pt idx="3536">
                  <c:v>298418818.09132564</c:v>
                </c:pt>
                <c:pt idx="3537">
                  <c:v>298514302.0117321</c:v>
                </c:pt>
                <c:pt idx="3538">
                  <c:v>298609785.97562325</c:v>
                </c:pt>
                <c:pt idx="3539">
                  <c:v>298705269.98289376</c:v>
                </c:pt>
                <c:pt idx="3540">
                  <c:v>298800754.03343862</c:v>
                </c:pt>
                <c:pt idx="3541">
                  <c:v>298896238.12715298</c:v>
                </c:pt>
                <c:pt idx="3542">
                  <c:v>298991722.26393229</c:v>
                </c:pt>
                <c:pt idx="3543">
                  <c:v>299087206.44367206</c:v>
                </c:pt>
                <c:pt idx="3544">
                  <c:v>299182690.66626853</c:v>
                </c:pt>
                <c:pt idx="3545">
                  <c:v>299278174.93161762</c:v>
                </c:pt>
                <c:pt idx="3546">
                  <c:v>299373659.23961598</c:v>
                </c:pt>
                <c:pt idx="3547">
                  <c:v>299469143.59016007</c:v>
                </c:pt>
                <c:pt idx="3548">
                  <c:v>299564627.98314697</c:v>
                </c:pt>
                <c:pt idx="3549">
                  <c:v>299660112.41847396</c:v>
                </c:pt>
                <c:pt idx="3550">
                  <c:v>299755596.89603835</c:v>
                </c:pt>
                <c:pt idx="3551">
                  <c:v>299851081.41573793</c:v>
                </c:pt>
                <c:pt idx="3552">
                  <c:v>299946565.97747052</c:v>
                </c:pt>
                <c:pt idx="3553">
                  <c:v>300042050.58113432</c:v>
                </c:pt>
                <c:pt idx="3554">
                  <c:v>300137535.22662789</c:v>
                </c:pt>
                <c:pt idx="3555">
                  <c:v>300233019.91384971</c:v>
                </c:pt>
                <c:pt idx="3556">
                  <c:v>300328504.64269888</c:v>
                </c:pt>
                <c:pt idx="3557">
                  <c:v>300423989.41307437</c:v>
                </c:pt>
                <c:pt idx="3558">
                  <c:v>300519474.22487587</c:v>
                </c:pt>
                <c:pt idx="3559">
                  <c:v>300614959.07800281</c:v>
                </c:pt>
                <c:pt idx="3560">
                  <c:v>300710443.97235519</c:v>
                </c:pt>
                <c:pt idx="3561">
                  <c:v>300805928.90783304</c:v>
                </c:pt>
                <c:pt idx="3562">
                  <c:v>300901413.88433689</c:v>
                </c:pt>
                <c:pt idx="3563">
                  <c:v>300996898.90176731</c:v>
                </c:pt>
                <c:pt idx="3564">
                  <c:v>301092383.96002519</c:v>
                </c:pt>
                <c:pt idx="3565">
                  <c:v>301187869.05901152</c:v>
                </c:pt>
                <c:pt idx="3566">
                  <c:v>301283354.19862771</c:v>
                </c:pt>
                <c:pt idx="3567">
                  <c:v>301378839.37877536</c:v>
                </c:pt>
                <c:pt idx="3568">
                  <c:v>301474324.59935635</c:v>
                </c:pt>
                <c:pt idx="3569">
                  <c:v>301569809.86027259</c:v>
                </c:pt>
                <c:pt idx="3570">
                  <c:v>301665295.16142648</c:v>
                </c:pt>
                <c:pt idx="3571">
                  <c:v>301760780.50272059</c:v>
                </c:pt>
                <c:pt idx="3572">
                  <c:v>301856265.88405752</c:v>
                </c:pt>
                <c:pt idx="3573">
                  <c:v>301951751.30534053</c:v>
                </c:pt>
                <c:pt idx="3574">
                  <c:v>302047236.76647264</c:v>
                </c:pt>
                <c:pt idx="3575">
                  <c:v>302142722.26735741</c:v>
                </c:pt>
                <c:pt idx="3576">
                  <c:v>302238207.80789858</c:v>
                </c:pt>
                <c:pt idx="3577">
                  <c:v>302333693.38799995</c:v>
                </c:pt>
                <c:pt idx="3578">
                  <c:v>302429179.00756586</c:v>
                </c:pt>
                <c:pt idx="3579">
                  <c:v>302524664.66650063</c:v>
                </c:pt>
                <c:pt idx="3580">
                  <c:v>302620150.36470902</c:v>
                </c:pt>
                <c:pt idx="3581">
                  <c:v>302715636.10209566</c:v>
                </c:pt>
                <c:pt idx="3582">
                  <c:v>302811121.87856591</c:v>
                </c:pt>
                <c:pt idx="3583">
                  <c:v>302906607.69402486</c:v>
                </c:pt>
                <c:pt idx="3584">
                  <c:v>303002093.54837829</c:v>
                </c:pt>
                <c:pt idx="3585">
                  <c:v>303097579.44153178</c:v>
                </c:pt>
                <c:pt idx="3586">
                  <c:v>303193065.37339151</c:v>
                </c:pt>
                <c:pt idx="3587">
                  <c:v>303288551.34386367</c:v>
                </c:pt>
                <c:pt idx="3588">
                  <c:v>303384037.35285467</c:v>
                </c:pt>
                <c:pt idx="3589">
                  <c:v>303479523.40027124</c:v>
                </c:pt>
                <c:pt idx="3590">
                  <c:v>303575009.48602039</c:v>
                </c:pt>
                <c:pt idx="3591">
                  <c:v>303670495.61000919</c:v>
                </c:pt>
                <c:pt idx="3592">
                  <c:v>303765981.77214497</c:v>
                </c:pt>
                <c:pt idx="3593">
                  <c:v>303861467.9723354</c:v>
                </c:pt>
                <c:pt idx="3594">
                  <c:v>303956954.2104882</c:v>
                </c:pt>
                <c:pt idx="3595">
                  <c:v>304052440.48651159</c:v>
                </c:pt>
                <c:pt idx="3596">
                  <c:v>304147926.80031383</c:v>
                </c:pt>
                <c:pt idx="3597">
                  <c:v>304243413.1518032</c:v>
                </c:pt>
                <c:pt idx="3598">
                  <c:v>304338899.54088849</c:v>
                </c:pt>
                <c:pt idx="3599">
                  <c:v>304434385.96747869</c:v>
                </c:pt>
                <c:pt idx="3600">
                  <c:v>304529872.43148303</c:v>
                </c:pt>
                <c:pt idx="3601">
                  <c:v>304625358.93281072</c:v>
                </c:pt>
                <c:pt idx="3602">
                  <c:v>304720845.47137141</c:v>
                </c:pt>
                <c:pt idx="3603">
                  <c:v>304816332.04707491</c:v>
                </c:pt>
                <c:pt idx="3604">
                  <c:v>304911818.65983135</c:v>
                </c:pt>
                <c:pt idx="3605">
                  <c:v>305007305.30955082</c:v>
                </c:pt>
                <c:pt idx="3606">
                  <c:v>305102791.99614388</c:v>
                </c:pt>
                <c:pt idx="3607">
                  <c:v>305198278.71952111</c:v>
                </c:pt>
                <c:pt idx="3608">
                  <c:v>305293765.47959352</c:v>
                </c:pt>
                <c:pt idx="3609">
                  <c:v>305389252.27627224</c:v>
                </c:pt>
                <c:pt idx="3610">
                  <c:v>305484739.10946858</c:v>
                </c:pt>
                <c:pt idx="3611">
                  <c:v>305580225.97909397</c:v>
                </c:pt>
                <c:pt idx="3612">
                  <c:v>305675712.88506031</c:v>
                </c:pt>
                <c:pt idx="3613">
                  <c:v>305771199.82727945</c:v>
                </c:pt>
                <c:pt idx="3614">
                  <c:v>305866686.8056637</c:v>
                </c:pt>
                <c:pt idx="3615">
                  <c:v>305962173.82012534</c:v>
                </c:pt>
                <c:pt idx="3616">
                  <c:v>306057660.87057704</c:v>
                </c:pt>
                <c:pt idx="3617">
                  <c:v>306153147.95693171</c:v>
                </c:pt>
                <c:pt idx="3618">
                  <c:v>306248635.07910216</c:v>
                </c:pt>
                <c:pt idx="3619">
                  <c:v>306344122.2370019</c:v>
                </c:pt>
                <c:pt idx="3620">
                  <c:v>306439609.43054414</c:v>
                </c:pt>
                <c:pt idx="3621">
                  <c:v>306535096.6596427</c:v>
                </c:pt>
                <c:pt idx="3622">
                  <c:v>306630583.92421138</c:v>
                </c:pt>
                <c:pt idx="3623">
                  <c:v>306726071.22416437</c:v>
                </c:pt>
                <c:pt idx="3624">
                  <c:v>306821558.55941582</c:v>
                </c:pt>
                <c:pt idx="3625">
                  <c:v>306917045.92988026</c:v>
                </c:pt>
                <c:pt idx="3626">
                  <c:v>307012533.33547246</c:v>
                </c:pt>
                <c:pt idx="3627">
                  <c:v>307108020.77610725</c:v>
                </c:pt>
                <c:pt idx="3628">
                  <c:v>307203508.25169986</c:v>
                </c:pt>
                <c:pt idx="3629">
                  <c:v>307298995.76216555</c:v>
                </c:pt>
                <c:pt idx="3630">
                  <c:v>307394483.30741984</c:v>
                </c:pt>
                <c:pt idx="3631">
                  <c:v>307489970.88737833</c:v>
                </c:pt>
                <c:pt idx="3632">
                  <c:v>307585458.50195712</c:v>
                </c:pt>
                <c:pt idx="3633">
                  <c:v>307680946.15107244</c:v>
                </c:pt>
                <c:pt idx="3634">
                  <c:v>307776433.83464038</c:v>
                </c:pt>
                <c:pt idx="3635">
                  <c:v>307871921.55257773</c:v>
                </c:pt>
                <c:pt idx="3636">
                  <c:v>307967409.30480105</c:v>
                </c:pt>
                <c:pt idx="3637">
                  <c:v>308062897.09122741</c:v>
                </c:pt>
                <c:pt idx="3638">
                  <c:v>308158384.91177392</c:v>
                </c:pt>
                <c:pt idx="3639">
                  <c:v>308253872.76635784</c:v>
                </c:pt>
                <c:pt idx="3640">
                  <c:v>308349360.65489686</c:v>
                </c:pt>
                <c:pt idx="3641">
                  <c:v>308444848.57730865</c:v>
                </c:pt>
                <c:pt idx="3642">
                  <c:v>308540336.53351122</c:v>
                </c:pt>
                <c:pt idx="3643">
                  <c:v>308635824.52342272</c:v>
                </c:pt>
                <c:pt idx="3644">
                  <c:v>308731312.54696143</c:v>
                </c:pt>
                <c:pt idx="3645">
                  <c:v>308826800.60404599</c:v>
                </c:pt>
                <c:pt idx="3646">
                  <c:v>308922288.69459504</c:v>
                </c:pt>
                <c:pt idx="3647">
                  <c:v>309017776.81852758</c:v>
                </c:pt>
                <c:pt idx="3648">
                  <c:v>309113264.97576272</c:v>
                </c:pt>
                <c:pt idx="3649">
                  <c:v>309208753.16621977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2EA-2347-97D7-850C3E0CACC2}"/>
            </c:ext>
          </c:extLst>
        </c:ser>
        <c:ser>
          <c:idx val="1"/>
          <c:order val="1"/>
          <c:tx>
            <c:strRef>
              <c:f>Sheet1!$X$7</c:f>
              <c:strCache>
                <c:ptCount val="1"/>
                <c:pt idx="0">
                  <c:v>λ=200</c:v>
                </c:pt>
              </c:strCache>
            </c:strRef>
          </c:tx>
          <c:spPr>
            <a:ln w="19050" cap="rnd">
              <a:solidFill>
                <a:srgbClr val="137A6F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Sheet1!$X$9:$X$3658</c:f>
              <c:numCache>
                <c:formatCode>"$"#,##0.00_);[Red]\("$"#,##0.00\)</c:formatCode>
                <c:ptCount val="3650"/>
                <c:pt idx="0">
                  <c:v>231.42549892482106</c:v>
                </c:pt>
                <c:pt idx="1">
                  <c:v>924.9544090553909</c:v>
                </c:pt>
                <c:pt idx="2">
                  <c:v>2079.4673879061247</c:v>
                </c:pt>
                <c:pt idx="3">
                  <c:v>3693.8478043400714</c:v>
                </c:pt>
                <c:pt idx="4">
                  <c:v>5766.9817320279863</c:v>
                </c:pt>
                <c:pt idx="5">
                  <c:v>8297.7579428563149</c:v>
                </c:pt>
                <c:pt idx="6">
                  <c:v>11285.067900429582</c:v>
                </c:pt>
                <c:pt idx="7">
                  <c:v>14727.805753531047</c:v>
                </c:pt>
                <c:pt idx="8">
                  <c:v>18624.868329615798</c:v>
                </c:pt>
                <c:pt idx="9">
                  <c:v>22975.155128342085</c:v>
                </c:pt>
                <c:pt idx="10">
                  <c:v>27777.568315064971</c:v>
                </c:pt>
                <c:pt idx="11">
                  <c:v>33031.012714409022</c:v>
                </c:pt>
                <c:pt idx="12">
                  <c:v>38734.395803834712</c:v>
                </c:pt>
                <c:pt idx="13">
                  <c:v>44886.627707165484</c:v>
                </c:pt>
                <c:pt idx="14">
                  <c:v>51486.621188215642</c:v>
                </c:pt>
                <c:pt idx="15">
                  <c:v>58533.291644406207</c:v>
                </c:pt>
                <c:pt idx="16">
                  <c:v>66025.557100338745</c:v>
                </c:pt>
                <c:pt idx="17">
                  <c:v>73962.338201473322</c:v>
                </c:pt>
                <c:pt idx="18">
                  <c:v>82342.558207763141</c:v>
                </c:pt>
                <c:pt idx="19">
                  <c:v>91165.142987322921</c:v>
                </c:pt>
                <c:pt idx="20">
                  <c:v>100429.02101011873</c:v>
                </c:pt>
                <c:pt idx="21">
                  <c:v>110133.12334165108</c:v>
                </c:pt>
                <c:pt idx="22">
                  <c:v>120276.38363668002</c:v>
                </c:pt>
                <c:pt idx="23">
                  <c:v>130857.7381329463</c:v>
                </c:pt>
                <c:pt idx="24">
                  <c:v>141876.12564492566</c:v>
                </c:pt>
                <c:pt idx="25">
                  <c:v>153330.48755756277</c:v>
                </c:pt>
                <c:pt idx="26">
                  <c:v>165219.7678200815</c:v>
                </c:pt>
                <c:pt idx="27">
                  <c:v>177542.91293974619</c:v>
                </c:pt>
                <c:pt idx="28">
                  <c:v>190298.87197565552</c:v>
                </c:pt>
                <c:pt idx="29">
                  <c:v>203486.59653259788</c:v>
                </c:pt>
                <c:pt idx="30">
                  <c:v>217105.04075487613</c:v>
                </c:pt>
                <c:pt idx="31">
                  <c:v>231153.16132010659</c:v>
                </c:pt>
                <c:pt idx="32">
                  <c:v>245629.91743314578</c:v>
                </c:pt>
                <c:pt idx="33">
                  <c:v>260534.27081995847</c:v>
                </c:pt>
                <c:pt idx="34">
                  <c:v>275865.18572147138</c:v>
                </c:pt>
                <c:pt idx="35">
                  <c:v>291621.62888752174</c:v>
                </c:pt>
                <c:pt idx="36">
                  <c:v>307802.5695707479</c:v>
                </c:pt>
                <c:pt idx="37">
                  <c:v>324406.97952056187</c:v>
                </c:pt>
                <c:pt idx="38">
                  <c:v>341433.83297708182</c:v>
                </c:pt>
                <c:pt idx="39">
                  <c:v>358882.10666509153</c:v>
                </c:pt>
                <c:pt idx="40">
                  <c:v>376750.77978803165</c:v>
                </c:pt>
                <c:pt idx="41">
                  <c:v>395038.83402200323</c:v>
                </c:pt>
                <c:pt idx="42">
                  <c:v>413745.25350975769</c:v>
                </c:pt>
                <c:pt idx="43">
                  <c:v>432869.02485475485</c:v>
                </c:pt>
                <c:pt idx="44">
                  <c:v>452409.13711515523</c:v>
                </c:pt>
                <c:pt idx="45">
                  <c:v>472364.58179792028</c:v>
                </c:pt>
                <c:pt idx="46">
                  <c:v>492734.35285286012</c:v>
                </c:pt>
                <c:pt idx="47">
                  <c:v>513517.44666669588</c:v>
                </c:pt>
                <c:pt idx="48">
                  <c:v>534712.86205720529</c:v>
                </c:pt>
                <c:pt idx="49">
                  <c:v>556319.60026728897</c:v>
                </c:pt>
                <c:pt idx="50">
                  <c:v>578336.6649591279</c:v>
                </c:pt>
                <c:pt idx="51">
                  <c:v>600763.06220829289</c:v>
                </c:pt>
                <c:pt idx="52">
                  <c:v>623597.80049793317</c:v>
                </c:pt>
                <c:pt idx="53">
                  <c:v>646839.8907129094</c:v>
                </c:pt>
                <c:pt idx="54">
                  <c:v>670488.34613400453</c:v>
                </c:pt>
                <c:pt idx="55">
                  <c:v>694542.18243210053</c:v>
                </c:pt>
                <c:pt idx="56">
                  <c:v>719000.41766240541</c:v>
                </c:pt>
                <c:pt idx="57">
                  <c:v>743862.07225867035</c:v>
                </c:pt>
                <c:pt idx="58">
                  <c:v>769126.16902741115</c:v>
                </c:pt>
                <c:pt idx="59">
                  <c:v>794791.73314219445</c:v>
                </c:pt>
                <c:pt idx="60">
                  <c:v>820857.79213789257</c:v>
                </c:pt>
                <c:pt idx="61">
                  <c:v>847323.37590492342</c:v>
                </c:pt>
                <c:pt idx="62">
                  <c:v>874187.51668362389</c:v>
                </c:pt>
                <c:pt idx="63">
                  <c:v>901449.2490584699</c:v>
                </c:pt>
                <c:pt idx="64">
                  <c:v>929107.60995248123</c:v>
                </c:pt>
                <c:pt idx="65">
                  <c:v>957161.63862148707</c:v>
                </c:pt>
                <c:pt idx="66">
                  <c:v>985610.37664851535</c:v>
                </c:pt>
                <c:pt idx="67">
                  <c:v>1014452.8679381561</c:v>
                </c:pt>
                <c:pt idx="68">
                  <c:v>1043688.1587109071</c:v>
                </c:pt>
                <c:pt idx="69">
                  <c:v>1073315.2974975873</c:v>
                </c:pt>
                <c:pt idx="70">
                  <c:v>1103333.3351337668</c:v>
                </c:pt>
                <c:pt idx="71">
                  <c:v>1133741.3247541182</c:v>
                </c:pt>
                <c:pt idx="72">
                  <c:v>1164538.3217868919</c:v>
                </c:pt>
                <c:pt idx="73">
                  <c:v>1195723.3839483822</c:v>
                </c:pt>
                <c:pt idx="74">
                  <c:v>1227295.5712373133</c:v>
                </c:pt>
                <c:pt idx="75">
                  <c:v>1259253.945929378</c:v>
                </c:pt>
                <c:pt idx="76">
                  <c:v>1291597.5725716983</c:v>
                </c:pt>
                <c:pt idx="77">
                  <c:v>1324325.5179773062</c:v>
                </c:pt>
                <c:pt idx="78">
                  <c:v>1357436.8512196946</c:v>
                </c:pt>
                <c:pt idx="79">
                  <c:v>1390930.6436272841</c:v>
                </c:pt>
                <c:pt idx="80">
                  <c:v>1424805.9687780312</c:v>
                </c:pt>
                <c:pt idx="81">
                  <c:v>1459061.9024939314</c:v>
                </c:pt>
                <c:pt idx="82">
                  <c:v>1493697.5228355729</c:v>
                </c:pt>
                <c:pt idx="83">
                  <c:v>1528711.9100967757</c:v>
                </c:pt>
                <c:pt idx="84">
                  <c:v>1564104.1467991052</c:v>
                </c:pt>
                <c:pt idx="85">
                  <c:v>1599873.3176865447</c:v>
                </c:pt>
                <c:pt idx="86">
                  <c:v>1636018.5097200566</c:v>
                </c:pt>
                <c:pt idx="87">
                  <c:v>1672538.8120722552</c:v>
                </c:pt>
                <c:pt idx="88">
                  <c:v>1709433.316122015</c:v>
                </c:pt>
                <c:pt idx="89">
                  <c:v>1746701.1154491669</c:v>
                </c:pt>
                <c:pt idx="90">
                  <c:v>1784341.3058291171</c:v>
                </c:pt>
                <c:pt idx="91">
                  <c:v>1822352.9852275522</c:v>
                </c:pt>
                <c:pt idx="92">
                  <c:v>1860735.2537951777</c:v>
                </c:pt>
                <c:pt idx="93">
                  <c:v>1899487.2138623237</c:v>
                </c:pt>
                <c:pt idx="94">
                  <c:v>1938607.9699337732</c:v>
                </c:pt>
                <c:pt idx="95">
                  <c:v>1978096.6286834131</c:v>
                </c:pt>
                <c:pt idx="96">
                  <c:v>2017952.298949044</c:v>
                </c:pt>
                <c:pt idx="97">
                  <c:v>2058174.0917270773</c:v>
                </c:pt>
                <c:pt idx="98">
                  <c:v>2098761.120167369</c:v>
                </c:pt>
                <c:pt idx="99">
                  <c:v>2139712.4995679474</c:v>
                </c:pt>
                <c:pt idx="100">
                  <c:v>2181027.3473698432</c:v>
                </c:pt>
                <c:pt idx="101">
                  <c:v>2222704.7831518906</c:v>
                </c:pt>
                <c:pt idx="102">
                  <c:v>2264743.9286255497</c:v>
                </c:pt>
                <c:pt idx="103">
                  <c:v>2307143.9076297241</c:v>
                </c:pt>
                <c:pt idx="104">
                  <c:v>2349903.8461256362</c:v>
                </c:pt>
                <c:pt idx="105">
                  <c:v>2393022.8721916736</c:v>
                </c:pt>
                <c:pt idx="106">
                  <c:v>2436500.1160182632</c:v>
                </c:pt>
                <c:pt idx="107">
                  <c:v>2480334.7099027256</c:v>
                </c:pt>
                <c:pt idx="108">
                  <c:v>2524525.7882442302</c:v>
                </c:pt>
                <c:pt idx="109">
                  <c:v>2569072.487538652</c:v>
                </c:pt>
                <c:pt idx="110">
                  <c:v>2613973.94637352</c:v>
                </c:pt>
                <c:pt idx="111">
                  <c:v>2659229.305422937</c:v>
                </c:pt>
                <c:pt idx="112">
                  <c:v>2704837.707442543</c:v>
                </c:pt>
                <c:pt idx="113">
                  <c:v>2750798.2972644381</c:v>
                </c:pt>
                <c:pt idx="114">
                  <c:v>2797110.221792209</c:v>
                </c:pt>
                <c:pt idx="115">
                  <c:v>2843772.6299958392</c:v>
                </c:pt>
                <c:pt idx="116">
                  <c:v>2890784.6729067834</c:v>
                </c:pt>
                <c:pt idx="117">
                  <c:v>2938145.5036129039</c:v>
                </c:pt>
                <c:pt idx="118">
                  <c:v>2985854.2772535286</c:v>
                </c:pt>
                <c:pt idx="119">
                  <c:v>3033910.15101447</c:v>
                </c:pt>
                <c:pt idx="120">
                  <c:v>3082312.2841230775</c:v>
                </c:pt>
                <c:pt idx="121">
                  <c:v>3131059.8378432784</c:v>
                </c:pt>
                <c:pt idx="122">
                  <c:v>3180151.9754706519</c:v>
                </c:pt>
                <c:pt idx="123">
                  <c:v>3229587.8623274998</c:v>
                </c:pt>
                <c:pt idx="124">
                  <c:v>3279366.6657579644</c:v>
                </c:pt>
                <c:pt idx="125">
                  <c:v>3329487.5551230917</c:v>
                </c:pt>
                <c:pt idx="126">
                  <c:v>3379949.7017959659</c:v>
                </c:pt>
                <c:pt idx="127">
                  <c:v>3430752.2791568558</c:v>
                </c:pt>
                <c:pt idx="128">
                  <c:v>3481894.4625883005</c:v>
                </c:pt>
                <c:pt idx="129">
                  <c:v>3533375.4294703268</c:v>
                </c:pt>
                <c:pt idx="130">
                  <c:v>3585194.3591755475</c:v>
                </c:pt>
                <c:pt idx="131">
                  <c:v>3637350.4330643797</c:v>
                </c:pt>
                <c:pt idx="132">
                  <c:v>3689842.834480186</c:v>
                </c:pt>
                <c:pt idx="133">
                  <c:v>3742670.7487445287</c:v>
                </c:pt>
                <c:pt idx="134">
                  <c:v>3795833.3631523438</c:v>
                </c:pt>
                <c:pt idx="135">
                  <c:v>3849329.8669671314</c:v>
                </c:pt>
                <c:pt idx="136">
                  <c:v>3903159.4514162615</c:v>
                </c:pt>
                <c:pt idx="137">
                  <c:v>3957321.3096861499</c:v>
                </c:pt>
                <c:pt idx="138">
                  <c:v>4011814.6369175492</c:v>
                </c:pt>
                <c:pt idx="139">
                  <c:v>4066638.6302007949</c:v>
                </c:pt>
                <c:pt idx="140">
                  <c:v>4121792.4885710999</c:v>
                </c:pt>
                <c:pt idx="141">
                  <c:v>4177275.4130038368</c:v>
                </c:pt>
                <c:pt idx="142">
                  <c:v>4233086.6064098235</c:v>
                </c:pt>
                <c:pt idx="143">
                  <c:v>4289225.2736306824</c:v>
                </c:pt>
                <c:pt idx="144">
                  <c:v>4345690.6214340804</c:v>
                </c:pt>
                <c:pt idx="145">
                  <c:v>4402481.8585091522</c:v>
                </c:pt>
                <c:pt idx="146">
                  <c:v>4459598.1954618003</c:v>
                </c:pt>
                <c:pt idx="147">
                  <c:v>4517038.8448100341</c:v>
                </c:pt>
                <c:pt idx="148">
                  <c:v>4574803.0209793951</c:v>
                </c:pt>
                <c:pt idx="149">
                  <c:v>4632889.9402982816</c:v>
                </c:pt>
                <c:pt idx="150">
                  <c:v>4691298.8209933685</c:v>
                </c:pt>
                <c:pt idx="151">
                  <c:v>4750028.8831850011</c:v>
                </c:pt>
                <c:pt idx="152">
                  <c:v>4809079.3488826156</c:v>
                </c:pt>
                <c:pt idx="153">
                  <c:v>4868449.441980158</c:v>
                </c:pt>
                <c:pt idx="154">
                  <c:v>4928138.3882514918</c:v>
                </c:pt>
                <c:pt idx="155">
                  <c:v>4988145.4153459165</c:v>
                </c:pt>
                <c:pt idx="156">
                  <c:v>5048469.7527835304</c:v>
                </c:pt>
                <c:pt idx="157">
                  <c:v>5109110.6319507984</c:v>
                </c:pt>
                <c:pt idx="158">
                  <c:v>5170067.2860959256</c:v>
                </c:pt>
                <c:pt idx="159">
                  <c:v>5231338.9503244394</c:v>
                </c:pt>
                <c:pt idx="160">
                  <c:v>5292924.8615946472</c:v>
                </c:pt>
                <c:pt idx="161">
                  <c:v>5354824.2587131448</c:v>
                </c:pt>
                <c:pt idx="162">
                  <c:v>5417036.3823303636</c:v>
                </c:pt>
                <c:pt idx="163">
                  <c:v>5479560.4749360764</c:v>
                </c:pt>
                <c:pt idx="164">
                  <c:v>5542395.7808549674</c:v>
                </c:pt>
                <c:pt idx="165">
                  <c:v>5605541.5462421598</c:v>
                </c:pt>
                <c:pt idx="166">
                  <c:v>5668997.0190788191</c:v>
                </c:pt>
                <c:pt idx="167">
                  <c:v>5732761.4491676902</c:v>
                </c:pt>
                <c:pt idx="168">
                  <c:v>5796834.088128712</c:v>
                </c:pt>
                <c:pt idx="169">
                  <c:v>5861214.1893946081</c:v>
                </c:pt>
                <c:pt idx="170">
                  <c:v>5925901.0082064895</c:v>
                </c:pt>
                <c:pt idx="171">
                  <c:v>5990893.8016094947</c:v>
                </c:pt>
                <c:pt idx="172">
                  <c:v>6056191.8284483766</c:v>
                </c:pt>
                <c:pt idx="173">
                  <c:v>6121794.3493632032</c:v>
                </c:pt>
                <c:pt idx="174">
                  <c:v>6187700.6267849486</c:v>
                </c:pt>
                <c:pt idx="175">
                  <c:v>6253909.9249312123</c:v>
                </c:pt>
                <c:pt idx="176">
                  <c:v>6320421.5098018292</c:v>
                </c:pt>
                <c:pt idx="177">
                  <c:v>6387234.6491746232</c:v>
                </c:pt>
                <c:pt idx="178">
                  <c:v>6454348.6126010176</c:v>
                </c:pt>
                <c:pt idx="179">
                  <c:v>6521762.6714018369</c:v>
                </c:pt>
                <c:pt idx="180">
                  <c:v>6589476.0986629324</c:v>
                </c:pt>
                <c:pt idx="181">
                  <c:v>6657488.1692309482</c:v>
                </c:pt>
                <c:pt idx="182">
                  <c:v>6725798.159709055</c:v>
                </c:pt>
                <c:pt idx="183">
                  <c:v>6794405.3484526984</c:v>
                </c:pt>
                <c:pt idx="184">
                  <c:v>6863309.0155653395</c:v>
                </c:pt>
                <c:pt idx="185">
                  <c:v>6932508.4428942241</c:v>
                </c:pt>
                <c:pt idx="186">
                  <c:v>7002002.9140261654</c:v>
                </c:pt>
                <c:pt idx="187">
                  <c:v>7071791.7142833341</c:v>
                </c:pt>
                <c:pt idx="188">
                  <c:v>7141874.1307190498</c:v>
                </c:pt>
                <c:pt idx="189">
                  <c:v>7212249.4521135697</c:v>
                </c:pt>
                <c:pt idx="190">
                  <c:v>7282916.9689699402</c:v>
                </c:pt>
                <c:pt idx="191">
                  <c:v>7353875.9735098006</c:v>
                </c:pt>
                <c:pt idx="192">
                  <c:v>7425125.7596692201</c:v>
                </c:pt>
                <c:pt idx="193">
                  <c:v>7496665.6230945624</c:v>
                </c:pt>
                <c:pt idx="194">
                  <c:v>7568494.8611383159</c:v>
                </c:pt>
                <c:pt idx="195">
                  <c:v>7640612.7728549894</c:v>
                </c:pt>
                <c:pt idx="196">
                  <c:v>7713018.6589969462</c:v>
                </c:pt>
                <c:pt idx="197">
                  <c:v>7785711.8220103821</c:v>
                </c:pt>
                <c:pt idx="198">
                  <c:v>7858691.5660310946</c:v>
                </c:pt>
                <c:pt idx="199">
                  <c:v>7931957.1968804998</c:v>
                </c:pt>
                <c:pt idx="200">
                  <c:v>8005508.0220614867</c:v>
                </c:pt>
                <c:pt idx="201">
                  <c:v>8079343.3507543802</c:v>
                </c:pt>
                <c:pt idx="202">
                  <c:v>8153462.4938128321</c:v>
                </c:pt>
                <c:pt idx="203">
                  <c:v>8227864.7637598412</c:v>
                </c:pt>
                <c:pt idx="204">
                  <c:v>8302549.4747836357</c:v>
                </c:pt>
                <c:pt idx="205">
                  <c:v>8377515.9427336687</c:v>
                </c:pt>
                <c:pt idx="206">
                  <c:v>8452763.4851165991</c:v>
                </c:pt>
                <c:pt idx="207">
                  <c:v>8528291.4210923016</c:v>
                </c:pt>
                <c:pt idx="208">
                  <c:v>8604099.0714697875</c:v>
                </c:pt>
                <c:pt idx="209">
                  <c:v>8680185.7587032933</c:v>
                </c:pt>
                <c:pt idx="210">
                  <c:v>8756550.8068882506</c:v>
                </c:pt>
                <c:pt idx="211">
                  <c:v>8833193.5417572875</c:v>
                </c:pt>
                <c:pt idx="212">
                  <c:v>8910113.2906763609</c:v>
                </c:pt>
                <c:pt idx="213">
                  <c:v>8987309.3826406598</c:v>
                </c:pt>
                <c:pt idx="214">
                  <c:v>9064781.1482707895</c:v>
                </c:pt>
                <c:pt idx="215">
                  <c:v>9142527.9198087472</c:v>
                </c:pt>
                <c:pt idx="216">
                  <c:v>9220549.0311140176</c:v>
                </c:pt>
                <c:pt idx="217">
                  <c:v>9298843.8176597077</c:v>
                </c:pt>
                <c:pt idx="218">
                  <c:v>9377411.6165285483</c:v>
                </c:pt>
                <c:pt idx="219">
                  <c:v>9456251.7664090488</c:v>
                </c:pt>
                <c:pt idx="220">
                  <c:v>9535363.6075916104</c:v>
                </c:pt>
                <c:pt idx="221">
                  <c:v>9614746.481964631</c:v>
                </c:pt>
                <c:pt idx="222">
                  <c:v>9694399.7330106329</c:v>
                </c:pt>
                <c:pt idx="223">
                  <c:v>9774322.7058023904</c:v>
                </c:pt>
                <c:pt idx="224">
                  <c:v>9854514.7469991259</c:v>
                </c:pt>
                <c:pt idx="225">
                  <c:v>9934975.2048426047</c:v>
                </c:pt>
                <c:pt idx="226">
                  <c:v>10015703.42915334</c:v>
                </c:pt>
                <c:pt idx="227">
                  <c:v>10096698.771326784</c:v>
                </c:pt>
                <c:pt idx="228">
                  <c:v>10177960.584329452</c:v>
                </c:pt>
                <c:pt idx="229">
                  <c:v>10259488.222695168</c:v>
                </c:pt>
                <c:pt idx="230">
                  <c:v>10341281.042521261</c:v>
                </c:pt>
                <c:pt idx="231">
                  <c:v>10423338.401464773</c:v>
                </c:pt>
                <c:pt idx="232">
                  <c:v>10505659.658738649</c:v>
                </c:pt>
                <c:pt idx="233">
                  <c:v>10588244.175108032</c:v>
                </c:pt>
                <c:pt idx="234">
                  <c:v>10671091.312886456</c:v>
                </c:pt>
                <c:pt idx="235">
                  <c:v>10754200.435932104</c:v>
                </c:pt>
                <c:pt idx="236">
                  <c:v>10837570.909644086</c:v>
                </c:pt>
                <c:pt idx="237">
                  <c:v>10921202.100958671</c:v>
                </c:pt>
                <c:pt idx="238">
                  <c:v>11005093.378345601</c:v>
                </c:pt>
                <c:pt idx="239">
                  <c:v>11089244.11180434</c:v>
                </c:pt>
                <c:pt idx="240">
                  <c:v>11173653.672860408</c:v>
                </c:pt>
                <c:pt idx="241">
                  <c:v>11258321.434561647</c:v>
                </c:pt>
                <c:pt idx="242">
                  <c:v>11343246.77147457</c:v>
                </c:pt>
                <c:pt idx="243">
                  <c:v>11428429.05968065</c:v>
                </c:pt>
                <c:pt idx="244">
                  <c:v>11513867.67677266</c:v>
                </c:pt>
                <c:pt idx="245">
                  <c:v>11599562.00185103</c:v>
                </c:pt>
                <c:pt idx="246">
                  <c:v>11685511.415520174</c:v>
                </c:pt>
                <c:pt idx="247">
                  <c:v>11771715.299884832</c:v>
                </c:pt>
                <c:pt idx="248">
                  <c:v>11858173.038546503</c:v>
                </c:pt>
                <c:pt idx="249">
                  <c:v>11944884.016599735</c:v>
                </c:pt>
                <c:pt idx="250">
                  <c:v>12031847.620628567</c:v>
                </c:pt>
                <c:pt idx="251">
                  <c:v>12119063.238702897</c:v>
                </c:pt>
                <c:pt idx="252">
                  <c:v>12206530.260374878</c:v>
                </c:pt>
                <c:pt idx="253">
                  <c:v>12294248.076675354</c:v>
                </c:pt>
                <c:pt idx="254">
                  <c:v>12382216.080110237</c:v>
                </c:pt>
                <c:pt idx="255">
                  <c:v>12470433.664656995</c:v>
                </c:pt>
                <c:pt idx="256">
                  <c:v>12558900.225761006</c:v>
                </c:pt>
                <c:pt idx="257">
                  <c:v>12647615.160332084</c:v>
                </c:pt>
                <c:pt idx="258">
                  <c:v>12736577.866740862</c:v>
                </c:pt>
                <c:pt idx="259">
                  <c:v>12825787.744815329</c:v>
                </c:pt>
                <c:pt idx="260">
                  <c:v>12915244.195837211</c:v>
                </c:pt>
                <c:pt idx="261">
                  <c:v>13004946.62253852</c:v>
                </c:pt>
                <c:pt idx="262">
                  <c:v>13094894.429098021</c:v>
                </c:pt>
                <c:pt idx="263">
                  <c:v>13185087.021137713</c:v>
                </c:pt>
                <c:pt idx="264">
                  <c:v>13275523.805719335</c:v>
                </c:pt>
                <c:pt idx="265">
                  <c:v>13366204.191340895</c:v>
                </c:pt>
                <c:pt idx="266">
                  <c:v>13457127.587933198</c:v>
                </c:pt>
                <c:pt idx="267">
                  <c:v>13548293.406856332</c:v>
                </c:pt>
                <c:pt idx="268">
                  <c:v>13639701.060896259</c:v>
                </c:pt>
                <c:pt idx="269">
                  <c:v>13731349.964261329</c:v>
                </c:pt>
                <c:pt idx="270">
                  <c:v>13823239.532578826</c:v>
                </c:pt>
                <c:pt idx="271">
                  <c:v>13915369.182891557</c:v>
                </c:pt>
                <c:pt idx="272">
                  <c:v>14007738.333654422</c:v>
                </c:pt>
                <c:pt idx="273">
                  <c:v>14100346.404730972</c:v>
                </c:pt>
                <c:pt idx="274">
                  <c:v>14193192.817390019</c:v>
                </c:pt>
                <c:pt idx="275">
                  <c:v>14286276.994302219</c:v>
                </c:pt>
                <c:pt idx="276">
                  <c:v>14379598.359536672</c:v>
                </c:pt>
                <c:pt idx="277">
                  <c:v>14473156.338557549</c:v>
                </c:pt>
                <c:pt idx="278">
                  <c:v>14566950.3582207</c:v>
                </c:pt>
                <c:pt idx="279">
                  <c:v>14660979.846770313</c:v>
                </c:pt>
                <c:pt idx="280">
                  <c:v>14755244.233835485</c:v>
                </c:pt>
                <c:pt idx="281">
                  <c:v>14849742.950426951</c:v>
                </c:pt>
                <c:pt idx="282">
                  <c:v>14944475.428933652</c:v>
                </c:pt>
                <c:pt idx="283">
                  <c:v>15039441.103119496</c:v>
                </c:pt>
                <c:pt idx="284">
                  <c:v>15134639.408119909</c:v>
                </c:pt>
                <c:pt idx="285">
                  <c:v>15230069.780438632</c:v>
                </c:pt>
                <c:pt idx="286">
                  <c:v>15325731.65794432</c:v>
                </c:pt>
                <c:pt idx="287">
                  <c:v>15421624.47986728</c:v>
                </c:pt>
                <c:pt idx="288">
                  <c:v>15517747.686796123</c:v>
                </c:pt>
                <c:pt idx="289">
                  <c:v>15614100.720674556</c:v>
                </c:pt>
                <c:pt idx="290">
                  <c:v>15710683.024798017</c:v>
                </c:pt>
                <c:pt idx="291">
                  <c:v>15807494.043810481</c:v>
                </c:pt>
                <c:pt idx="292">
                  <c:v>15904533.223701097</c:v>
                </c:pt>
                <c:pt idx="293">
                  <c:v>16001800.011801019</c:v>
                </c:pt>
                <c:pt idx="294">
                  <c:v>16099293.856780084</c:v>
                </c:pt>
                <c:pt idx="295">
                  <c:v>16197014.208643652</c:v>
                </c:pt>
                <c:pt idx="296">
                  <c:v>16294960.518729283</c:v>
                </c:pt>
                <c:pt idx="297">
                  <c:v>16393132.239703557</c:v>
                </c:pt>
                <c:pt idx="298">
                  <c:v>16491528.825558847</c:v>
                </c:pt>
                <c:pt idx="299">
                  <c:v>16590149.731610125</c:v>
                </c:pt>
                <c:pt idx="300">
                  <c:v>16688994.41449172</c:v>
                </c:pt>
                <c:pt idx="301">
                  <c:v>16788062.332154155</c:v>
                </c:pt>
                <c:pt idx="302">
                  <c:v>16887352.943860933</c:v>
                </c:pt>
                <c:pt idx="303">
                  <c:v>16986865.710185401</c:v>
                </c:pt>
                <c:pt idx="304">
                  <c:v>17086600.093007501</c:v>
                </c:pt>
                <c:pt idx="305">
                  <c:v>17186555.555510696</c:v>
                </c:pt>
                <c:pt idx="306">
                  <c:v>17286731.562178746</c:v>
                </c:pt>
                <c:pt idx="307">
                  <c:v>17387127.578792576</c:v>
                </c:pt>
                <c:pt idx="308">
                  <c:v>17487743.072427135</c:v>
                </c:pt>
                <c:pt idx="309">
                  <c:v>17588577.511448298</c:v>
                </c:pt>
                <c:pt idx="310">
                  <c:v>17689630.365509659</c:v>
                </c:pt>
                <c:pt idx="311">
                  <c:v>17790901.105549466</c:v>
                </c:pt>
                <c:pt idx="312">
                  <c:v>17892389.203787547</c:v>
                </c:pt>
                <c:pt idx="313">
                  <c:v>17994094.1337221</c:v>
                </c:pt>
                <c:pt idx="314">
                  <c:v>18096015.370126706</c:v>
                </c:pt>
                <c:pt idx="315">
                  <c:v>18198152.389047135</c:v>
                </c:pt>
                <c:pt idx="316">
                  <c:v>18300504.667798378</c:v>
                </c:pt>
                <c:pt idx="317">
                  <c:v>18403071.684961475</c:v>
                </c:pt>
                <c:pt idx="318">
                  <c:v>18505852.920380488</c:v>
                </c:pt>
                <c:pt idx="319">
                  <c:v>18608847.855159491</c:v>
                </c:pt>
                <c:pt idx="320">
                  <c:v>18712055.971659381</c:v>
                </c:pt>
                <c:pt idx="321">
                  <c:v>18815476.753494982</c:v>
                </c:pt>
                <c:pt idx="322">
                  <c:v>18919109.685531951</c:v>
                </c:pt>
                <c:pt idx="323">
                  <c:v>19022954.253883705</c:v>
                </c:pt>
                <c:pt idx="324">
                  <c:v>19127009.945908464</c:v>
                </c:pt>
                <c:pt idx="325">
                  <c:v>19231276.250206199</c:v>
                </c:pt>
                <c:pt idx="326">
                  <c:v>19335752.656615626</c:v>
                </c:pt>
                <c:pt idx="327">
                  <c:v>19440438.656211223</c:v>
                </c:pt>
                <c:pt idx="328">
                  <c:v>19545333.741300236</c:v>
                </c:pt>
                <c:pt idx="329">
                  <c:v>19650437.405419655</c:v>
                </c:pt>
                <c:pt idx="330">
                  <c:v>19755749.143333305</c:v>
                </c:pt>
                <c:pt idx="331">
                  <c:v>19861268.451028775</c:v>
                </c:pt>
                <c:pt idx="332">
                  <c:v>19966994.825714588</c:v>
                </c:pt>
                <c:pt idx="333">
                  <c:v>20072927.765817095</c:v>
                </c:pt>
                <c:pt idx="334">
                  <c:v>20179066.770977639</c:v>
                </c:pt>
                <c:pt idx="335">
                  <c:v>20285411.342049554</c:v>
                </c:pt>
                <c:pt idx="336">
                  <c:v>20391960.981095254</c:v>
                </c:pt>
                <c:pt idx="337">
                  <c:v>20498715.191383272</c:v>
                </c:pt>
                <c:pt idx="338">
                  <c:v>20605673.477385428</c:v>
                </c:pt>
                <c:pt idx="339">
                  <c:v>20712835.344773754</c:v>
                </c:pt>
                <c:pt idx="340">
                  <c:v>20820200.300417759</c:v>
                </c:pt>
                <c:pt idx="341">
                  <c:v>20927767.852381408</c:v>
                </c:pt>
                <c:pt idx="342">
                  <c:v>21035537.509920299</c:v>
                </c:pt>
                <c:pt idx="343">
                  <c:v>21143508.783478722</c:v>
                </c:pt>
                <c:pt idx="344">
                  <c:v>21251681.184686825</c:v>
                </c:pt>
                <c:pt idx="345">
                  <c:v>21360054.226357717</c:v>
                </c:pt>
                <c:pt idx="346">
                  <c:v>21468627.42248461</c:v>
                </c:pt>
                <c:pt idx="347">
                  <c:v>21577400.288237959</c:v>
                </c:pt>
                <c:pt idx="348">
                  <c:v>21686372.339962609</c:v>
                </c:pt>
                <c:pt idx="349">
                  <c:v>21795543.095174946</c:v>
                </c:pt>
                <c:pt idx="350">
                  <c:v>21904912.072560076</c:v>
                </c:pt>
                <c:pt idx="351">
                  <c:v>22014478.79196899</c:v>
                </c:pt>
                <c:pt idx="352">
                  <c:v>22124242.774415713</c:v>
                </c:pt>
                <c:pt idx="353">
                  <c:v>22234203.542074498</c:v>
                </c:pt>
                <c:pt idx="354">
                  <c:v>22344360.618277077</c:v>
                </c:pt>
                <c:pt idx="355">
                  <c:v>22454713.527509749</c:v>
                </c:pt>
                <c:pt idx="356">
                  <c:v>22565261.795410648</c:v>
                </c:pt>
                <c:pt idx="357">
                  <c:v>22676004.948766988</c:v>
                </c:pt>
                <c:pt idx="358">
                  <c:v>22786942.515512172</c:v>
                </c:pt>
                <c:pt idx="359">
                  <c:v>22898074.024723109</c:v>
                </c:pt>
                <c:pt idx="360">
                  <c:v>23009399.006617434</c:v>
                </c:pt>
                <c:pt idx="361">
                  <c:v>23120916.992550705</c:v>
                </c:pt>
                <c:pt idx="362">
                  <c:v>23232627.515013646</c:v>
                </c:pt>
                <c:pt idx="363">
                  <c:v>23344530.107629463</c:v>
                </c:pt>
                <c:pt idx="364">
                  <c:v>23456624.305151016</c:v>
                </c:pt>
                <c:pt idx="365">
                  <c:v>23568909.643458162</c:v>
                </c:pt>
                <c:pt idx="366">
                  <c:v>23681385.659554932</c:v>
                </c:pt>
                <c:pt idx="367">
                  <c:v>23794051.891566906</c:v>
                </c:pt>
                <c:pt idx="368">
                  <c:v>23906907.878738452</c:v>
                </c:pt>
                <c:pt idx="369">
                  <c:v>24019953.161429964</c:v>
                </c:pt>
                <c:pt idx="370">
                  <c:v>24133187.28111529</c:v>
                </c:pt>
                <c:pt idx="371">
                  <c:v>24246609.780378886</c:v>
                </c:pt>
                <c:pt idx="372">
                  <c:v>24360220.20291324</c:v>
                </c:pt>
                <c:pt idx="373">
                  <c:v>24474018.093516104</c:v>
                </c:pt>
                <c:pt idx="374">
                  <c:v>24588002.998087894</c:v>
                </c:pt>
                <c:pt idx="375">
                  <c:v>24702174.463628966</c:v>
                </c:pt>
                <c:pt idx="376">
                  <c:v>24816532.038236953</c:v>
                </c:pt>
                <c:pt idx="377">
                  <c:v>24931075.271104146</c:v>
                </c:pt>
                <c:pt idx="378">
                  <c:v>25045803.712514799</c:v>
                </c:pt>
                <c:pt idx="379">
                  <c:v>25160716.91384251</c:v>
                </c:pt>
                <c:pt idx="380">
                  <c:v>25275814.427547567</c:v>
                </c:pt>
                <c:pt idx="381">
                  <c:v>25391095.807174325</c:v>
                </c:pt>
                <c:pt idx="382">
                  <c:v>25506560.607348587</c:v>
                </c:pt>
                <c:pt idx="383">
                  <c:v>25622208.383774981</c:v>
                </c:pt>
                <c:pt idx="384">
                  <c:v>25738038.693234306</c:v>
                </c:pt>
                <c:pt idx="385">
                  <c:v>25854051.093581006</c:v>
                </c:pt>
                <c:pt idx="386">
                  <c:v>25970245.143740479</c:v>
                </c:pt>
                <c:pt idx="387">
                  <c:v>26086620.403706577</c:v>
                </c:pt>
                <c:pt idx="388">
                  <c:v>26203176.434538946</c:v>
                </c:pt>
                <c:pt idx="389">
                  <c:v>26319912.798360445</c:v>
                </c:pt>
                <c:pt idx="390">
                  <c:v>26436829.058354627</c:v>
                </c:pt>
                <c:pt idx="391">
                  <c:v>26553924.778763101</c:v>
                </c:pt>
                <c:pt idx="392">
                  <c:v>26671199.524883047</c:v>
                </c:pt>
                <c:pt idx="393">
                  <c:v>26788652.863064587</c:v>
                </c:pt>
                <c:pt idx="394">
                  <c:v>26906284.360708259</c:v>
                </c:pt>
                <c:pt idx="395">
                  <c:v>27024093.586262491</c:v>
                </c:pt>
                <c:pt idx="396">
                  <c:v>27142080.109221045</c:v>
                </c:pt>
                <c:pt idx="397">
                  <c:v>27260243.500120502</c:v>
                </c:pt>
                <c:pt idx="398">
                  <c:v>27378583.330537681</c:v>
                </c:pt>
                <c:pt idx="399">
                  <c:v>27497099.173087202</c:v>
                </c:pt>
                <c:pt idx="400">
                  <c:v>27615790.601418909</c:v>
                </c:pt>
                <c:pt idx="401">
                  <c:v>27734657.190215405</c:v>
                </c:pt>
                <c:pt idx="402">
                  <c:v>27853698.515189506</c:v>
                </c:pt>
                <c:pt idx="403">
                  <c:v>27972914.153081767</c:v>
                </c:pt>
                <c:pt idx="404">
                  <c:v>28092303.681658018</c:v>
                </c:pt>
                <c:pt idx="405">
                  <c:v>28211866.679706857</c:v>
                </c:pt>
                <c:pt idx="406">
                  <c:v>28331602.727037143</c:v>
                </c:pt>
                <c:pt idx="407">
                  <c:v>28451511.404475588</c:v>
                </c:pt>
                <c:pt idx="408">
                  <c:v>28571592.293864224</c:v>
                </c:pt>
                <c:pt idx="409">
                  <c:v>28691844.978058022</c:v>
                </c:pt>
                <c:pt idx="410">
                  <c:v>28812269.040922336</c:v>
                </c:pt>
                <c:pt idx="411">
                  <c:v>28932864.067330573</c:v>
                </c:pt>
                <c:pt idx="412">
                  <c:v>29053629.643161643</c:v>
                </c:pt>
                <c:pt idx="413">
                  <c:v>29174565.355297614</c:v>
                </c:pt>
                <c:pt idx="414">
                  <c:v>29295670.791621197</c:v>
                </c:pt>
                <c:pt idx="415">
                  <c:v>29416945.541013401</c:v>
                </c:pt>
                <c:pt idx="416">
                  <c:v>29538389.19335106</c:v>
                </c:pt>
                <c:pt idx="417">
                  <c:v>29660001.339504451</c:v>
                </c:pt>
                <c:pt idx="418">
                  <c:v>29781781.571334861</c:v>
                </c:pt>
                <c:pt idx="419">
                  <c:v>29903729.481692232</c:v>
                </c:pt>
                <c:pt idx="420">
                  <c:v>30025844.664412688</c:v>
                </c:pt>
                <c:pt idx="421">
                  <c:v>30148126.714316241</c:v>
                </c:pt>
                <c:pt idx="422">
                  <c:v>30270575.227204341</c:v>
                </c:pt>
                <c:pt idx="423">
                  <c:v>30393189.799857505</c:v>
                </c:pt>
                <c:pt idx="424">
                  <c:v>30515970.030032992</c:v>
                </c:pt>
                <c:pt idx="425">
                  <c:v>30638915.516462401</c:v>
                </c:pt>
                <c:pt idx="426">
                  <c:v>30762025.858849261</c:v>
                </c:pt>
                <c:pt idx="427">
                  <c:v>30885300.657866791</c:v>
                </c:pt>
                <c:pt idx="428">
                  <c:v>31008739.515155476</c:v>
                </c:pt>
                <c:pt idx="429">
                  <c:v>31132342.033320729</c:v>
                </c:pt>
                <c:pt idx="430">
                  <c:v>31256107.815930545</c:v>
                </c:pt>
                <c:pt idx="431">
                  <c:v>31380036.467513226</c:v>
                </c:pt>
                <c:pt idx="432">
                  <c:v>31504127.593554989</c:v>
                </c:pt>
                <c:pt idx="433">
                  <c:v>31628380.800497666</c:v>
                </c:pt>
                <c:pt idx="434">
                  <c:v>31752795.695736449</c:v>
                </c:pt>
                <c:pt idx="435">
                  <c:v>31877371.887617454</c:v>
                </c:pt>
                <c:pt idx="436">
                  <c:v>32002108.985435527</c:v>
                </c:pt>
                <c:pt idx="437">
                  <c:v>32127006.599431928</c:v>
                </c:pt>
                <c:pt idx="438">
                  <c:v>32252064.340792004</c:v>
                </c:pt>
                <c:pt idx="439">
                  <c:v>32377281.821642894</c:v>
                </c:pt>
                <c:pt idx="440">
                  <c:v>32502658.655051302</c:v>
                </c:pt>
                <c:pt idx="441">
                  <c:v>32628194.455021206</c:v>
                </c:pt>
                <c:pt idx="442">
                  <c:v>32753888.836491518</c:v>
                </c:pt>
                <c:pt idx="443">
                  <c:v>32879741.415333942</c:v>
                </c:pt>
                <c:pt idx="444">
                  <c:v>33005751.808350578</c:v>
                </c:pt>
                <c:pt idx="445">
                  <c:v>33131919.633271821</c:v>
                </c:pt>
                <c:pt idx="446">
                  <c:v>33258244.508753933</c:v>
                </c:pt>
                <c:pt idx="447">
                  <c:v>33384726.054376964</c:v>
                </c:pt>
                <c:pt idx="448">
                  <c:v>33511363.890642442</c:v>
                </c:pt>
                <c:pt idx="449">
                  <c:v>33638157.638971105</c:v>
                </c:pt>
                <c:pt idx="450">
                  <c:v>33765106.921700753</c:v>
                </c:pt>
                <c:pt idx="451">
                  <c:v>33892211.362083986</c:v>
                </c:pt>
                <c:pt idx="452">
                  <c:v>34019470.584285952</c:v>
                </c:pt>
                <c:pt idx="453">
                  <c:v>34146884.213382229</c:v>
                </c:pt>
                <c:pt idx="454">
                  <c:v>34274451.875356533</c:v>
                </c:pt>
                <c:pt idx="455">
                  <c:v>34402173.197098561</c:v>
                </c:pt>
                <c:pt idx="456">
                  <c:v>34530047.806401759</c:v>
                </c:pt>
                <c:pt idx="457">
                  <c:v>34658075.331961229</c:v>
                </c:pt>
                <c:pt idx="458">
                  <c:v>34786255.403371401</c:v>
                </c:pt>
                <c:pt idx="459">
                  <c:v>34914587.651123971</c:v>
                </c:pt>
                <c:pt idx="460">
                  <c:v>35043071.706605665</c:v>
                </c:pt>
                <c:pt idx="461">
                  <c:v>35171707.202096134</c:v>
                </c:pt>
                <c:pt idx="462">
                  <c:v>35300493.770765692</c:v>
                </c:pt>
                <c:pt idx="463">
                  <c:v>35429431.046673246</c:v>
                </c:pt>
                <c:pt idx="464">
                  <c:v>35558518.664764121</c:v>
                </c:pt>
                <c:pt idx="465">
                  <c:v>35687756.260867894</c:v>
                </c:pt>
                <c:pt idx="466">
                  <c:v>35817143.47169628</c:v>
                </c:pt>
                <c:pt idx="467">
                  <c:v>35946679.934840947</c:v>
                </c:pt>
                <c:pt idx="468">
                  <c:v>36076365.288771443</c:v>
                </c:pt>
                <c:pt idx="469">
                  <c:v>36206199.172833003</c:v>
                </c:pt>
                <c:pt idx="470">
                  <c:v>36336181.227244556</c:v>
                </c:pt>
                <c:pt idx="471">
                  <c:v>36466311.093096435</c:v>
                </c:pt>
                <c:pt idx="472">
                  <c:v>36596588.41234836</c:v>
                </c:pt>
                <c:pt idx="473">
                  <c:v>36727012.827827364</c:v>
                </c:pt>
                <c:pt idx="474">
                  <c:v>36857583.983225644</c:v>
                </c:pt>
                <c:pt idx="475">
                  <c:v>36988301.523098446</c:v>
                </c:pt>
                <c:pt idx="476">
                  <c:v>37119165.092861995</c:v>
                </c:pt>
                <c:pt idx="477">
                  <c:v>37250174.338791482</c:v>
                </c:pt>
                <c:pt idx="478">
                  <c:v>37381328.908018857</c:v>
                </c:pt>
                <c:pt idx="479">
                  <c:v>37512628.448530808</c:v>
                </c:pt>
                <c:pt idx="480">
                  <c:v>37644072.609166756</c:v>
                </c:pt>
                <c:pt idx="481">
                  <c:v>37775661.039616652</c:v>
                </c:pt>
                <c:pt idx="482">
                  <c:v>37907393.390419066</c:v>
                </c:pt>
                <c:pt idx="483">
                  <c:v>38039269.312959038</c:v>
                </c:pt>
                <c:pt idx="484">
                  <c:v>38171288.459466018</c:v>
                </c:pt>
                <c:pt idx="485">
                  <c:v>38303450.483011886</c:v>
                </c:pt>
                <c:pt idx="486">
                  <c:v>38435755.03750886</c:v>
                </c:pt>
                <c:pt idx="487">
                  <c:v>38568201.77770751</c:v>
                </c:pt>
                <c:pt idx="488">
                  <c:v>38700790.359194666</c:v>
                </c:pt>
                <c:pt idx="489">
                  <c:v>38833520.43839141</c:v>
                </c:pt>
                <c:pt idx="490">
                  <c:v>38966391.672551118</c:v>
                </c:pt>
                <c:pt idx="491">
                  <c:v>39099403.719757356</c:v>
                </c:pt>
                <c:pt idx="492">
                  <c:v>39232556.238921888</c:v>
                </c:pt>
                <c:pt idx="493">
                  <c:v>39365848.889782742</c:v>
                </c:pt>
                <c:pt idx="494">
                  <c:v>39499281.332902096</c:v>
                </c:pt>
                <c:pt idx="495">
                  <c:v>39632853.229664393</c:v>
                </c:pt>
                <c:pt idx="496">
                  <c:v>39766564.242274269</c:v>
                </c:pt>
                <c:pt idx="497">
                  <c:v>39900414.033754624</c:v>
                </c:pt>
                <c:pt idx="498">
                  <c:v>40034402.26794453</c:v>
                </c:pt>
                <c:pt idx="499">
                  <c:v>40168528.609497435</c:v>
                </c:pt>
                <c:pt idx="500">
                  <c:v>40302792.723879009</c:v>
                </c:pt>
                <c:pt idx="501">
                  <c:v>40437194.277365327</c:v>
                </c:pt>
                <c:pt idx="502">
                  <c:v>40571732.937040761</c:v>
                </c:pt>
                <c:pt idx="503">
                  <c:v>40706408.370796166</c:v>
                </c:pt>
                <c:pt idx="504">
                  <c:v>40841220.247326814</c:v>
                </c:pt>
                <c:pt idx="505">
                  <c:v>40976168.236130498</c:v>
                </c:pt>
                <c:pt idx="506">
                  <c:v>41111252.007505588</c:v>
                </c:pt>
                <c:pt idx="507">
                  <c:v>41246471.232549086</c:v>
                </c:pt>
                <c:pt idx="508">
                  <c:v>41381825.583154656</c:v>
                </c:pt>
                <c:pt idx="509">
                  <c:v>41517314.732010774</c:v>
                </c:pt>
                <c:pt idx="510">
                  <c:v>41652938.352598719</c:v>
                </c:pt>
                <c:pt idx="511">
                  <c:v>41788696.1191907</c:v>
                </c:pt>
                <c:pt idx="512">
                  <c:v>41924587.706847936</c:v>
                </c:pt>
                <c:pt idx="513">
                  <c:v>42060612.791418724</c:v>
                </c:pt>
                <c:pt idx="514">
                  <c:v>42196771.049536578</c:v>
                </c:pt>
                <c:pt idx="515">
                  <c:v>42333062.158618219</c:v>
                </c:pt>
                <c:pt idx="516">
                  <c:v>42469485.79686185</c:v>
                </c:pt>
                <c:pt idx="517">
                  <c:v>42606041.643245116</c:v>
                </c:pt>
                <c:pt idx="518">
                  <c:v>42742729.377523273</c:v>
                </c:pt>
                <c:pt idx="519">
                  <c:v>42879548.680227287</c:v>
                </c:pt>
                <c:pt idx="520">
                  <c:v>43016499.232662007</c:v>
                </c:pt>
                <c:pt idx="521">
                  <c:v>43153580.716904186</c:v>
                </c:pt>
                <c:pt idx="522">
                  <c:v>43290792.815800726</c:v>
                </c:pt>
                <c:pt idx="523">
                  <c:v>43428135.21296677</c:v>
                </c:pt>
                <c:pt idx="524">
                  <c:v>43565607.592783779</c:v>
                </c:pt>
                <c:pt idx="525">
                  <c:v>43703209.640397772</c:v>
                </c:pt>
                <c:pt idx="526">
                  <c:v>43840941.041717418</c:v>
                </c:pt>
                <c:pt idx="527">
                  <c:v>43978801.483412206</c:v>
                </c:pt>
                <c:pt idx="528">
                  <c:v>44116790.652910598</c:v>
                </c:pt>
                <c:pt idx="529">
                  <c:v>44254908.238398187</c:v>
                </c:pt>
                <c:pt idx="530">
                  <c:v>44393153.928815879</c:v>
                </c:pt>
                <c:pt idx="531">
                  <c:v>44531527.413858026</c:v>
                </c:pt>
                <c:pt idx="532">
                  <c:v>44670028.383970648</c:v>
                </c:pt>
                <c:pt idx="533">
                  <c:v>44808656.530349575</c:v>
                </c:pt>
                <c:pt idx="534">
                  <c:v>44947411.544938676</c:v>
                </c:pt>
                <c:pt idx="535">
                  <c:v>45086293.120427996</c:v>
                </c:pt>
                <c:pt idx="536">
                  <c:v>45225300.950251952</c:v>
                </c:pt>
                <c:pt idx="537">
                  <c:v>45364434.728587575</c:v>
                </c:pt>
                <c:pt idx="538">
                  <c:v>45503694.150352687</c:v>
                </c:pt>
                <c:pt idx="539">
                  <c:v>45643078.911204062</c:v>
                </c:pt>
                <c:pt idx="540">
                  <c:v>45782588.707535751</c:v>
                </c:pt>
                <c:pt idx="541">
                  <c:v>45922223.236477129</c:v>
                </c:pt>
                <c:pt idx="542">
                  <c:v>46061982.195891298</c:v>
                </c:pt>
                <c:pt idx="543">
                  <c:v>46201865.284373164</c:v>
                </c:pt>
                <c:pt idx="544">
                  <c:v>46341872.201247729</c:v>
                </c:pt>
                <c:pt idx="545">
                  <c:v>46482002.646568343</c:v>
                </c:pt>
                <c:pt idx="546">
                  <c:v>46622256.32111486</c:v>
                </c:pt>
                <c:pt idx="547">
                  <c:v>46762632.926391959</c:v>
                </c:pt>
                <c:pt idx="548">
                  <c:v>46903132.164627358</c:v>
                </c:pt>
                <c:pt idx="549">
                  <c:v>47043753.73877006</c:v>
                </c:pt>
                <c:pt idx="550">
                  <c:v>47184497.352488585</c:v>
                </c:pt>
                <c:pt idx="551">
                  <c:v>47325362.710169293</c:v>
                </c:pt>
                <c:pt idx="552">
                  <c:v>47466349.516914576</c:v>
                </c:pt>
                <c:pt idx="553">
                  <c:v>47607457.478541128</c:v>
                </c:pt>
                <c:pt idx="554">
                  <c:v>47748686.301578291</c:v>
                </c:pt>
                <c:pt idx="555">
                  <c:v>47890035.69326622</c:v>
                </c:pt>
                <c:pt idx="556">
                  <c:v>48031505.36155425</c:v>
                </c:pt>
                <c:pt idx="557">
                  <c:v>48173095.015099138</c:v>
                </c:pt>
                <c:pt idx="558">
                  <c:v>48314804.363263331</c:v>
                </c:pt>
                <c:pt idx="559">
                  <c:v>48456633.116113313</c:v>
                </c:pt>
                <c:pt idx="560">
                  <c:v>48598580.984417856</c:v>
                </c:pt>
                <c:pt idx="561">
                  <c:v>48740647.679646321</c:v>
                </c:pt>
                <c:pt idx="562">
                  <c:v>48882832.913966969</c:v>
                </c:pt>
                <c:pt idx="563">
                  <c:v>49025136.400245301</c:v>
                </c:pt>
                <c:pt idx="564">
                  <c:v>49167557.85204231</c:v>
                </c:pt>
                <c:pt idx="565">
                  <c:v>49310096.983612798</c:v>
                </c:pt>
                <c:pt idx="566">
                  <c:v>49452753.509903774</c:v>
                </c:pt>
                <c:pt idx="567">
                  <c:v>49595527.146552712</c:v>
                </c:pt>
                <c:pt idx="568">
                  <c:v>49738417.609885842</c:v>
                </c:pt>
                <c:pt idx="569">
                  <c:v>49881424.616916597</c:v>
                </c:pt>
                <c:pt idx="570">
                  <c:v>50024547.88534385</c:v>
                </c:pt>
                <c:pt idx="571">
                  <c:v>50167787.133550279</c:v>
                </c:pt>
                <c:pt idx="572">
                  <c:v>50311142.080600731</c:v>
                </c:pt>
                <c:pt idx="573">
                  <c:v>50454612.446240559</c:v>
                </c:pt>
                <c:pt idx="574">
                  <c:v>50598197.950893946</c:v>
                </c:pt>
                <c:pt idx="575">
                  <c:v>50741898.315662324</c:v>
                </c:pt>
                <c:pt idx="576">
                  <c:v>50885713.262322634</c:v>
                </c:pt>
                <c:pt idx="577">
                  <c:v>51029642.513325833</c:v>
                </c:pt>
                <c:pt idx="578">
                  <c:v>51173685.791795105</c:v>
                </c:pt>
                <c:pt idx="579">
                  <c:v>51317842.821524352</c:v>
                </c:pt>
                <c:pt idx="580">
                  <c:v>51462113.3269765</c:v>
                </c:pt>
                <c:pt idx="581">
                  <c:v>51606497.033281907</c:v>
                </c:pt>
                <c:pt idx="582">
                  <c:v>51750993.666236751</c:v>
                </c:pt>
                <c:pt idx="583">
                  <c:v>51895602.95230139</c:v>
                </c:pt>
                <c:pt idx="584">
                  <c:v>52040324.618598789</c:v>
                </c:pt>
                <c:pt idx="585">
                  <c:v>52185158.392912902</c:v>
                </c:pt>
                <c:pt idx="586">
                  <c:v>52330104.003687024</c:v>
                </c:pt>
                <c:pt idx="587">
                  <c:v>52475161.180022269</c:v>
                </c:pt>
                <c:pt idx="588">
                  <c:v>52620329.651675962</c:v>
                </c:pt>
                <c:pt idx="589">
                  <c:v>52765609.149059996</c:v>
                </c:pt>
                <c:pt idx="590">
                  <c:v>52910999.40323928</c:v>
                </c:pt>
                <c:pt idx="591">
                  <c:v>53056500.145930193</c:v>
                </c:pt>
                <c:pt idx="592">
                  <c:v>53202111.109498933</c:v>
                </c:pt>
                <c:pt idx="593">
                  <c:v>53347832.026959993</c:v>
                </c:pt>
                <c:pt idx="594">
                  <c:v>53493662.631974593</c:v>
                </c:pt>
                <c:pt idx="595">
                  <c:v>53639602.65884909</c:v>
                </c:pt>
                <c:pt idx="596">
                  <c:v>53785651.842533417</c:v>
                </c:pt>
                <c:pt idx="597">
                  <c:v>53931809.918619536</c:v>
                </c:pt>
                <c:pt idx="598">
                  <c:v>54078076.623339899</c:v>
                </c:pt>
                <c:pt idx="599">
                  <c:v>54224451.693565845</c:v>
                </c:pt>
                <c:pt idx="600">
                  <c:v>54370934.86680609</c:v>
                </c:pt>
                <c:pt idx="601">
                  <c:v>54517525.881205186</c:v>
                </c:pt>
                <c:pt idx="602">
                  <c:v>54664224.475541979</c:v>
                </c:pt>
                <c:pt idx="603">
                  <c:v>54811030.389228053</c:v>
                </c:pt>
                <c:pt idx="604">
                  <c:v>54957943.3623062</c:v>
                </c:pt>
                <c:pt idx="605">
                  <c:v>55104963.135448918</c:v>
                </c:pt>
                <c:pt idx="606">
                  <c:v>55252089.449956872</c:v>
                </c:pt>
                <c:pt idx="607">
                  <c:v>55399322.047757335</c:v>
                </c:pt>
                <c:pt idx="608">
                  <c:v>55546660.671402745</c:v>
                </c:pt>
                <c:pt idx="609">
                  <c:v>55694105.06406913</c:v>
                </c:pt>
                <c:pt idx="610">
                  <c:v>55841654.969554603</c:v>
                </c:pt>
                <c:pt idx="611">
                  <c:v>55989310.132277898</c:v>
                </c:pt>
                <c:pt idx="612">
                  <c:v>56137070.297276817</c:v>
                </c:pt>
                <c:pt idx="613">
                  <c:v>56284935.210206755</c:v>
                </c:pt>
                <c:pt idx="614">
                  <c:v>56432904.617339216</c:v>
                </c:pt>
                <c:pt idx="615">
                  <c:v>56580978.265560269</c:v>
                </c:pt>
                <c:pt idx="616">
                  <c:v>56729155.902369156</c:v>
                </c:pt>
                <c:pt idx="617">
                  <c:v>56877437.275876649</c:v>
                </c:pt>
                <c:pt idx="618">
                  <c:v>57025822.134803765</c:v>
                </c:pt>
                <c:pt idx="619">
                  <c:v>57174310.228480153</c:v>
                </c:pt>
                <c:pt idx="620">
                  <c:v>57322901.306842618</c:v>
                </c:pt>
                <c:pt idx="621">
                  <c:v>57471595.12043374</c:v>
                </c:pt>
                <c:pt idx="622">
                  <c:v>57620391.420400321</c:v>
                </c:pt>
                <c:pt idx="623">
                  <c:v>57769289.958491974</c:v>
                </c:pt>
                <c:pt idx="624">
                  <c:v>57918290.487059608</c:v>
                </c:pt>
                <c:pt idx="625">
                  <c:v>58067392.759054095</c:v>
                </c:pt>
                <c:pt idx="626">
                  <c:v>58216596.528024614</c:v>
                </c:pt>
                <c:pt idx="627">
                  <c:v>58365901.548117377</c:v>
                </c:pt>
                <c:pt idx="628">
                  <c:v>58515307.574074119</c:v>
                </c:pt>
                <c:pt idx="629">
                  <c:v>58664814.361230664</c:v>
                </c:pt>
                <c:pt idx="630">
                  <c:v>58814421.665515453</c:v>
                </c:pt>
                <c:pt idx="631">
                  <c:v>58964129.243448168</c:v>
                </c:pt>
                <c:pt idx="632">
                  <c:v>59113936.852138236</c:v>
                </c:pt>
                <c:pt idx="633">
                  <c:v>59263844.24928347</c:v>
                </c:pt>
                <c:pt idx="634">
                  <c:v>59413851.193168566</c:v>
                </c:pt>
                <c:pt idx="635">
                  <c:v>59563957.442663766</c:v>
                </c:pt>
                <c:pt idx="636">
                  <c:v>59714162.75722333</c:v>
                </c:pt>
                <c:pt idx="637">
                  <c:v>59864466.896884255</c:v>
                </c:pt>
                <c:pt idx="638">
                  <c:v>60014869.622264765</c:v>
                </c:pt>
                <c:pt idx="639">
                  <c:v>60165370.694562905</c:v>
                </c:pt>
                <c:pt idx="640">
                  <c:v>60315969.875555255</c:v>
                </c:pt>
                <c:pt idx="641">
                  <c:v>60466666.92759531</c:v>
                </c:pt>
                <c:pt idx="642">
                  <c:v>60617461.613612302</c:v>
                </c:pt>
                <c:pt idx="643">
                  <c:v>60768353.697109699</c:v>
                </c:pt>
                <c:pt idx="644">
                  <c:v>60919342.942163818</c:v>
                </c:pt>
                <c:pt idx="645">
                  <c:v>61070429.113422439</c:v>
                </c:pt>
                <c:pt idx="646">
                  <c:v>61221611.97610344</c:v>
                </c:pt>
                <c:pt idx="647">
                  <c:v>61372891.295993418</c:v>
                </c:pt>
                <c:pt idx="648">
                  <c:v>61524266.839446284</c:v>
                </c:pt>
                <c:pt idx="649">
                  <c:v>61675738.373381905</c:v>
                </c:pt>
                <c:pt idx="650">
                  <c:v>61827305.665284745</c:v>
                </c:pt>
                <c:pt idx="651">
                  <c:v>61978968.483202487</c:v>
                </c:pt>
                <c:pt idx="652">
                  <c:v>62130726.595744625</c:v>
                </c:pt>
                <c:pt idx="653">
                  <c:v>62282579.772081211</c:v>
                </c:pt>
                <c:pt idx="654">
                  <c:v>62434527.781941377</c:v>
                </c:pt>
                <c:pt idx="655">
                  <c:v>62586570.395612061</c:v>
                </c:pt>
                <c:pt idx="656">
                  <c:v>62738707.383936629</c:v>
                </c:pt>
                <c:pt idx="657">
                  <c:v>62890938.518313527</c:v>
                </c:pt>
                <c:pt idx="658">
                  <c:v>63043263.570694908</c:v>
                </c:pt>
                <c:pt idx="659">
                  <c:v>63195682.313585356</c:v>
                </c:pt>
                <c:pt idx="660">
                  <c:v>63348194.520040527</c:v>
                </c:pt>
                <c:pt idx="661">
                  <c:v>63500799.963665746</c:v>
                </c:pt>
                <c:pt idx="662">
                  <c:v>63653498.418614745</c:v>
                </c:pt>
                <c:pt idx="663">
                  <c:v>63806289.659588374</c:v>
                </c:pt>
                <c:pt idx="664">
                  <c:v>63959173.461833127</c:v>
                </c:pt>
                <c:pt idx="665">
                  <c:v>64112149.601139978</c:v>
                </c:pt>
                <c:pt idx="666">
                  <c:v>64265217.853842996</c:v>
                </c:pt>
                <c:pt idx="667">
                  <c:v>64418377.996817999</c:v>
                </c:pt>
                <c:pt idx="668">
                  <c:v>64571629.807481289</c:v>
                </c:pt>
                <c:pt idx="669">
                  <c:v>64724973.063788317</c:v>
                </c:pt>
                <c:pt idx="670">
                  <c:v>64878407.544232421</c:v>
                </c:pt>
                <c:pt idx="671">
                  <c:v>65031933.027843475</c:v>
                </c:pt>
                <c:pt idx="672">
                  <c:v>65185549.294186562</c:v>
                </c:pt>
                <c:pt idx="673">
                  <c:v>65339256.123360798</c:v>
                </c:pt>
                <c:pt idx="674">
                  <c:v>65493053.295997858</c:v>
                </c:pt>
                <c:pt idx="675">
                  <c:v>65646940.593260907</c:v>
                </c:pt>
                <c:pt idx="676">
                  <c:v>65800917.796843074</c:v>
                </c:pt>
                <c:pt idx="677">
                  <c:v>65954984.688966408</c:v>
                </c:pt>
                <c:pt idx="678">
                  <c:v>66109141.052380353</c:v>
                </c:pt>
                <c:pt idx="679">
                  <c:v>66263386.670360669</c:v>
                </c:pt>
                <c:pt idx="680">
                  <c:v>66417721.326708101</c:v>
                </c:pt>
                <c:pt idx="681">
                  <c:v>66572144.805747032</c:v>
                </c:pt>
                <c:pt idx="682">
                  <c:v>66726656.892324299</c:v>
                </c:pt>
                <c:pt idx="683">
                  <c:v>66881257.371807896</c:v>
                </c:pt>
                <c:pt idx="684">
                  <c:v>67035946.030085705</c:v>
                </c:pt>
                <c:pt idx="685">
                  <c:v>67190722.653564259</c:v>
                </c:pt>
                <c:pt idx="686">
                  <c:v>67345587.029167488</c:v>
                </c:pt>
                <c:pt idx="687">
                  <c:v>67500538.944335416</c:v>
                </c:pt>
                <c:pt idx="688">
                  <c:v>67655578.187022969</c:v>
                </c:pt>
                <c:pt idx="689">
                  <c:v>67810704.545698702</c:v>
                </c:pt>
                <c:pt idx="690">
                  <c:v>67965917.809343547</c:v>
                </c:pt>
                <c:pt idx="691">
                  <c:v>68121217.767449602</c:v>
                </c:pt>
                <c:pt idx="692">
                  <c:v>68276604.210018858</c:v>
                </c:pt>
                <c:pt idx="693">
                  <c:v>68432076.927562013</c:v>
                </c:pt>
                <c:pt idx="694">
                  <c:v>68587635.711097136</c:v>
                </c:pt>
                <c:pt idx="695">
                  <c:v>68743280.352148533</c:v>
                </c:pt>
                <c:pt idx="696">
                  <c:v>68899010.642745599</c:v>
                </c:pt>
                <c:pt idx="697">
                  <c:v>69054826.375421315</c:v>
                </c:pt>
                <c:pt idx="698">
                  <c:v>69210727.343211353</c:v>
                </c:pt>
                <c:pt idx="699">
                  <c:v>69366713.339652598</c:v>
                </c:pt>
                <c:pt idx="700">
                  <c:v>69522784.158782169</c:v>
                </c:pt>
                <c:pt idx="701">
                  <c:v>69678939.595135942</c:v>
                </c:pt>
                <c:pt idx="702">
                  <c:v>69835179.44374761</c:v>
                </c:pt>
                <c:pt idx="703">
                  <c:v>69991503.500147268</c:v>
                </c:pt>
                <c:pt idx="704">
                  <c:v>70147911.560360342</c:v>
                </c:pt>
                <c:pt idx="705">
                  <c:v>70304403.42090632</c:v>
                </c:pt>
                <c:pt idx="706">
                  <c:v>70460978.878797546</c:v>
                </c:pt>
                <c:pt idx="707">
                  <c:v>70617637.731538162</c:v>
                </c:pt>
                <c:pt idx="708">
                  <c:v>70774379.777122661</c:v>
                </c:pt>
                <c:pt idx="709">
                  <c:v>70931204.814034954</c:v>
                </c:pt>
                <c:pt idx="710">
                  <c:v>71088112.641247064</c:v>
                </c:pt>
                <c:pt idx="711">
                  <c:v>71245103.058217943</c:v>
                </c:pt>
                <c:pt idx="712">
                  <c:v>71402175.864892319</c:v>
                </c:pt>
                <c:pt idx="713">
                  <c:v>71559330.861699477</c:v>
                </c:pt>
                <c:pt idx="714">
                  <c:v>71716567.849552184</c:v>
                </c:pt>
                <c:pt idx="715">
                  <c:v>71873886.629845351</c:v>
                </c:pt>
                <c:pt idx="716">
                  <c:v>72031287.00445509</c:v>
                </c:pt>
                <c:pt idx="717">
                  <c:v>72188768.775737345</c:v>
                </c:pt>
                <c:pt idx="718">
                  <c:v>72346331.746526808</c:v>
                </c:pt>
                <c:pt idx="719">
                  <c:v>72503975.720135778</c:v>
                </c:pt>
                <c:pt idx="720">
                  <c:v>72661700.500352979</c:v>
                </c:pt>
                <c:pt idx="721">
                  <c:v>72819505.891442463</c:v>
                </c:pt>
                <c:pt idx="722">
                  <c:v>72977391.698142305</c:v>
                </c:pt>
                <c:pt idx="723">
                  <c:v>73135357.725663647</c:v>
                </c:pt>
                <c:pt idx="724">
                  <c:v>73293403.779689446</c:v>
                </c:pt>
                <c:pt idx="725">
                  <c:v>73451529.666373283</c:v>
                </c:pt>
                <c:pt idx="726">
                  <c:v>73609735.192338407</c:v>
                </c:pt>
                <c:pt idx="727">
                  <c:v>73768020.164676383</c:v>
                </c:pt>
                <c:pt idx="728">
                  <c:v>73926384.39094609</c:v>
                </c:pt>
                <c:pt idx="729">
                  <c:v>74084827.679172546</c:v>
                </c:pt>
                <c:pt idx="730">
                  <c:v>74243349.837845787</c:v>
                </c:pt>
                <c:pt idx="731">
                  <c:v>74401950.675919726</c:v>
                </c:pt>
                <c:pt idx="732">
                  <c:v>74560630.002811089</c:v>
                </c:pt>
                <c:pt idx="733">
                  <c:v>74719387.62839821</c:v>
                </c:pt>
                <c:pt idx="734">
                  <c:v>74878223.363019913</c:v>
                </c:pt>
                <c:pt idx="735">
                  <c:v>75037137.017474517</c:v>
                </c:pt>
                <c:pt idx="736">
                  <c:v>75196128.403018579</c:v>
                </c:pt>
                <c:pt idx="737">
                  <c:v>75355197.331365898</c:v>
                </c:pt>
                <c:pt idx="738">
                  <c:v>75514343.614686266</c:v>
                </c:pt>
                <c:pt idx="739">
                  <c:v>75673567.065604553</c:v>
                </c:pt>
                <c:pt idx="740">
                  <c:v>75832867.497199431</c:v>
                </c:pt>
                <c:pt idx="741">
                  <c:v>75992244.723002389</c:v>
                </c:pt>
                <c:pt idx="742">
                  <c:v>76151698.556996599</c:v>
                </c:pt>
                <c:pt idx="743">
                  <c:v>76311228.813615724</c:v>
                </c:pt>
                <c:pt idx="744">
                  <c:v>76470835.307743087</c:v>
                </c:pt>
                <c:pt idx="745">
                  <c:v>76630517.854710251</c:v>
                </c:pt>
                <c:pt idx="746">
                  <c:v>76790276.270296201</c:v>
                </c:pt>
                <c:pt idx="747">
                  <c:v>76950110.370726109</c:v>
                </c:pt>
                <c:pt idx="748">
                  <c:v>77110019.972670317</c:v>
                </c:pt>
                <c:pt idx="749">
                  <c:v>77270004.893243253</c:v>
                </c:pt>
                <c:pt idx="750">
                  <c:v>77430064.950002313</c:v>
                </c:pt>
                <c:pt idx="751">
                  <c:v>77590199.960946858</c:v>
                </c:pt>
                <c:pt idx="752">
                  <c:v>77750409.744517028</c:v>
                </c:pt>
                <c:pt idx="753">
                  <c:v>77910694.119592905</c:v>
                </c:pt>
                <c:pt idx="754">
                  <c:v>78071052.905493096</c:v>
                </c:pt>
                <c:pt idx="755">
                  <c:v>78231485.921974048</c:v>
                </c:pt>
                <c:pt idx="756">
                  <c:v>78391992.989228696</c:v>
                </c:pt>
                <c:pt idx="757">
                  <c:v>78552573.927885547</c:v>
                </c:pt>
                <c:pt idx="758">
                  <c:v>78713228.559007585</c:v>
                </c:pt>
                <c:pt idx="759">
                  <c:v>78873956.704091281</c:v>
                </c:pt>
                <c:pt idx="760">
                  <c:v>79034758.185065404</c:v>
                </c:pt>
                <c:pt idx="761">
                  <c:v>79195632.824290156</c:v>
                </c:pt>
                <c:pt idx="762">
                  <c:v>79356580.444555968</c:v>
                </c:pt>
                <c:pt idx="763">
                  <c:v>79517600.86908254</c:v>
                </c:pt>
                <c:pt idx="764">
                  <c:v>79678693.92151776</c:v>
                </c:pt>
                <c:pt idx="765">
                  <c:v>79839859.425936744</c:v>
                </c:pt>
                <c:pt idx="766">
                  <c:v>80001097.206840694</c:v>
                </c:pt>
                <c:pt idx="767">
                  <c:v>80162407.089155957</c:v>
                </c:pt>
                <c:pt idx="768">
                  <c:v>80323788.898232907</c:v>
                </c:pt>
                <c:pt idx="769">
                  <c:v>80485242.459845051</c:v>
                </c:pt>
                <c:pt idx="770">
                  <c:v>80646767.600187838</c:v>
                </c:pt>
                <c:pt idx="771">
                  <c:v>80808364.145877719</c:v>
                </c:pt>
                <c:pt idx="772">
                  <c:v>80970031.923951209</c:v>
                </c:pt>
                <c:pt idx="773">
                  <c:v>81131770.761863738</c:v>
                </c:pt>
                <c:pt idx="774">
                  <c:v>81293580.487488672</c:v>
                </c:pt>
                <c:pt idx="775">
                  <c:v>81455460.929116324</c:v>
                </c:pt>
                <c:pt idx="776">
                  <c:v>81617411.915452972</c:v>
                </c:pt>
                <c:pt idx="777">
                  <c:v>81779433.275619745</c:v>
                </c:pt>
                <c:pt idx="778">
                  <c:v>81941524.83915177</c:v>
                </c:pt>
                <c:pt idx="779">
                  <c:v>82103686.435997039</c:v>
                </c:pt>
                <c:pt idx="780">
                  <c:v>82265917.896515429</c:v>
                </c:pt>
                <c:pt idx="781">
                  <c:v>82428219.05147782</c:v>
                </c:pt>
                <c:pt idx="782">
                  <c:v>82590589.732064918</c:v>
                </c:pt>
                <c:pt idx="783">
                  <c:v>82753029.769866422</c:v>
                </c:pt>
                <c:pt idx="784">
                  <c:v>82915538.99687992</c:v>
                </c:pt>
                <c:pt idx="785">
                  <c:v>83078117.245510012</c:v>
                </c:pt>
                <c:pt idx="786">
                  <c:v>83240764.348567173</c:v>
                </c:pt>
                <c:pt idx="787">
                  <c:v>83403480.139266908</c:v>
                </c:pt>
                <c:pt idx="788">
                  <c:v>83566264.451228768</c:v>
                </c:pt>
                <c:pt idx="789">
                  <c:v>83729117.118475243</c:v>
                </c:pt>
                <c:pt idx="790">
                  <c:v>83892037.975430876</c:v>
                </c:pt>
                <c:pt idx="791">
                  <c:v>84055026.856921315</c:v>
                </c:pt>
                <c:pt idx="792">
                  <c:v>84218083.598172292</c:v>
                </c:pt>
                <c:pt idx="793">
                  <c:v>84381208.034808651</c:v>
                </c:pt>
                <c:pt idx="794">
                  <c:v>84544400.002853423</c:v>
                </c:pt>
                <c:pt idx="795">
                  <c:v>84707659.338726863</c:v>
                </c:pt>
                <c:pt idx="796">
                  <c:v>84870985.879245356</c:v>
                </c:pt>
                <c:pt idx="797">
                  <c:v>85034379.461620703</c:v>
                </c:pt>
                <c:pt idx="798">
                  <c:v>85197839.923458904</c:v>
                </c:pt>
                <c:pt idx="799">
                  <c:v>85361367.102759391</c:v>
                </c:pt>
                <c:pt idx="800">
                  <c:v>85524960.837913975</c:v>
                </c:pt>
                <c:pt idx="801">
                  <c:v>85688620.967705965</c:v>
                </c:pt>
                <c:pt idx="802">
                  <c:v>85852347.33130911</c:v>
                </c:pt>
                <c:pt idx="803">
                  <c:v>86016139.768286809</c:v>
                </c:pt>
                <c:pt idx="804">
                  <c:v>86179998.118591011</c:v>
                </c:pt>
                <c:pt idx="805">
                  <c:v>86343922.222561389</c:v>
                </c:pt>
                <c:pt idx="806">
                  <c:v>86507911.920924366</c:v>
                </c:pt>
                <c:pt idx="807">
                  <c:v>86671967.054792136</c:v>
                </c:pt>
                <c:pt idx="808">
                  <c:v>86836087.465661764</c:v>
                </c:pt>
                <c:pt idx="809">
                  <c:v>87000272.995414302</c:v>
                </c:pt>
                <c:pt idx="810">
                  <c:v>87164523.48631373</c:v>
                </c:pt>
                <c:pt idx="811">
                  <c:v>87328838.781006172</c:v>
                </c:pt>
                <c:pt idx="812">
                  <c:v>87493218.722518891</c:v>
                </c:pt>
                <c:pt idx="813">
                  <c:v>87657663.154259399</c:v>
                </c:pt>
                <c:pt idx="814">
                  <c:v>87822171.920014471</c:v>
                </c:pt>
                <c:pt idx="815">
                  <c:v>87986744.863949299</c:v>
                </c:pt>
                <c:pt idx="816">
                  <c:v>88151381.83060652</c:v>
                </c:pt>
                <c:pt idx="817">
                  <c:v>88316082.664905429</c:v>
                </c:pt>
                <c:pt idx="818">
                  <c:v>88480847.212140888</c:v>
                </c:pt>
                <c:pt idx="819">
                  <c:v>88645675.31798248</c:v>
                </c:pt>
                <c:pt idx="820">
                  <c:v>88810566.828473657</c:v>
                </c:pt>
                <c:pt idx="821">
                  <c:v>88975521.590030804</c:v>
                </c:pt>
                <c:pt idx="822">
                  <c:v>89140539.449442342</c:v>
                </c:pt>
                <c:pt idx="823">
                  <c:v>89305620.253867745</c:v>
                </c:pt>
                <c:pt idx="824">
                  <c:v>89470763.850836754</c:v>
                </c:pt>
                <c:pt idx="825">
                  <c:v>89635970.088248432</c:v>
                </c:pt>
                <c:pt idx="826">
                  <c:v>89801238.814370304</c:v>
                </c:pt>
                <c:pt idx="827">
                  <c:v>89966569.877837375</c:v>
                </c:pt>
                <c:pt idx="828">
                  <c:v>90131963.127651319</c:v>
                </c:pt>
                <c:pt idx="829">
                  <c:v>90297418.413179591</c:v>
                </c:pt>
                <c:pt idx="830">
                  <c:v>90462935.584154502</c:v>
                </c:pt>
                <c:pt idx="831">
                  <c:v>90628514.49067232</c:v>
                </c:pt>
                <c:pt idx="832">
                  <c:v>90794154.983192518</c:v>
                </c:pt>
                <c:pt idx="833">
                  <c:v>90959856.912536711</c:v>
                </c:pt>
                <c:pt idx="834">
                  <c:v>91125620.129887894</c:v>
                </c:pt>
                <c:pt idx="835">
                  <c:v>91291444.48678945</c:v>
                </c:pt>
                <c:pt idx="836">
                  <c:v>91457329.835144594</c:v>
                </c:pt>
                <c:pt idx="837">
                  <c:v>91623276.027215034</c:v>
                </c:pt>
                <c:pt idx="838">
                  <c:v>91789282.915620461</c:v>
                </c:pt>
                <c:pt idx="839">
                  <c:v>91955350.353337511</c:v>
                </c:pt>
                <c:pt idx="840">
                  <c:v>92121478.193699017</c:v>
                </c:pt>
                <c:pt idx="841">
                  <c:v>92287666.29039301</c:v>
                </c:pt>
                <c:pt idx="842">
                  <c:v>92453914.49746196</c:v>
                </c:pt>
                <c:pt idx="843">
                  <c:v>92620222.669301912</c:v>
                </c:pt>
                <c:pt idx="844">
                  <c:v>92786590.660661533</c:v>
                </c:pt>
                <c:pt idx="845">
                  <c:v>92953018.32664144</c:v>
                </c:pt>
                <c:pt idx="846">
                  <c:v>93119505.522693083</c:v>
                </c:pt>
                <c:pt idx="847">
                  <c:v>93286052.104618192</c:v>
                </c:pt>
                <c:pt idx="848">
                  <c:v>93452657.928567722</c:v>
                </c:pt>
                <c:pt idx="849">
                  <c:v>93619322.851041093</c:v>
                </c:pt>
                <c:pt idx="850">
                  <c:v>93786046.728885233</c:v>
                </c:pt>
                <c:pt idx="851">
                  <c:v>93952829.419294</c:v>
                </c:pt>
                <c:pt idx="852">
                  <c:v>94119670.779807001</c:v>
                </c:pt>
                <c:pt idx="853">
                  <c:v>94286570.668309018</c:v>
                </c:pt>
                <c:pt idx="854">
                  <c:v>94453528.943029046</c:v>
                </c:pt>
                <c:pt idx="855">
                  <c:v>94620545.462539434</c:v>
                </c:pt>
                <c:pt idx="856">
                  <c:v>94787620.085755244</c:v>
                </c:pt>
                <c:pt idx="857">
                  <c:v>94954752.671933159</c:v>
                </c:pt>
                <c:pt idx="858">
                  <c:v>95121943.080670863</c:v>
                </c:pt>
                <c:pt idx="859">
                  <c:v>95289191.171906024</c:v>
                </c:pt>
                <c:pt idx="860">
                  <c:v>95456496.805915728</c:v>
                </c:pt>
                <c:pt idx="861">
                  <c:v>95623859.843315393</c:v>
                </c:pt>
                <c:pt idx="862">
                  <c:v>95791280.14505811</c:v>
                </c:pt>
                <c:pt idx="863">
                  <c:v>95958757.57243377</c:v>
                </c:pt>
                <c:pt idx="864">
                  <c:v>96126291.987068295</c:v>
                </c:pt>
                <c:pt idx="865">
                  <c:v>96293883.250922725</c:v>
                </c:pt>
                <c:pt idx="866">
                  <c:v>96461531.226292506</c:v>
                </c:pt>
                <c:pt idx="867">
                  <c:v>96629235.775806621</c:v>
                </c:pt>
                <c:pt idx="868">
                  <c:v>96796996.762426853</c:v>
                </c:pt>
                <c:pt idx="869">
                  <c:v>96964814.049446866</c:v>
                </c:pt>
                <c:pt idx="870">
                  <c:v>97132687.500491485</c:v>
                </c:pt>
                <c:pt idx="871">
                  <c:v>97300616.979515925</c:v>
                </c:pt>
                <c:pt idx="872">
                  <c:v>97468602.350804865</c:v>
                </c:pt>
                <c:pt idx="873">
                  <c:v>97636643.478971764</c:v>
                </c:pt>
                <c:pt idx="874">
                  <c:v>97804740.228958026</c:v>
                </c:pt>
                <c:pt idx="875">
                  <c:v>97972892.466032162</c:v>
                </c:pt>
                <c:pt idx="876">
                  <c:v>98141100.055789098</c:v>
                </c:pt>
                <c:pt idx="877">
                  <c:v>98309362.864149302</c:v>
                </c:pt>
                <c:pt idx="878">
                  <c:v>98477680.757358</c:v>
                </c:pt>
                <c:pt idx="879">
                  <c:v>98646053.601984471</c:v>
                </c:pt>
                <c:pt idx="880">
                  <c:v>98814481.264921084</c:v>
                </c:pt>
                <c:pt idx="881">
                  <c:v>98982963.613382772</c:v>
                </c:pt>
                <c:pt idx="882">
                  <c:v>99151500.514906004</c:v>
                </c:pt>
                <c:pt idx="883">
                  <c:v>99320091.837348163</c:v>
                </c:pt>
                <c:pt idx="884">
                  <c:v>99488737.448886707</c:v>
                </c:pt>
                <c:pt idx="885">
                  <c:v>99657437.218018427</c:v>
                </c:pt>
                <c:pt idx="886">
                  <c:v>99826191.013558581</c:v>
                </c:pt>
                <c:pt idx="887">
                  <c:v>99994998.704640254</c:v>
                </c:pt>
                <c:pt idx="888">
                  <c:v>100163860.16071351</c:v>
                </c:pt>
                <c:pt idx="889">
                  <c:v>100332775.2515447</c:v>
                </c:pt>
                <c:pt idx="890">
                  <c:v>100501743.84721549</c:v>
                </c:pt>
                <c:pt idx="891">
                  <c:v>100670765.81812242</c:v>
                </c:pt>
                <c:pt idx="892">
                  <c:v>100839841.0349758</c:v>
                </c:pt>
                <c:pt idx="893">
                  <c:v>101008969.36879925</c:v>
                </c:pt>
                <c:pt idx="894">
                  <c:v>101178150.69092874</c:v>
                </c:pt>
                <c:pt idx="895">
                  <c:v>101347384.87301193</c:v>
                </c:pt>
                <c:pt idx="896">
                  <c:v>101516671.78700733</c:v>
                </c:pt>
                <c:pt idx="897">
                  <c:v>101686011.30518365</c:v>
                </c:pt>
                <c:pt idx="898">
                  <c:v>101855403.30011903</c:v>
                </c:pt>
                <c:pt idx="899">
                  <c:v>102024847.64470015</c:v>
                </c:pt>
                <c:pt idx="900">
                  <c:v>102194344.21212171</c:v>
                </c:pt>
                <c:pt idx="901">
                  <c:v>102363892.87588553</c:v>
                </c:pt>
                <c:pt idx="902">
                  <c:v>102533493.50979981</c:v>
                </c:pt>
                <c:pt idx="903">
                  <c:v>102703145.98797846</c:v>
                </c:pt>
                <c:pt idx="904">
                  <c:v>102872850.18484029</c:v>
                </c:pt>
                <c:pt idx="905">
                  <c:v>103042605.97510834</c:v>
                </c:pt>
                <c:pt idx="906">
                  <c:v>103212413.2338091</c:v>
                </c:pt>
                <c:pt idx="907">
                  <c:v>103382271.83627173</c:v>
                </c:pt>
                <c:pt idx="908">
                  <c:v>103552181.65812744</c:v>
                </c:pt>
                <c:pt idx="909">
                  <c:v>103722142.57530865</c:v>
                </c:pt>
                <c:pt idx="910">
                  <c:v>103892154.46404836</c:v>
                </c:pt>
                <c:pt idx="911">
                  <c:v>104062217.20087931</c:v>
                </c:pt>
                <c:pt idx="912">
                  <c:v>104232330.66263333</c:v>
                </c:pt>
                <c:pt idx="913">
                  <c:v>104402494.72644058</c:v>
                </c:pt>
                <c:pt idx="914">
                  <c:v>104572709.26972893</c:v>
                </c:pt>
                <c:pt idx="915">
                  <c:v>104742974.17022306</c:v>
                </c:pt>
                <c:pt idx="916">
                  <c:v>104913289.30594383</c:v>
                </c:pt>
                <c:pt idx="917">
                  <c:v>105083654.55520765</c:v>
                </c:pt>
                <c:pt idx="918">
                  <c:v>105254069.79662564</c:v>
                </c:pt>
                <c:pt idx="919">
                  <c:v>105424534.90910292</c:v>
                </c:pt>
                <c:pt idx="920">
                  <c:v>105595049.77183799</c:v>
                </c:pt>
                <c:pt idx="921">
                  <c:v>105765614.26432194</c:v>
                </c:pt>
                <c:pt idx="922">
                  <c:v>105936228.26633774</c:v>
                </c:pt>
                <c:pt idx="923">
                  <c:v>106106891.65795964</c:v>
                </c:pt>
                <c:pt idx="924">
                  <c:v>106277604.31955229</c:v>
                </c:pt>
                <c:pt idx="925">
                  <c:v>106448366.13177018</c:v>
                </c:pt>
                <c:pt idx="926">
                  <c:v>106619176.97555687</c:v>
                </c:pt>
                <c:pt idx="927">
                  <c:v>106790036.7321443</c:v>
                </c:pt>
                <c:pt idx="928">
                  <c:v>106960945.28305219</c:v>
                </c:pt>
                <c:pt idx="929">
                  <c:v>107131902.51008709</c:v>
                </c:pt>
                <c:pt idx="930">
                  <c:v>107302908.295342</c:v>
                </c:pt>
                <c:pt idx="931">
                  <c:v>107473962.5211954</c:v>
                </c:pt>
                <c:pt idx="932">
                  <c:v>107645065.07031079</c:v>
                </c:pt>
                <c:pt idx="933">
                  <c:v>107816215.82563581</c:v>
                </c:pt>
                <c:pt idx="934">
                  <c:v>107987414.67040169</c:v>
                </c:pt>
                <c:pt idx="935">
                  <c:v>108158661.48812245</c:v>
                </c:pt>
                <c:pt idx="936">
                  <c:v>108329956.16259433</c:v>
                </c:pt>
                <c:pt idx="937">
                  <c:v>108501298.57789503</c:v>
                </c:pt>
                <c:pt idx="938">
                  <c:v>108672688.61838299</c:v>
                </c:pt>
                <c:pt idx="939">
                  <c:v>108844126.16869685</c:v>
                </c:pt>
                <c:pt idx="940">
                  <c:v>109015611.11375462</c:v>
                </c:pt>
                <c:pt idx="941">
                  <c:v>109187143.33875313</c:v>
                </c:pt>
                <c:pt idx="942">
                  <c:v>109358722.72916722</c:v>
                </c:pt>
                <c:pt idx="943">
                  <c:v>109530349.17074923</c:v>
                </c:pt>
                <c:pt idx="944">
                  <c:v>109702022.5495282</c:v>
                </c:pt>
                <c:pt idx="945">
                  <c:v>109873742.75180921</c:v>
                </c:pt>
                <c:pt idx="946">
                  <c:v>110045509.66417278</c:v>
                </c:pt>
                <c:pt idx="947">
                  <c:v>110217323.17347413</c:v>
                </c:pt>
                <c:pt idx="948">
                  <c:v>110389183.16684256</c:v>
                </c:pt>
                <c:pt idx="949">
                  <c:v>110561089.53168082</c:v>
                </c:pt>
                <c:pt idx="950">
                  <c:v>110733042.15566434</c:v>
                </c:pt>
                <c:pt idx="951">
                  <c:v>110905040.92674068</c:v>
                </c:pt>
                <c:pt idx="952">
                  <c:v>111077085.73312873</c:v>
                </c:pt>
                <c:pt idx="953">
                  <c:v>111249176.46331827</c:v>
                </c:pt>
                <c:pt idx="954">
                  <c:v>111421313.00606911</c:v>
                </c:pt>
                <c:pt idx="955">
                  <c:v>111593495.25041053</c:v>
                </c:pt>
                <c:pt idx="956">
                  <c:v>111765723.08564062</c:v>
                </c:pt>
                <c:pt idx="957">
                  <c:v>111937996.40132566</c:v>
                </c:pt>
                <c:pt idx="958">
                  <c:v>112110315.0872993</c:v>
                </c:pt>
                <c:pt idx="959">
                  <c:v>112282679.03366221</c:v>
                </c:pt>
                <c:pt idx="960">
                  <c:v>112455088.13078111</c:v>
                </c:pt>
                <c:pt idx="961">
                  <c:v>112627542.26928845</c:v>
                </c:pt>
                <c:pt idx="962">
                  <c:v>112800041.34008144</c:v>
                </c:pt>
                <c:pt idx="963">
                  <c:v>112972585.23432167</c:v>
                </c:pt>
                <c:pt idx="964">
                  <c:v>113145173.8434343</c:v>
                </c:pt>
                <c:pt idx="965">
                  <c:v>113317807.05910759</c:v>
                </c:pt>
                <c:pt idx="966">
                  <c:v>113490484.77329201</c:v>
                </c:pt>
                <c:pt idx="967">
                  <c:v>113663206.87819986</c:v>
                </c:pt>
                <c:pt idx="968">
                  <c:v>113835973.26630455</c:v>
                </c:pt>
                <c:pt idx="969">
                  <c:v>114008783.83033988</c:v>
                </c:pt>
                <c:pt idx="970">
                  <c:v>114181638.46329947</c:v>
                </c:pt>
                <c:pt idx="971">
                  <c:v>114354537.05843624</c:v>
                </c:pt>
                <c:pt idx="972">
                  <c:v>114527479.50926158</c:v>
                </c:pt>
                <c:pt idx="973">
                  <c:v>114700465.70954488</c:v>
                </c:pt>
                <c:pt idx="974">
                  <c:v>114873495.55331279</c:v>
                </c:pt>
                <c:pt idx="975">
                  <c:v>115046568.9348488</c:v>
                </c:pt>
                <c:pt idx="976">
                  <c:v>115219685.74869223</c:v>
                </c:pt>
                <c:pt idx="977">
                  <c:v>115392845.88963814</c:v>
                </c:pt>
                <c:pt idx="978">
                  <c:v>115566049.25273618</c:v>
                </c:pt>
                <c:pt idx="979">
                  <c:v>115739295.73329036</c:v>
                </c:pt>
                <c:pt idx="980">
                  <c:v>115912585.22685829</c:v>
                </c:pt>
                <c:pt idx="981">
                  <c:v>116085917.62925047</c:v>
                </c:pt>
                <c:pt idx="982">
                  <c:v>116259292.83652987</c:v>
                </c:pt>
                <c:pt idx="983">
                  <c:v>116432710.74501121</c:v>
                </c:pt>
                <c:pt idx="984">
                  <c:v>116606171.25126033</c:v>
                </c:pt>
                <c:pt idx="985">
                  <c:v>116779674.25209363</c:v>
                </c:pt>
                <c:pt idx="986">
                  <c:v>116953219.64457744</c:v>
                </c:pt>
                <c:pt idx="987">
                  <c:v>117126807.32602748</c:v>
                </c:pt>
                <c:pt idx="988">
                  <c:v>117300437.19400814</c:v>
                </c:pt>
                <c:pt idx="989">
                  <c:v>117474109.14633195</c:v>
                </c:pt>
                <c:pt idx="990">
                  <c:v>117647823.08105896</c:v>
                </c:pt>
                <c:pt idx="991">
                  <c:v>117821578.89649616</c:v>
                </c:pt>
                <c:pt idx="992">
                  <c:v>117995376.49119692</c:v>
                </c:pt>
                <c:pt idx="993">
                  <c:v>118169215.76396024</c:v>
                </c:pt>
                <c:pt idx="994">
                  <c:v>118343096.6138303</c:v>
                </c:pt>
                <c:pt idx="995">
                  <c:v>118517018.94009583</c:v>
                </c:pt>
                <c:pt idx="996">
                  <c:v>118690982.64228952</c:v>
                </c:pt>
                <c:pt idx="997">
                  <c:v>118864987.62018739</c:v>
                </c:pt>
                <c:pt idx="998">
                  <c:v>119039033.77380827</c:v>
                </c:pt>
                <c:pt idx="999">
                  <c:v>119213121.00341319</c:v>
                </c:pt>
                <c:pt idx="1000">
                  <c:v>119387249.20950468</c:v>
                </c:pt>
                <c:pt idx="1001">
                  <c:v>119561418.29282632</c:v>
                </c:pt>
                <c:pt idx="1002">
                  <c:v>119735628.1543622</c:v>
                </c:pt>
                <c:pt idx="1003">
                  <c:v>119909878.69533615</c:v>
                </c:pt>
                <c:pt idx="1004">
                  <c:v>120084169.81721127</c:v>
                </c:pt>
                <c:pt idx="1005">
                  <c:v>120258501.42168942</c:v>
                </c:pt>
                <c:pt idx="1006">
                  <c:v>120432873.41071053</c:v>
                </c:pt>
                <c:pt idx="1007">
                  <c:v>120607285.68645202</c:v>
                </c:pt>
                <c:pt idx="1008">
                  <c:v>120781738.15132828</c:v>
                </c:pt>
                <c:pt idx="1009">
                  <c:v>120956230.70799011</c:v>
                </c:pt>
                <c:pt idx="1010">
                  <c:v>121130763.2593241</c:v>
                </c:pt>
                <c:pt idx="1011">
                  <c:v>121305335.70845208</c:v>
                </c:pt>
                <c:pt idx="1012">
                  <c:v>121479947.9587305</c:v>
                </c:pt>
                <c:pt idx="1013">
                  <c:v>121654599.91374999</c:v>
                </c:pt>
                <c:pt idx="1014">
                  <c:v>121829291.47733466</c:v>
                </c:pt>
                <c:pt idx="1015">
                  <c:v>122004022.55354159</c:v>
                </c:pt>
                <c:pt idx="1016">
                  <c:v>122178793.04666024</c:v>
                </c:pt>
                <c:pt idx="1017">
                  <c:v>122353602.86121197</c:v>
                </c:pt>
                <c:pt idx="1018">
                  <c:v>122528451.9019493</c:v>
                </c:pt>
                <c:pt idx="1019">
                  <c:v>122703340.07385562</c:v>
                </c:pt>
                <c:pt idx="1020">
                  <c:v>122878267.28214435</c:v>
                </c:pt>
                <c:pt idx="1021">
                  <c:v>123053233.43225859</c:v>
                </c:pt>
                <c:pt idx="1022">
                  <c:v>123228238.42987046</c:v>
                </c:pt>
                <c:pt idx="1023">
                  <c:v>123403282.18088049</c:v>
                </c:pt>
                <c:pt idx="1024">
                  <c:v>123578364.59141728</c:v>
                </c:pt>
                <c:pt idx="1025">
                  <c:v>123753485.5678367</c:v>
                </c:pt>
                <c:pt idx="1026">
                  <c:v>123928645.01672152</c:v>
                </c:pt>
                <c:pt idx="1027">
                  <c:v>124103842.8448808</c:v>
                </c:pt>
                <c:pt idx="1028">
                  <c:v>124279078.95934926</c:v>
                </c:pt>
                <c:pt idx="1029">
                  <c:v>124454353.26738685</c:v>
                </c:pt>
                <c:pt idx="1030">
                  <c:v>124629665.67647818</c:v>
                </c:pt>
                <c:pt idx="1031">
                  <c:v>124805016.09433194</c:v>
                </c:pt>
                <c:pt idx="1032">
                  <c:v>124980404.42888036</c:v>
                </c:pt>
                <c:pt idx="1033">
                  <c:v>125155830.58827874</c:v>
                </c:pt>
                <c:pt idx="1034">
                  <c:v>125331294.4809048</c:v>
                </c:pt>
                <c:pt idx="1035">
                  <c:v>125506796.01535821</c:v>
                </c:pt>
                <c:pt idx="1036">
                  <c:v>125682335.10045996</c:v>
                </c:pt>
                <c:pt idx="1037">
                  <c:v>125857911.64525211</c:v>
                </c:pt>
                <c:pt idx="1038">
                  <c:v>126033525.55899681</c:v>
                </c:pt>
                <c:pt idx="1039">
                  <c:v>126209176.75117616</c:v>
                </c:pt>
                <c:pt idx="1040">
                  <c:v>126384865.13149142</c:v>
                </c:pt>
                <c:pt idx="1041">
                  <c:v>126560590.60986269</c:v>
                </c:pt>
                <c:pt idx="1042">
                  <c:v>126736353.09642805</c:v>
                </c:pt>
                <c:pt idx="1043">
                  <c:v>126912152.50154358</c:v>
                </c:pt>
                <c:pt idx="1044">
                  <c:v>127087988.73578225</c:v>
                </c:pt>
                <c:pt idx="1045">
                  <c:v>127263861.70993368</c:v>
                </c:pt>
                <c:pt idx="1046">
                  <c:v>127439771.33500367</c:v>
                </c:pt>
                <c:pt idx="1047">
                  <c:v>127615717.52221355</c:v>
                </c:pt>
                <c:pt idx="1048">
                  <c:v>127791700.18299964</c:v>
                </c:pt>
                <c:pt idx="1049">
                  <c:v>127967719.22901289</c:v>
                </c:pt>
                <c:pt idx="1050">
                  <c:v>128143774.57211813</c:v>
                </c:pt>
                <c:pt idx="1051">
                  <c:v>128319866.12439382</c:v>
                </c:pt>
                <c:pt idx="1052">
                  <c:v>128495993.79813127</c:v>
                </c:pt>
                <c:pt idx="1053">
                  <c:v>128672157.50583428</c:v>
                </c:pt>
                <c:pt idx="1054">
                  <c:v>128848357.1602187</c:v>
                </c:pt>
                <c:pt idx="1055">
                  <c:v>129024592.67421156</c:v>
                </c:pt>
                <c:pt idx="1056">
                  <c:v>129200863.96095107</c:v>
                </c:pt>
                <c:pt idx="1057">
                  <c:v>129377170.93378569</c:v>
                </c:pt>
                <c:pt idx="1058">
                  <c:v>129553513.50627379</c:v>
                </c:pt>
                <c:pt idx="1059">
                  <c:v>129729891.59218317</c:v>
                </c:pt>
                <c:pt idx="1060">
                  <c:v>129906305.10549051</c:v>
                </c:pt>
                <c:pt idx="1061">
                  <c:v>130082753.96038076</c:v>
                </c:pt>
                <c:pt idx="1062">
                  <c:v>130259238.07124689</c:v>
                </c:pt>
                <c:pt idx="1063">
                  <c:v>130435757.35268912</c:v>
                </c:pt>
                <c:pt idx="1064">
                  <c:v>130612311.71951458</c:v>
                </c:pt>
                <c:pt idx="1065">
                  <c:v>130788901.08673674</c:v>
                </c:pt>
                <c:pt idx="1066">
                  <c:v>130965525.36957496</c:v>
                </c:pt>
                <c:pt idx="1067">
                  <c:v>131142184.48345396</c:v>
                </c:pt>
                <c:pt idx="1068">
                  <c:v>131318878.34400325</c:v>
                </c:pt>
                <c:pt idx="1069">
                  <c:v>131495606.86705682</c:v>
                </c:pt>
                <c:pt idx="1070">
                  <c:v>131672369.96865249</c:v>
                </c:pt>
                <c:pt idx="1071">
                  <c:v>131849167.56503141</c:v>
                </c:pt>
                <c:pt idx="1072">
                  <c:v>132025999.57263766</c:v>
                </c:pt>
                <c:pt idx="1073">
                  <c:v>132202865.90811773</c:v>
                </c:pt>
                <c:pt idx="1074">
                  <c:v>132379766.48832001</c:v>
                </c:pt>
                <c:pt idx="1075">
                  <c:v>132556701.23029427</c:v>
                </c:pt>
                <c:pt idx="1076">
                  <c:v>132733670.05129129</c:v>
                </c:pt>
                <c:pt idx="1077">
                  <c:v>132910672.86876218</c:v>
                </c:pt>
                <c:pt idx="1078">
                  <c:v>133087709.60035802</c:v>
                </c:pt>
                <c:pt idx="1079">
                  <c:v>133264780.16392949</c:v>
                </c:pt>
                <c:pt idx="1080">
                  <c:v>133441884.47752614</c:v>
                </c:pt>
                <c:pt idx="1081">
                  <c:v>133619022.45939608</c:v>
                </c:pt>
                <c:pt idx="1082">
                  <c:v>133796194.02798536</c:v>
                </c:pt>
                <c:pt idx="1083">
                  <c:v>133973399.10193773</c:v>
                </c:pt>
                <c:pt idx="1084">
                  <c:v>134150637.60009383</c:v>
                </c:pt>
                <c:pt idx="1085">
                  <c:v>134327909.44149104</c:v>
                </c:pt>
                <c:pt idx="1086">
                  <c:v>134505214.54536274</c:v>
                </c:pt>
                <c:pt idx="1087">
                  <c:v>134682552.83113804</c:v>
                </c:pt>
                <c:pt idx="1088">
                  <c:v>134859924.21844119</c:v>
                </c:pt>
                <c:pt idx="1089">
                  <c:v>135037328.62709108</c:v>
                </c:pt>
                <c:pt idx="1090">
                  <c:v>135214765.97710094</c:v>
                </c:pt>
                <c:pt idx="1091">
                  <c:v>135392236.18867752</c:v>
                </c:pt>
                <c:pt idx="1092">
                  <c:v>135569739.18222111</c:v>
                </c:pt>
                <c:pt idx="1093">
                  <c:v>135747274.87832472</c:v>
                </c:pt>
                <c:pt idx="1094">
                  <c:v>135924843.19777364</c:v>
                </c:pt>
                <c:pt idx="1095">
                  <c:v>136102444.06154504</c:v>
                </c:pt>
                <c:pt idx="1096">
                  <c:v>136280077.39080772</c:v>
                </c:pt>
                <c:pt idx="1097">
                  <c:v>136457743.10692105</c:v>
                </c:pt>
                <c:pt idx="1098">
                  <c:v>136635441.13143525</c:v>
                </c:pt>
                <c:pt idx="1099">
                  <c:v>136813171.3860904</c:v>
                </c:pt>
                <c:pt idx="1100">
                  <c:v>136990933.79281613</c:v>
                </c:pt>
                <c:pt idx="1101">
                  <c:v>137168728.27373129</c:v>
                </c:pt>
                <c:pt idx="1102">
                  <c:v>137346554.75114319</c:v>
                </c:pt>
                <c:pt idx="1103">
                  <c:v>137524413.14754754</c:v>
                </c:pt>
                <c:pt idx="1104">
                  <c:v>137702303.38562775</c:v>
                </c:pt>
                <c:pt idx="1105">
                  <c:v>137880225.38825434</c:v>
                </c:pt>
                <c:pt idx="1106">
                  <c:v>138058179.0784848</c:v>
                </c:pt>
                <c:pt idx="1107">
                  <c:v>138236164.37956303</c:v>
                </c:pt>
                <c:pt idx="1108">
                  <c:v>138414181.21491879</c:v>
                </c:pt>
                <c:pt idx="1109">
                  <c:v>138592229.50816727</c:v>
                </c:pt>
                <c:pt idx="1110">
                  <c:v>138770309.18310878</c:v>
                </c:pt>
                <c:pt idx="1111">
                  <c:v>138948420.16372809</c:v>
                </c:pt>
                <c:pt idx="1112">
                  <c:v>139126562.37419429</c:v>
                </c:pt>
                <c:pt idx="1113">
                  <c:v>139304735.73886004</c:v>
                </c:pt>
                <c:pt idx="1114">
                  <c:v>139482940.18226111</c:v>
                </c:pt>
                <c:pt idx="1115">
                  <c:v>139661175.6291163</c:v>
                </c:pt>
                <c:pt idx="1116">
                  <c:v>139839442.00432661</c:v>
                </c:pt>
                <c:pt idx="1117">
                  <c:v>140017739.23297504</c:v>
                </c:pt>
                <c:pt idx="1118">
                  <c:v>140196067.24032596</c:v>
                </c:pt>
                <c:pt idx="1119">
                  <c:v>140374425.95182484</c:v>
                </c:pt>
                <c:pt idx="1120">
                  <c:v>140552815.2930977</c:v>
                </c:pt>
                <c:pt idx="1121">
                  <c:v>140731235.18995085</c:v>
                </c:pt>
                <c:pt idx="1122">
                  <c:v>140909685.5683701</c:v>
                </c:pt>
                <c:pt idx="1123">
                  <c:v>141088166.35452071</c:v>
                </c:pt>
                <c:pt idx="1124">
                  <c:v>141266677.47474667</c:v>
                </c:pt>
                <c:pt idx="1125">
                  <c:v>141445218.8555705</c:v>
                </c:pt>
                <c:pt idx="1126">
                  <c:v>141623790.42369264</c:v>
                </c:pt>
                <c:pt idx="1127">
                  <c:v>141802392.10599107</c:v>
                </c:pt>
                <c:pt idx="1128">
                  <c:v>141981023.82952094</c:v>
                </c:pt>
                <c:pt idx="1129">
                  <c:v>142159685.521514</c:v>
                </c:pt>
                <c:pt idx="1130">
                  <c:v>142338377.10937843</c:v>
                </c:pt>
                <c:pt idx="1131">
                  <c:v>142517098.52069804</c:v>
                </c:pt>
                <c:pt idx="1132">
                  <c:v>142695849.68323225</c:v>
                </c:pt>
                <c:pt idx="1133">
                  <c:v>142874630.52491537</c:v>
                </c:pt>
                <c:pt idx="1134">
                  <c:v>143053440.97385621</c:v>
                </c:pt>
                <c:pt idx="1135">
                  <c:v>143232280.95833781</c:v>
                </c:pt>
                <c:pt idx="1136">
                  <c:v>143411150.40681693</c:v>
                </c:pt>
                <c:pt idx="1137">
                  <c:v>143590049.24792364</c:v>
                </c:pt>
                <c:pt idx="1138">
                  <c:v>143768977.41046077</c:v>
                </c:pt>
                <c:pt idx="1139">
                  <c:v>143947934.82340375</c:v>
                </c:pt>
                <c:pt idx="1140">
                  <c:v>144126921.41589993</c:v>
                </c:pt>
                <c:pt idx="1141">
                  <c:v>144305937.11726847</c:v>
                </c:pt>
                <c:pt idx="1142">
                  <c:v>144484981.85699949</c:v>
                </c:pt>
                <c:pt idx="1143">
                  <c:v>144664055.5647541</c:v>
                </c:pt>
                <c:pt idx="1144">
                  <c:v>144843158.17036369</c:v>
                </c:pt>
                <c:pt idx="1145">
                  <c:v>145022289.60382968</c:v>
                </c:pt>
                <c:pt idx="1146">
                  <c:v>145201449.79532298</c:v>
                </c:pt>
                <c:pt idx="1147">
                  <c:v>145380638.67518371</c:v>
                </c:pt>
                <c:pt idx="1148">
                  <c:v>145559856.17392066</c:v>
                </c:pt>
                <c:pt idx="1149">
                  <c:v>145739102.22221103</c:v>
                </c:pt>
                <c:pt idx="1150">
                  <c:v>145918376.75089985</c:v>
                </c:pt>
                <c:pt idx="1151">
                  <c:v>146097679.69099975</c:v>
                </c:pt>
                <c:pt idx="1152">
                  <c:v>146277010.97369036</c:v>
                </c:pt>
                <c:pt idx="1153">
                  <c:v>146456370.53031811</c:v>
                </c:pt>
                <c:pt idx="1154">
                  <c:v>146635758.29239568</c:v>
                </c:pt>
                <c:pt idx="1155">
                  <c:v>146815174.19160172</c:v>
                </c:pt>
                <c:pt idx="1156">
                  <c:v>146994618.15978017</c:v>
                </c:pt>
                <c:pt idx="1157">
                  <c:v>147174090.12894034</c:v>
                </c:pt>
                <c:pt idx="1158">
                  <c:v>147353590.03125602</c:v>
                </c:pt>
                <c:pt idx="1159">
                  <c:v>147533117.79906541</c:v>
                </c:pt>
                <c:pt idx="1160">
                  <c:v>147712673.36487052</c:v>
                </c:pt>
                <c:pt idx="1161">
                  <c:v>147892256.66133693</c:v>
                </c:pt>
                <c:pt idx="1162">
                  <c:v>148071867.62129331</c:v>
                </c:pt>
                <c:pt idx="1163">
                  <c:v>148251506.17773092</c:v>
                </c:pt>
                <c:pt idx="1164">
                  <c:v>148431172.2638036</c:v>
                </c:pt>
                <c:pt idx="1165">
                  <c:v>148610865.81282687</c:v>
                </c:pt>
                <c:pt idx="1166">
                  <c:v>148790586.7582778</c:v>
                </c:pt>
                <c:pt idx="1167">
                  <c:v>148970335.03379473</c:v>
                </c:pt>
                <c:pt idx="1168">
                  <c:v>149150110.57317665</c:v>
                </c:pt>
                <c:pt idx="1169">
                  <c:v>149329913.31038296</c:v>
                </c:pt>
                <c:pt idx="1170">
                  <c:v>149509743.17953292</c:v>
                </c:pt>
                <c:pt idx="1171">
                  <c:v>149689600.11490542</c:v>
                </c:pt>
                <c:pt idx="1172">
                  <c:v>149869484.05093867</c:v>
                </c:pt>
                <c:pt idx="1173">
                  <c:v>150049394.92222953</c:v>
                </c:pt>
                <c:pt idx="1174">
                  <c:v>150229332.66353336</c:v>
                </c:pt>
                <c:pt idx="1175">
                  <c:v>150409297.20976362</c:v>
                </c:pt>
                <c:pt idx="1176">
                  <c:v>150589288.4959912</c:v>
                </c:pt>
                <c:pt idx="1177">
                  <c:v>150769306.45744449</c:v>
                </c:pt>
                <c:pt idx="1178">
                  <c:v>150949351.02950871</c:v>
                </c:pt>
                <c:pt idx="1179">
                  <c:v>151129422.14772561</c:v>
                </c:pt>
                <c:pt idx="1180">
                  <c:v>151309519.74779302</c:v>
                </c:pt>
                <c:pt idx="1181">
                  <c:v>151489643.76556456</c:v>
                </c:pt>
                <c:pt idx="1182">
                  <c:v>151669794.13704929</c:v>
                </c:pt>
                <c:pt idx="1183">
                  <c:v>151849970.79841113</c:v>
                </c:pt>
                <c:pt idx="1184">
                  <c:v>152030173.68596873</c:v>
                </c:pt>
                <c:pt idx="1185">
                  <c:v>152210402.73619503</c:v>
                </c:pt>
                <c:pt idx="1186">
                  <c:v>152390657.88571674</c:v>
                </c:pt>
                <c:pt idx="1187">
                  <c:v>152570939.07131416</c:v>
                </c:pt>
                <c:pt idx="1188">
                  <c:v>152751246.22992072</c:v>
                </c:pt>
                <c:pt idx="1189">
                  <c:v>152931579.29862261</c:v>
                </c:pt>
                <c:pt idx="1190">
                  <c:v>153111938.21465832</c:v>
                </c:pt>
                <c:pt idx="1191">
                  <c:v>153292322.91541851</c:v>
                </c:pt>
                <c:pt idx="1192">
                  <c:v>153472733.3384454</c:v>
                </c:pt>
                <c:pt idx="1193">
                  <c:v>153653169.42143258</c:v>
                </c:pt>
                <c:pt idx="1194">
                  <c:v>153833631.10222447</c:v>
                </c:pt>
                <c:pt idx="1195">
                  <c:v>154014118.31881613</c:v>
                </c:pt>
                <c:pt idx="1196">
                  <c:v>154194631.00935277</c:v>
                </c:pt>
                <c:pt idx="1197">
                  <c:v>154375169.11212945</c:v>
                </c:pt>
                <c:pt idx="1198">
                  <c:v>154555732.56559068</c:v>
                </c:pt>
                <c:pt idx="1199">
                  <c:v>154736321.30833</c:v>
                </c:pt>
                <c:pt idx="1200">
                  <c:v>154916935.27908987</c:v>
                </c:pt>
                <c:pt idx="1201">
                  <c:v>155097574.41676098</c:v>
                </c:pt>
                <c:pt idx="1202">
                  <c:v>155278238.66038212</c:v>
                </c:pt>
                <c:pt idx="1203">
                  <c:v>155458927.94913974</c:v>
                </c:pt>
                <c:pt idx="1204">
                  <c:v>155639642.22236761</c:v>
                </c:pt>
                <c:pt idx="1205">
                  <c:v>155820381.41954631</c:v>
                </c:pt>
                <c:pt idx="1206">
                  <c:v>156001145.4803032</c:v>
                </c:pt>
                <c:pt idx="1207">
                  <c:v>156181934.34441179</c:v>
                </c:pt>
                <c:pt idx="1208">
                  <c:v>156362747.95179152</c:v>
                </c:pt>
                <c:pt idx="1209">
                  <c:v>156543586.24250728</c:v>
                </c:pt>
                <c:pt idx="1210">
                  <c:v>156724449.15676922</c:v>
                </c:pt>
                <c:pt idx="1211">
                  <c:v>156905336.63493231</c:v>
                </c:pt>
                <c:pt idx="1212">
                  <c:v>157086248.61749595</c:v>
                </c:pt>
                <c:pt idx="1213">
                  <c:v>157267185.0451037</c:v>
                </c:pt>
                <c:pt idx="1214">
                  <c:v>157448145.85854289</c:v>
                </c:pt>
                <c:pt idx="1215">
                  <c:v>157629130.99874425</c:v>
                </c:pt>
                <c:pt idx="1216">
                  <c:v>157810140.4067817</c:v>
                </c:pt>
                <c:pt idx="1217">
                  <c:v>157991174.02387172</c:v>
                </c:pt>
                <c:pt idx="1218">
                  <c:v>158172231.79137337</c:v>
                </c:pt>
                <c:pt idx="1219">
                  <c:v>158353313.65078759</c:v>
                </c:pt>
                <c:pt idx="1220">
                  <c:v>158534419.54375714</c:v>
                </c:pt>
                <c:pt idx="1221">
                  <c:v>158715549.41206604</c:v>
                </c:pt>
                <c:pt idx="1222">
                  <c:v>158896703.19763941</c:v>
                </c:pt>
                <c:pt idx="1223">
                  <c:v>159077880.84254301</c:v>
                </c:pt>
                <c:pt idx="1224">
                  <c:v>159259082.28898293</c:v>
                </c:pt>
                <c:pt idx="1225">
                  <c:v>159440307.47930527</c:v>
                </c:pt>
                <c:pt idx="1226">
                  <c:v>159621556.35599577</c:v>
                </c:pt>
                <c:pt idx="1227">
                  <c:v>159802828.86167943</c:v>
                </c:pt>
                <c:pt idx="1228">
                  <c:v>159984124.93912029</c:v>
                </c:pt>
                <c:pt idx="1229">
                  <c:v>160165444.53122112</c:v>
                </c:pt>
                <c:pt idx="1230">
                  <c:v>160346787.5810228</c:v>
                </c:pt>
                <c:pt idx="1231">
                  <c:v>160528154.03170431</c:v>
                </c:pt>
                <c:pt idx="1232">
                  <c:v>160709543.82658219</c:v>
                </c:pt>
                <c:pt idx="1233">
                  <c:v>160890956.9091104</c:v>
                </c:pt>
                <c:pt idx="1234">
                  <c:v>161072393.22287983</c:v>
                </c:pt>
                <c:pt idx="1235">
                  <c:v>161253852.71161783</c:v>
                </c:pt>
                <c:pt idx="1236">
                  <c:v>161435335.31918836</c:v>
                </c:pt>
                <c:pt idx="1237">
                  <c:v>161616840.98959112</c:v>
                </c:pt>
                <c:pt idx="1238">
                  <c:v>161798369.66696155</c:v>
                </c:pt>
                <c:pt idx="1239">
                  <c:v>161979921.2955704</c:v>
                </c:pt>
                <c:pt idx="1240">
                  <c:v>162161495.81982344</c:v>
                </c:pt>
                <c:pt idx="1241">
                  <c:v>162343093.18426108</c:v>
                </c:pt>
                <c:pt idx="1242">
                  <c:v>162524713.33355799</c:v>
                </c:pt>
                <c:pt idx="1243">
                  <c:v>162706356.21252301</c:v>
                </c:pt>
                <c:pt idx="1244">
                  <c:v>162888021.76609856</c:v>
                </c:pt>
                <c:pt idx="1245">
                  <c:v>163069709.93936047</c:v>
                </c:pt>
                <c:pt idx="1246">
                  <c:v>163251420.67751753</c:v>
                </c:pt>
                <c:pt idx="1247">
                  <c:v>163433153.92591137</c:v>
                </c:pt>
                <c:pt idx="1248">
                  <c:v>163614909.63001594</c:v>
                </c:pt>
                <c:pt idx="1249">
                  <c:v>163796687.73543727</c:v>
                </c:pt>
                <c:pt idx="1250">
                  <c:v>163978488.18791321</c:v>
                </c:pt>
                <c:pt idx="1251">
                  <c:v>164160310.93331295</c:v>
                </c:pt>
                <c:pt idx="1252">
                  <c:v>164342155.91763693</c:v>
                </c:pt>
                <c:pt idx="1253">
                  <c:v>164524023.08701622</c:v>
                </c:pt>
                <c:pt idx="1254">
                  <c:v>164705912.38771257</c:v>
                </c:pt>
                <c:pt idx="1255">
                  <c:v>164887823.76611766</c:v>
                </c:pt>
                <c:pt idx="1256">
                  <c:v>165069757.16875333</c:v>
                </c:pt>
                <c:pt idx="1257">
                  <c:v>165251712.54227066</c:v>
                </c:pt>
                <c:pt idx="1258">
                  <c:v>165433689.83345017</c:v>
                </c:pt>
                <c:pt idx="1259">
                  <c:v>165615688.9892011</c:v>
                </c:pt>
                <c:pt idx="1260">
                  <c:v>165797709.95656151</c:v>
                </c:pt>
                <c:pt idx="1261">
                  <c:v>165979752.68269762</c:v>
                </c:pt>
                <c:pt idx="1262">
                  <c:v>166161817.11490363</c:v>
                </c:pt>
                <c:pt idx="1263">
                  <c:v>166343903.20060143</c:v>
                </c:pt>
                <c:pt idx="1264">
                  <c:v>166526010.88734025</c:v>
                </c:pt>
                <c:pt idx="1265">
                  <c:v>166708140.12279636</c:v>
                </c:pt>
                <c:pt idx="1266">
                  <c:v>166890290.8547729</c:v>
                </c:pt>
                <c:pt idx="1267">
                  <c:v>167072463.03119919</c:v>
                </c:pt>
                <c:pt idx="1268">
                  <c:v>167254656.60013101</c:v>
                </c:pt>
                <c:pt idx="1269">
                  <c:v>167436871.50974962</c:v>
                </c:pt>
                <c:pt idx="1270">
                  <c:v>167619107.70836201</c:v>
                </c:pt>
                <c:pt idx="1271">
                  <c:v>167801365.14440039</c:v>
                </c:pt>
                <c:pt idx="1272">
                  <c:v>167983643.76642182</c:v>
                </c:pt>
                <c:pt idx="1273">
                  <c:v>168165943.52310798</c:v>
                </c:pt>
                <c:pt idx="1274">
                  <c:v>168348264.36326477</c:v>
                </c:pt>
                <c:pt idx="1275">
                  <c:v>168530606.23582232</c:v>
                </c:pt>
                <c:pt idx="1276">
                  <c:v>168712969.08983418</c:v>
                </c:pt>
                <c:pt idx="1277">
                  <c:v>168895352.8744776</c:v>
                </c:pt>
                <c:pt idx="1278">
                  <c:v>169077757.53905272</c:v>
                </c:pt>
                <c:pt idx="1279">
                  <c:v>169260183.03298256</c:v>
                </c:pt>
                <c:pt idx="1280">
                  <c:v>169442629.3058126</c:v>
                </c:pt>
                <c:pt idx="1281">
                  <c:v>169625096.30721068</c:v>
                </c:pt>
                <c:pt idx="1282">
                  <c:v>169807583.98696649</c:v>
                </c:pt>
                <c:pt idx="1283">
                  <c:v>169990092.2949912</c:v>
                </c:pt>
                <c:pt idx="1284">
                  <c:v>170172621.18131748</c:v>
                </c:pt>
                <c:pt idx="1285">
                  <c:v>170355170.59609899</c:v>
                </c:pt>
                <c:pt idx="1286">
                  <c:v>170537740.48961014</c:v>
                </c:pt>
                <c:pt idx="1287">
                  <c:v>170720330.81224573</c:v>
                </c:pt>
                <c:pt idx="1288">
                  <c:v>170902941.51452079</c:v>
                </c:pt>
                <c:pt idx="1289">
                  <c:v>171085572.54707024</c:v>
                </c:pt>
                <c:pt idx="1290">
                  <c:v>171268223.86064845</c:v>
                </c:pt>
                <c:pt idx="1291">
                  <c:v>171450895.40612912</c:v>
                </c:pt>
                <c:pt idx="1292">
                  <c:v>171633587.134505</c:v>
                </c:pt>
                <c:pt idx="1293">
                  <c:v>171816298.99688762</c:v>
                </c:pt>
                <c:pt idx="1294">
                  <c:v>171999030.94450673</c:v>
                </c:pt>
                <c:pt idx="1295">
                  <c:v>172181782.92871037</c:v>
                </c:pt>
                <c:pt idx="1296">
                  <c:v>172364554.90096438</c:v>
                </c:pt>
                <c:pt idx="1297">
                  <c:v>172547346.81285214</c:v>
                </c:pt>
                <c:pt idx="1298">
                  <c:v>172730158.61607432</c:v>
                </c:pt>
                <c:pt idx="1299">
                  <c:v>172912990.26244867</c:v>
                </c:pt>
                <c:pt idx="1300">
                  <c:v>173095841.70390949</c:v>
                </c:pt>
                <c:pt idx="1301">
                  <c:v>173278712.89250764</c:v>
                </c:pt>
                <c:pt idx="1302">
                  <c:v>173461603.78041014</c:v>
                </c:pt>
                <c:pt idx="1303">
                  <c:v>173644514.31989968</c:v>
                </c:pt>
                <c:pt idx="1304">
                  <c:v>173827444.46337479</c:v>
                </c:pt>
                <c:pt idx="1305">
                  <c:v>174010394.16334915</c:v>
                </c:pt>
                <c:pt idx="1306">
                  <c:v>174193363.37245148</c:v>
                </c:pt>
                <c:pt idx="1307">
                  <c:v>174376352.04342526</c:v>
                </c:pt>
                <c:pt idx="1308">
                  <c:v>174559360.12912855</c:v>
                </c:pt>
                <c:pt idx="1309">
                  <c:v>174742387.58253333</c:v>
                </c:pt>
                <c:pt idx="1310">
                  <c:v>174925434.35672575</c:v>
                </c:pt>
                <c:pt idx="1311">
                  <c:v>175108500.40490556</c:v>
                </c:pt>
                <c:pt idx="1312">
                  <c:v>175291585.68038574</c:v>
                </c:pt>
                <c:pt idx="1313">
                  <c:v>175474690.13659245</c:v>
                </c:pt>
                <c:pt idx="1314">
                  <c:v>175657813.72706467</c:v>
                </c:pt>
                <c:pt idx="1315">
                  <c:v>175840956.40545389</c:v>
                </c:pt>
                <c:pt idx="1316">
                  <c:v>176024118.12552398</c:v>
                </c:pt>
                <c:pt idx="1317">
                  <c:v>176207298.84115067</c:v>
                </c:pt>
                <c:pt idx="1318">
                  <c:v>176390498.50632134</c:v>
                </c:pt>
                <c:pt idx="1319">
                  <c:v>176573717.07513511</c:v>
                </c:pt>
                <c:pt idx="1320">
                  <c:v>176756954.501802</c:v>
                </c:pt>
                <c:pt idx="1321">
                  <c:v>176940210.74064308</c:v>
                </c:pt>
                <c:pt idx="1322">
                  <c:v>177123485.74609017</c:v>
                </c:pt>
                <c:pt idx="1323">
                  <c:v>177306779.47268522</c:v>
                </c:pt>
                <c:pt idx="1324">
                  <c:v>177490091.87508044</c:v>
                </c:pt>
                <c:pt idx="1325">
                  <c:v>177673422.9080379</c:v>
                </c:pt>
                <c:pt idx="1326">
                  <c:v>177856772.52642924</c:v>
                </c:pt>
                <c:pt idx="1327">
                  <c:v>178040140.68523535</c:v>
                </c:pt>
                <c:pt idx="1328">
                  <c:v>178223527.33954623</c:v>
                </c:pt>
                <c:pt idx="1329">
                  <c:v>178406932.44456065</c:v>
                </c:pt>
                <c:pt idx="1330">
                  <c:v>178590355.95558581</c:v>
                </c:pt>
                <c:pt idx="1331">
                  <c:v>178773797.82803735</c:v>
                </c:pt>
                <c:pt idx="1332">
                  <c:v>178957258.01743877</c:v>
                </c:pt>
                <c:pt idx="1333">
                  <c:v>179140736.47942141</c:v>
                </c:pt>
                <c:pt idx="1334">
                  <c:v>179324233.16972393</c:v>
                </c:pt>
                <c:pt idx="1335">
                  <c:v>179507748.04419228</c:v>
                </c:pt>
                <c:pt idx="1336">
                  <c:v>179691281.05877945</c:v>
                </c:pt>
                <c:pt idx="1337">
                  <c:v>179874832.16954497</c:v>
                </c:pt>
                <c:pt idx="1338">
                  <c:v>180058401.33265492</c:v>
                </c:pt>
                <c:pt idx="1339">
                  <c:v>180241988.50438154</c:v>
                </c:pt>
                <c:pt idx="1340">
                  <c:v>180425593.64110291</c:v>
                </c:pt>
                <c:pt idx="1341">
                  <c:v>180609216.69930294</c:v>
                </c:pt>
                <c:pt idx="1342">
                  <c:v>180792857.6355707</c:v>
                </c:pt>
                <c:pt idx="1343">
                  <c:v>180976516.40660071</c:v>
                </c:pt>
                <c:pt idx="1344">
                  <c:v>181160192.96919215</c:v>
                </c:pt>
                <c:pt idx="1345">
                  <c:v>181343887.28024888</c:v>
                </c:pt>
                <c:pt idx="1346">
                  <c:v>181527599.29677927</c:v>
                </c:pt>
                <c:pt idx="1347">
                  <c:v>181711328.97589579</c:v>
                </c:pt>
                <c:pt idx="1348">
                  <c:v>181895076.27481467</c:v>
                </c:pt>
                <c:pt idx="1349">
                  <c:v>182078841.15085596</c:v>
                </c:pt>
                <c:pt idx="1350">
                  <c:v>182262623.56144294</c:v>
                </c:pt>
                <c:pt idx="1351">
                  <c:v>182446423.46410209</c:v>
                </c:pt>
                <c:pt idx="1352">
                  <c:v>182630240.81646279</c:v>
                </c:pt>
                <c:pt idx="1353">
                  <c:v>182814075.57625696</c:v>
                </c:pt>
                <c:pt idx="1354">
                  <c:v>182997927.70131907</c:v>
                </c:pt>
                <c:pt idx="1355">
                  <c:v>183181797.14958557</c:v>
                </c:pt>
                <c:pt idx="1356">
                  <c:v>183365683.8790949</c:v>
                </c:pt>
                <c:pt idx="1357">
                  <c:v>183549587.847987</c:v>
                </c:pt>
                <c:pt idx="1358">
                  <c:v>183733509.01450348</c:v>
                </c:pt>
                <c:pt idx="1359">
                  <c:v>183917447.33698678</c:v>
                </c:pt>
                <c:pt idx="1360">
                  <c:v>184101402.77388048</c:v>
                </c:pt>
                <c:pt idx="1361">
                  <c:v>184285375.28372866</c:v>
                </c:pt>
                <c:pt idx="1362">
                  <c:v>184469364.825176</c:v>
                </c:pt>
                <c:pt idx="1363">
                  <c:v>184653371.35696712</c:v>
                </c:pt>
                <c:pt idx="1364">
                  <c:v>184837394.8379468</c:v>
                </c:pt>
                <c:pt idx="1365">
                  <c:v>185021435.22705936</c:v>
                </c:pt>
                <c:pt idx="1366">
                  <c:v>185205492.4833487</c:v>
                </c:pt>
                <c:pt idx="1367">
                  <c:v>185389566.56595773</c:v>
                </c:pt>
                <c:pt idx="1368">
                  <c:v>185573657.43412846</c:v>
                </c:pt>
                <c:pt idx="1369">
                  <c:v>185757765.04720169</c:v>
                </c:pt>
                <c:pt idx="1370">
                  <c:v>185941889.3646166</c:v>
                </c:pt>
                <c:pt idx="1371">
                  <c:v>186126030.34591055</c:v>
                </c:pt>
                <c:pt idx="1372">
                  <c:v>186310187.95071915</c:v>
                </c:pt>
                <c:pt idx="1373">
                  <c:v>186494362.13877553</c:v>
                </c:pt>
                <c:pt idx="1374">
                  <c:v>186678552.86991054</c:v>
                </c:pt>
                <c:pt idx="1375">
                  <c:v>186862760.10405222</c:v>
                </c:pt>
                <c:pt idx="1376">
                  <c:v>187046983.80122572</c:v>
                </c:pt>
                <c:pt idx="1377">
                  <c:v>187231223.92155305</c:v>
                </c:pt>
                <c:pt idx="1378">
                  <c:v>187415480.42525274</c:v>
                </c:pt>
                <c:pt idx="1379">
                  <c:v>187599753.27263975</c:v>
                </c:pt>
                <c:pt idx="1380">
                  <c:v>187784042.42412513</c:v>
                </c:pt>
                <c:pt idx="1381">
                  <c:v>187968347.84021583</c:v>
                </c:pt>
                <c:pt idx="1382">
                  <c:v>188152669.48151445</c:v>
                </c:pt>
                <c:pt idx="1383">
                  <c:v>188337007.30871913</c:v>
                </c:pt>
                <c:pt idx="1384">
                  <c:v>188521361.28262302</c:v>
                </c:pt>
                <c:pt idx="1385">
                  <c:v>188705731.3641144</c:v>
                </c:pt>
                <c:pt idx="1386">
                  <c:v>188890117.51417622</c:v>
                </c:pt>
                <c:pt idx="1387">
                  <c:v>189074519.69388592</c:v>
                </c:pt>
                <c:pt idx="1388">
                  <c:v>189258937.86441532</c:v>
                </c:pt>
                <c:pt idx="1389">
                  <c:v>189443371.98703009</c:v>
                </c:pt>
                <c:pt idx="1390">
                  <c:v>189627822.02309</c:v>
                </c:pt>
                <c:pt idx="1391">
                  <c:v>189812287.93404824</c:v>
                </c:pt>
                <c:pt idx="1392">
                  <c:v>189996769.68145138</c:v>
                </c:pt>
                <c:pt idx="1393">
                  <c:v>190181267.22693914</c:v>
                </c:pt>
                <c:pt idx="1394">
                  <c:v>190365780.53224429</c:v>
                </c:pt>
                <c:pt idx="1395">
                  <c:v>190550309.55919206</c:v>
                </c:pt>
                <c:pt idx="1396">
                  <c:v>190734854.26970038</c:v>
                </c:pt>
                <c:pt idx="1397">
                  <c:v>190919414.62577921</c:v>
                </c:pt>
                <c:pt idx="1398">
                  <c:v>191103990.58953074</c:v>
                </c:pt>
                <c:pt idx="1399">
                  <c:v>191288582.12314883</c:v>
                </c:pt>
                <c:pt idx="1400">
                  <c:v>191473189.18891889</c:v>
                </c:pt>
                <c:pt idx="1401">
                  <c:v>191657811.7492179</c:v>
                </c:pt>
                <c:pt idx="1402">
                  <c:v>191842449.76651362</c:v>
                </c:pt>
                <c:pt idx="1403">
                  <c:v>192027103.20336509</c:v>
                </c:pt>
                <c:pt idx="1404">
                  <c:v>192211772.02242181</c:v>
                </c:pt>
                <c:pt idx="1405">
                  <c:v>192396456.18642381</c:v>
                </c:pt>
                <c:pt idx="1406">
                  <c:v>192581155.65820134</c:v>
                </c:pt>
                <c:pt idx="1407">
                  <c:v>192765870.40067476</c:v>
                </c:pt>
                <c:pt idx="1408">
                  <c:v>192950600.37685424</c:v>
                </c:pt>
                <c:pt idx="1409">
                  <c:v>193135345.54983959</c:v>
                </c:pt>
                <c:pt idx="1410">
                  <c:v>193320105.88281974</c:v>
                </c:pt>
                <c:pt idx="1411">
                  <c:v>193504881.33907318</c:v>
                </c:pt>
                <c:pt idx="1412">
                  <c:v>193689671.88196701</c:v>
                </c:pt>
                <c:pt idx="1413">
                  <c:v>193874477.47495729</c:v>
                </c:pt>
                <c:pt idx="1414">
                  <c:v>194059298.08158851</c:v>
                </c:pt>
                <c:pt idx="1415">
                  <c:v>194244133.6654934</c:v>
                </c:pt>
                <c:pt idx="1416">
                  <c:v>194428984.19039297</c:v>
                </c:pt>
                <c:pt idx="1417">
                  <c:v>194613849.62009591</c:v>
                </c:pt>
                <c:pt idx="1418">
                  <c:v>194798729.91849867</c:v>
                </c:pt>
                <c:pt idx="1419">
                  <c:v>194983625.0495851</c:v>
                </c:pt>
                <c:pt idx="1420">
                  <c:v>195168534.97742644</c:v>
                </c:pt>
                <c:pt idx="1421">
                  <c:v>195353459.66618076</c:v>
                </c:pt>
                <c:pt idx="1422">
                  <c:v>195538399.08009309</c:v>
                </c:pt>
                <c:pt idx="1423">
                  <c:v>195723353.18349499</c:v>
                </c:pt>
                <c:pt idx="1424">
                  <c:v>195908321.94080442</c:v>
                </c:pt>
                <c:pt idx="1425">
                  <c:v>196093305.31652555</c:v>
                </c:pt>
                <c:pt idx="1426">
                  <c:v>196278303.27524865</c:v>
                </c:pt>
                <c:pt idx="1427">
                  <c:v>196463315.78164956</c:v>
                </c:pt>
                <c:pt idx="1428">
                  <c:v>196648342.80048978</c:v>
                </c:pt>
                <c:pt idx="1429">
                  <c:v>196833384.29661623</c:v>
                </c:pt>
                <c:pt idx="1430">
                  <c:v>197018440.23496071</c:v>
                </c:pt>
                <c:pt idx="1431">
                  <c:v>197203510.58054039</c:v>
                </c:pt>
                <c:pt idx="1432">
                  <c:v>197388595.29845685</c:v>
                </c:pt>
                <c:pt idx="1433">
                  <c:v>197573694.35389632</c:v>
                </c:pt>
                <c:pt idx="1434">
                  <c:v>197758807.71212938</c:v>
                </c:pt>
                <c:pt idx="1435">
                  <c:v>197943935.33851066</c:v>
                </c:pt>
                <c:pt idx="1436">
                  <c:v>198129077.19847879</c:v>
                </c:pt>
                <c:pt idx="1437">
                  <c:v>198314233.25755605</c:v>
                </c:pt>
                <c:pt idx="1438">
                  <c:v>198499403.48134828</c:v>
                </c:pt>
                <c:pt idx="1439">
                  <c:v>198684587.83554459</c:v>
                </c:pt>
                <c:pt idx="1440">
                  <c:v>198869786.28591722</c:v>
                </c:pt>
                <c:pt idx="1441">
                  <c:v>199054998.7983214</c:v>
                </c:pt>
                <c:pt idx="1442">
                  <c:v>199240225.3386949</c:v>
                </c:pt>
                <c:pt idx="1443">
                  <c:v>199425465.87305817</c:v>
                </c:pt>
                <c:pt idx="1444">
                  <c:v>199610720.36751387</c:v>
                </c:pt>
                <c:pt idx="1445">
                  <c:v>199795988.78824675</c:v>
                </c:pt>
                <c:pt idx="1446">
                  <c:v>199981271.10152349</c:v>
                </c:pt>
                <c:pt idx="1447">
                  <c:v>200166567.27369261</c:v>
                </c:pt>
                <c:pt idx="1448">
                  <c:v>200351877.27118394</c:v>
                </c:pt>
                <c:pt idx="1449">
                  <c:v>200537201.06050873</c:v>
                </c:pt>
                <c:pt idx="1450">
                  <c:v>200722538.60825938</c:v>
                </c:pt>
                <c:pt idx="1451">
                  <c:v>200907889.88110915</c:v>
                </c:pt>
                <c:pt idx="1452">
                  <c:v>201093254.84581199</c:v>
                </c:pt>
                <c:pt idx="1453">
                  <c:v>201278633.46920249</c:v>
                </c:pt>
                <c:pt idx="1454">
                  <c:v>201464025.71819556</c:v>
                </c:pt>
                <c:pt idx="1455">
                  <c:v>201649431.55978617</c:v>
                </c:pt>
                <c:pt idx="1456">
                  <c:v>201834850.96104929</c:v>
                </c:pt>
                <c:pt idx="1457">
                  <c:v>202020283.88913968</c:v>
                </c:pt>
                <c:pt idx="1458">
                  <c:v>202205730.31129152</c:v>
                </c:pt>
                <c:pt idx="1459">
                  <c:v>202391190.19481853</c:v>
                </c:pt>
                <c:pt idx="1460">
                  <c:v>202576663.50711349</c:v>
                </c:pt>
                <c:pt idx="1461">
                  <c:v>202762150.21564823</c:v>
                </c:pt>
                <c:pt idx="1462">
                  <c:v>202947650.28797334</c:v>
                </c:pt>
                <c:pt idx="1463">
                  <c:v>203133163.69171804</c:v>
                </c:pt>
                <c:pt idx="1464">
                  <c:v>203318690.3945899</c:v>
                </c:pt>
                <c:pt idx="1465">
                  <c:v>203504230.36437476</c:v>
                </c:pt>
                <c:pt idx="1466">
                  <c:v>203689783.5689365</c:v>
                </c:pt>
                <c:pt idx="1467">
                  <c:v>203875349.97621682</c:v>
                </c:pt>
                <c:pt idx="1468">
                  <c:v>204060929.55423501</c:v>
                </c:pt>
                <c:pt idx="1469">
                  <c:v>204246522.271088</c:v>
                </c:pt>
                <c:pt idx="1470">
                  <c:v>204432128.09494981</c:v>
                </c:pt>
                <c:pt idx="1471">
                  <c:v>204617746.99407169</c:v>
                </c:pt>
                <c:pt idx="1472">
                  <c:v>204803378.9367817</c:v>
                </c:pt>
                <c:pt idx="1473">
                  <c:v>204989023.89148468</c:v>
                </c:pt>
                <c:pt idx="1474">
                  <c:v>205174681.82666194</c:v>
                </c:pt>
                <c:pt idx="1475">
                  <c:v>205360352.71087125</c:v>
                </c:pt>
                <c:pt idx="1476">
                  <c:v>205546036.51274636</c:v>
                </c:pt>
                <c:pt idx="1477">
                  <c:v>205731733.20099723</c:v>
                </c:pt>
                <c:pt idx="1478">
                  <c:v>205917442.74440941</c:v>
                </c:pt>
                <c:pt idx="1479">
                  <c:v>206103165.11184412</c:v>
                </c:pt>
                <c:pt idx="1480">
                  <c:v>206288900.27223805</c:v>
                </c:pt>
                <c:pt idx="1481">
                  <c:v>206474648.19460312</c:v>
                </c:pt>
                <c:pt idx="1482">
                  <c:v>206660408.84802631</c:v>
                </c:pt>
                <c:pt idx="1483">
                  <c:v>206846182.20166945</c:v>
                </c:pt>
                <c:pt idx="1484">
                  <c:v>207031968.22476906</c:v>
                </c:pt>
                <c:pt idx="1485">
                  <c:v>207217766.88663626</c:v>
                </c:pt>
                <c:pt idx="1486">
                  <c:v>207403578.15665644</c:v>
                </c:pt>
                <c:pt idx="1487">
                  <c:v>207589402.00428912</c:v>
                </c:pt>
                <c:pt idx="1488">
                  <c:v>207775238.39906788</c:v>
                </c:pt>
                <c:pt idx="1489">
                  <c:v>207961087.31060004</c:v>
                </c:pt>
                <c:pt idx="1490">
                  <c:v>208146948.70856661</c:v>
                </c:pt>
                <c:pt idx="1491">
                  <c:v>208332822.56272188</c:v>
                </c:pt>
                <c:pt idx="1492">
                  <c:v>208518708.8428936</c:v>
                </c:pt>
                <c:pt idx="1493">
                  <c:v>208704607.51898247</c:v>
                </c:pt>
                <c:pt idx="1494">
                  <c:v>208890518.56096217</c:v>
                </c:pt>
                <c:pt idx="1495">
                  <c:v>209076441.93887907</c:v>
                </c:pt>
                <c:pt idx="1496">
                  <c:v>209262377.62285209</c:v>
                </c:pt>
                <c:pt idx="1497">
                  <c:v>209448325.5830726</c:v>
                </c:pt>
                <c:pt idx="1498">
                  <c:v>209634285.7898041</c:v>
                </c:pt>
                <c:pt idx="1499">
                  <c:v>209820258.2133821</c:v>
                </c:pt>
                <c:pt idx="1500">
                  <c:v>210006242.8242141</c:v>
                </c:pt>
                <c:pt idx="1501">
                  <c:v>210192239.59277922</c:v>
                </c:pt>
                <c:pt idx="1502">
                  <c:v>210378248.48962796</c:v>
                </c:pt>
                <c:pt idx="1503">
                  <c:v>210564269.48538229</c:v>
                </c:pt>
                <c:pt idx="1504">
                  <c:v>210750302.55073535</c:v>
                </c:pt>
                <c:pt idx="1505">
                  <c:v>210936347.65645117</c:v>
                </c:pt>
                <c:pt idx="1506">
                  <c:v>211122404.77336466</c:v>
                </c:pt>
                <c:pt idx="1507">
                  <c:v>211308473.87238142</c:v>
                </c:pt>
                <c:pt idx="1508">
                  <c:v>211494554.92447749</c:v>
                </c:pt>
                <c:pt idx="1509">
                  <c:v>211680647.90069905</c:v>
                </c:pt>
                <c:pt idx="1510">
                  <c:v>211866752.77216274</c:v>
                </c:pt>
                <c:pt idx="1511">
                  <c:v>212052869.51005492</c:v>
                </c:pt>
                <c:pt idx="1512">
                  <c:v>212238998.08563185</c:v>
                </c:pt>
                <c:pt idx="1513">
                  <c:v>212425138.47021931</c:v>
                </c:pt>
                <c:pt idx="1514">
                  <c:v>212611290.63521263</c:v>
                </c:pt>
                <c:pt idx="1515">
                  <c:v>212797454.55207637</c:v>
                </c:pt>
                <c:pt idx="1516">
                  <c:v>212983630.19234437</c:v>
                </c:pt>
                <c:pt idx="1517">
                  <c:v>213169817.52761918</c:v>
                </c:pt>
                <c:pt idx="1518">
                  <c:v>213356016.52957225</c:v>
                </c:pt>
                <c:pt idx="1519">
                  <c:v>213542227.16994372</c:v>
                </c:pt>
                <c:pt idx="1520">
                  <c:v>213728449.42054209</c:v>
                </c:pt>
                <c:pt idx="1521">
                  <c:v>213914683.25324416</c:v>
                </c:pt>
                <c:pt idx="1522">
                  <c:v>214100928.63999486</c:v>
                </c:pt>
                <c:pt idx="1523">
                  <c:v>214287185.55280709</c:v>
                </c:pt>
                <c:pt idx="1524">
                  <c:v>214473453.96376154</c:v>
                </c:pt>
                <c:pt idx="1525">
                  <c:v>214659733.84500659</c:v>
                </c:pt>
                <c:pt idx="1526">
                  <c:v>214846025.16875789</c:v>
                </c:pt>
                <c:pt idx="1527">
                  <c:v>215032327.90729856</c:v>
                </c:pt>
                <c:pt idx="1528">
                  <c:v>215218642.03297895</c:v>
                </c:pt>
                <c:pt idx="1529">
                  <c:v>215404967.51821604</c:v>
                </c:pt>
                <c:pt idx="1530">
                  <c:v>215591304.33549398</c:v>
                </c:pt>
                <c:pt idx="1531">
                  <c:v>215777652.4573634</c:v>
                </c:pt>
                <c:pt idx="1532">
                  <c:v>215964011.85644144</c:v>
                </c:pt>
                <c:pt idx="1533">
                  <c:v>216150382.50541154</c:v>
                </c:pt>
                <c:pt idx="1534">
                  <c:v>216336764.37702343</c:v>
                </c:pt>
                <c:pt idx="1535">
                  <c:v>216523157.44409263</c:v>
                </c:pt>
                <c:pt idx="1536">
                  <c:v>216709561.67950079</c:v>
                </c:pt>
                <c:pt idx="1537">
                  <c:v>216895977.05619499</c:v>
                </c:pt>
                <c:pt idx="1538">
                  <c:v>217082403.54718801</c:v>
                </c:pt>
                <c:pt idx="1539">
                  <c:v>217268841.12555793</c:v>
                </c:pt>
                <c:pt idx="1540">
                  <c:v>217455289.76444799</c:v>
                </c:pt>
                <c:pt idx="1541">
                  <c:v>217641749.43706667</c:v>
                </c:pt>
                <c:pt idx="1542">
                  <c:v>217828220.11668703</c:v>
                </c:pt>
                <c:pt idx="1543">
                  <c:v>218014701.77664727</c:v>
                </c:pt>
                <c:pt idx="1544">
                  <c:v>218201194.39034986</c:v>
                </c:pt>
                <c:pt idx="1545">
                  <c:v>218387697.93126181</c:v>
                </c:pt>
                <c:pt idx="1546">
                  <c:v>218574212.37291443</c:v>
                </c:pt>
                <c:pt idx="1547">
                  <c:v>218760737.688903</c:v>
                </c:pt>
                <c:pt idx="1548">
                  <c:v>218947273.85288695</c:v>
                </c:pt>
                <c:pt idx="1549">
                  <c:v>219133820.83858943</c:v>
                </c:pt>
                <c:pt idx="1550">
                  <c:v>219320378.61979726</c:v>
                </c:pt>
                <c:pt idx="1551">
                  <c:v>219506947.17036065</c:v>
                </c:pt>
                <c:pt idx="1552">
                  <c:v>219693526.46419334</c:v>
                </c:pt>
                <c:pt idx="1553">
                  <c:v>219880116.47527203</c:v>
                </c:pt>
                <c:pt idx="1554">
                  <c:v>220066717.17763674</c:v>
                </c:pt>
                <c:pt idx="1555">
                  <c:v>220253328.5453901</c:v>
                </c:pt>
                <c:pt idx="1556">
                  <c:v>220439950.55269763</c:v>
                </c:pt>
                <c:pt idx="1557">
                  <c:v>220626583.17378739</c:v>
                </c:pt>
                <c:pt idx="1558">
                  <c:v>220813226.38294974</c:v>
                </c:pt>
                <c:pt idx="1559">
                  <c:v>220999880.15453756</c:v>
                </c:pt>
                <c:pt idx="1560">
                  <c:v>221186544.4629657</c:v>
                </c:pt>
                <c:pt idx="1561">
                  <c:v>221373219.28271103</c:v>
                </c:pt>
                <c:pt idx="1562">
                  <c:v>221559904.58831221</c:v>
                </c:pt>
                <c:pt idx="1563">
                  <c:v>221746600.35436958</c:v>
                </c:pt>
                <c:pt idx="1564">
                  <c:v>221933306.55554503</c:v>
                </c:pt>
                <c:pt idx="1565">
                  <c:v>222120023.16656181</c:v>
                </c:pt>
                <c:pt idx="1566">
                  <c:v>222306750.16220441</c:v>
                </c:pt>
                <c:pt idx="1567">
                  <c:v>222493487.51731834</c:v>
                </c:pt>
                <c:pt idx="1568">
                  <c:v>222680235.20681021</c:v>
                </c:pt>
                <c:pt idx="1569">
                  <c:v>222866993.20564711</c:v>
                </c:pt>
                <c:pt idx="1570">
                  <c:v>223053761.48885715</c:v>
                </c:pt>
                <c:pt idx="1571">
                  <c:v>223240540.03152859</c:v>
                </c:pt>
                <c:pt idx="1572">
                  <c:v>223427328.8088102</c:v>
                </c:pt>
                <c:pt idx="1573">
                  <c:v>223614127.79591095</c:v>
                </c:pt>
                <c:pt idx="1574">
                  <c:v>223800936.96809983</c:v>
                </c:pt>
                <c:pt idx="1575">
                  <c:v>223987756.30070567</c:v>
                </c:pt>
                <c:pt idx="1576">
                  <c:v>224174585.76911724</c:v>
                </c:pt>
                <c:pt idx="1577">
                  <c:v>224361425.34878272</c:v>
                </c:pt>
                <c:pt idx="1578">
                  <c:v>224548275.01520982</c:v>
                </c:pt>
                <c:pt idx="1579">
                  <c:v>224735134.74396569</c:v>
                </c:pt>
                <c:pt idx="1580">
                  <c:v>224922004.51067662</c:v>
                </c:pt>
                <c:pt idx="1581">
                  <c:v>225108884.29102775</c:v>
                </c:pt>
                <c:pt idx="1582">
                  <c:v>225295774.06076345</c:v>
                </c:pt>
                <c:pt idx="1583">
                  <c:v>225482673.79568645</c:v>
                </c:pt>
                <c:pt idx="1584">
                  <c:v>225669583.47165853</c:v>
                </c:pt>
                <c:pt idx="1585">
                  <c:v>225856503.06459954</c:v>
                </c:pt>
                <c:pt idx="1586">
                  <c:v>226043432.55048797</c:v>
                </c:pt>
                <c:pt idx="1587">
                  <c:v>226230371.90536025</c:v>
                </c:pt>
                <c:pt idx="1588">
                  <c:v>226417321.10531104</c:v>
                </c:pt>
                <c:pt idx="1589">
                  <c:v>226604280.12649274</c:v>
                </c:pt>
                <c:pt idx="1590">
                  <c:v>226791248.94511575</c:v>
                </c:pt>
                <c:pt idx="1591">
                  <c:v>226978227.53744781</c:v>
                </c:pt>
                <c:pt idx="1592">
                  <c:v>227165215.87981439</c:v>
                </c:pt>
                <c:pt idx="1593">
                  <c:v>227352213.94859818</c:v>
                </c:pt>
                <c:pt idx="1594">
                  <c:v>227539221.72023907</c:v>
                </c:pt>
                <c:pt idx="1595">
                  <c:v>227726239.17123407</c:v>
                </c:pt>
                <c:pt idx="1596">
                  <c:v>227913266.27813709</c:v>
                </c:pt>
                <c:pt idx="1597">
                  <c:v>228100303.01755887</c:v>
                </c:pt>
                <c:pt idx="1598">
                  <c:v>228287349.3661668</c:v>
                </c:pt>
                <c:pt idx="1599">
                  <c:v>228474405.30068469</c:v>
                </c:pt>
                <c:pt idx="1600">
                  <c:v>228661470.79789293</c:v>
                </c:pt>
                <c:pt idx="1601">
                  <c:v>228848545.83462793</c:v>
                </c:pt>
                <c:pt idx="1602">
                  <c:v>229035630.38778231</c:v>
                </c:pt>
                <c:pt idx="1603">
                  <c:v>229222724.43430474</c:v>
                </c:pt>
                <c:pt idx="1604">
                  <c:v>229409827.95119962</c:v>
                </c:pt>
                <c:pt idx="1605">
                  <c:v>229596940.91552711</c:v>
                </c:pt>
                <c:pt idx="1606">
                  <c:v>229784063.30440283</c:v>
                </c:pt>
                <c:pt idx="1607">
                  <c:v>229971195.09499797</c:v>
                </c:pt>
                <c:pt idx="1608">
                  <c:v>230158336.26453894</c:v>
                </c:pt>
                <c:pt idx="1609">
                  <c:v>230345486.7903074</c:v>
                </c:pt>
                <c:pt idx="1610">
                  <c:v>230532646.64963993</c:v>
                </c:pt>
                <c:pt idx="1611">
                  <c:v>230719815.81992799</c:v>
                </c:pt>
                <c:pt idx="1612">
                  <c:v>230906994.27861801</c:v>
                </c:pt>
                <c:pt idx="1613">
                  <c:v>231094182.00321072</c:v>
                </c:pt>
                <c:pt idx="1614">
                  <c:v>231281378.97126168</c:v>
                </c:pt>
                <c:pt idx="1615">
                  <c:v>231468585.16038066</c:v>
                </c:pt>
                <c:pt idx="1616">
                  <c:v>231655800.54823157</c:v>
                </c:pt>
                <c:pt idx="1617">
                  <c:v>231843025.11253268</c:v>
                </c:pt>
                <c:pt idx="1618">
                  <c:v>232030258.831056</c:v>
                </c:pt>
                <c:pt idx="1619">
                  <c:v>232217501.68162754</c:v>
                </c:pt>
                <c:pt idx="1620">
                  <c:v>232404753.64212683</c:v>
                </c:pt>
                <c:pt idx="1621">
                  <c:v>232592014.69048718</c:v>
                </c:pt>
                <c:pt idx="1622">
                  <c:v>232779284.80469519</c:v>
                </c:pt>
                <c:pt idx="1623">
                  <c:v>232966563.96279103</c:v>
                </c:pt>
                <c:pt idx="1624">
                  <c:v>233153852.14286774</c:v>
                </c:pt>
                <c:pt idx="1625">
                  <c:v>233341149.32307172</c:v>
                </c:pt>
                <c:pt idx="1626">
                  <c:v>233528455.48160201</c:v>
                </c:pt>
                <c:pt idx="1627">
                  <c:v>233715770.59671071</c:v>
                </c:pt>
                <c:pt idx="1628">
                  <c:v>233903094.6467025</c:v>
                </c:pt>
                <c:pt idx="1629">
                  <c:v>234090427.60993466</c:v>
                </c:pt>
                <c:pt idx="1630">
                  <c:v>234277769.46481672</c:v>
                </c:pt>
                <c:pt idx="1631">
                  <c:v>234465120.18981081</c:v>
                </c:pt>
                <c:pt idx="1632">
                  <c:v>234652479.76343089</c:v>
                </c:pt>
                <c:pt idx="1633">
                  <c:v>234839848.16424325</c:v>
                </c:pt>
                <c:pt idx="1634">
                  <c:v>235027225.370866</c:v>
                </c:pt>
                <c:pt idx="1635">
                  <c:v>235214611.36196893</c:v>
                </c:pt>
                <c:pt idx="1636">
                  <c:v>235402006.1162737</c:v>
                </c:pt>
                <c:pt idx="1637">
                  <c:v>235589409.61255333</c:v>
                </c:pt>
                <c:pt idx="1638">
                  <c:v>235776821.8296324</c:v>
                </c:pt>
                <c:pt idx="1639">
                  <c:v>235964242.74638659</c:v>
                </c:pt>
                <c:pt idx="1640">
                  <c:v>236151672.34174299</c:v>
                </c:pt>
                <c:pt idx="1641">
                  <c:v>236339110.59467965</c:v>
                </c:pt>
                <c:pt idx="1642">
                  <c:v>236526557.48422542</c:v>
                </c:pt>
                <c:pt idx="1643">
                  <c:v>236714012.98946014</c:v>
                </c:pt>
                <c:pt idx="1644">
                  <c:v>236901477.08951408</c:v>
                </c:pt>
                <c:pt idx="1645">
                  <c:v>237088949.76356834</c:v>
                </c:pt>
                <c:pt idx="1646">
                  <c:v>237276430.99085426</c:v>
                </c:pt>
                <c:pt idx="1647">
                  <c:v>237463920.75065351</c:v>
                </c:pt>
                <c:pt idx="1648">
                  <c:v>237651419.02229804</c:v>
                </c:pt>
                <c:pt idx="1649">
                  <c:v>237838925.78516981</c:v>
                </c:pt>
                <c:pt idx="1650">
                  <c:v>238026441.01870063</c:v>
                </c:pt>
                <c:pt idx="1651">
                  <c:v>238213964.70237231</c:v>
                </c:pt>
                <c:pt idx="1652">
                  <c:v>238401496.81571618</c:v>
                </c:pt>
                <c:pt idx="1653">
                  <c:v>238589037.33831334</c:v>
                </c:pt>
                <c:pt idx="1654">
                  <c:v>238776586.24979419</c:v>
                </c:pt>
                <c:pt idx="1655">
                  <c:v>238964143.52983853</c:v>
                </c:pt>
                <c:pt idx="1656">
                  <c:v>239151709.15817538</c:v>
                </c:pt>
                <c:pt idx="1657">
                  <c:v>239339283.11458293</c:v>
                </c:pt>
                <c:pt idx="1658">
                  <c:v>239526865.37888813</c:v>
                </c:pt>
                <c:pt idx="1659">
                  <c:v>239714455.93096709</c:v>
                </c:pt>
                <c:pt idx="1660">
                  <c:v>239902054.75074452</c:v>
                </c:pt>
                <c:pt idx="1661">
                  <c:v>240089661.81819367</c:v>
                </c:pt>
                <c:pt idx="1662">
                  <c:v>240277277.11333644</c:v>
                </c:pt>
                <c:pt idx="1663">
                  <c:v>240464900.61624312</c:v>
                </c:pt>
                <c:pt idx="1664">
                  <c:v>240652532.30703226</c:v>
                </c:pt>
                <c:pt idx="1665">
                  <c:v>240840172.16587037</c:v>
                </c:pt>
                <c:pt idx="1666">
                  <c:v>241027820.17297232</c:v>
                </c:pt>
                <c:pt idx="1667">
                  <c:v>241215476.30860069</c:v>
                </c:pt>
                <c:pt idx="1668">
                  <c:v>241403140.55306596</c:v>
                </c:pt>
                <c:pt idx="1669">
                  <c:v>241590812.88672632</c:v>
                </c:pt>
                <c:pt idx="1670">
                  <c:v>241778493.28998747</c:v>
                </c:pt>
                <c:pt idx="1671">
                  <c:v>241966181.74330258</c:v>
                </c:pt>
                <c:pt idx="1672">
                  <c:v>242153878.2271722</c:v>
                </c:pt>
                <c:pt idx="1673">
                  <c:v>242341582.7221441</c:v>
                </c:pt>
                <c:pt idx="1674">
                  <c:v>242529295.20881319</c:v>
                </c:pt>
                <c:pt idx="1675">
                  <c:v>242717015.66782135</c:v>
                </c:pt>
                <c:pt idx="1676">
                  <c:v>242904744.07985735</c:v>
                </c:pt>
                <c:pt idx="1677">
                  <c:v>243092480.42565683</c:v>
                </c:pt>
                <c:pt idx="1678">
                  <c:v>243280224.68600187</c:v>
                </c:pt>
                <c:pt idx="1679">
                  <c:v>243467976.84172139</c:v>
                </c:pt>
                <c:pt idx="1680">
                  <c:v>243655736.87369052</c:v>
                </c:pt>
                <c:pt idx="1681">
                  <c:v>243843504.76283085</c:v>
                </c:pt>
                <c:pt idx="1682">
                  <c:v>244031280.4901101</c:v>
                </c:pt>
                <c:pt idx="1683">
                  <c:v>244219064.03654218</c:v>
                </c:pt>
                <c:pt idx="1684">
                  <c:v>244406855.38318688</c:v>
                </c:pt>
                <c:pt idx="1685">
                  <c:v>244594654.51114991</c:v>
                </c:pt>
                <c:pt idx="1686">
                  <c:v>244782461.40158284</c:v>
                </c:pt>
                <c:pt idx="1687">
                  <c:v>244970276.03568274</c:v>
                </c:pt>
                <c:pt idx="1688">
                  <c:v>245158098.39469239</c:v>
                </c:pt>
                <c:pt idx="1689">
                  <c:v>245345928.45989984</c:v>
                </c:pt>
                <c:pt idx="1690">
                  <c:v>245533766.2126385</c:v>
                </c:pt>
                <c:pt idx="1691">
                  <c:v>245721611.63428721</c:v>
                </c:pt>
                <c:pt idx="1692">
                  <c:v>245909464.70626956</c:v>
                </c:pt>
                <c:pt idx="1693">
                  <c:v>246097325.41005442</c:v>
                </c:pt>
                <c:pt idx="1694">
                  <c:v>246285193.72715542</c:v>
                </c:pt>
                <c:pt idx="1695">
                  <c:v>246473069.63913107</c:v>
                </c:pt>
                <c:pt idx="1696">
                  <c:v>246660953.12758437</c:v>
                </c:pt>
                <c:pt idx="1697">
                  <c:v>246848844.17416307</c:v>
                </c:pt>
                <c:pt idx="1698">
                  <c:v>247036742.76055923</c:v>
                </c:pt>
                <c:pt idx="1699">
                  <c:v>247224648.86850938</c:v>
                </c:pt>
                <c:pt idx="1700">
                  <c:v>247412562.47979423</c:v>
                </c:pt>
                <c:pt idx="1701">
                  <c:v>247600483.57623863</c:v>
                </c:pt>
                <c:pt idx="1702">
                  <c:v>247788412.13971141</c:v>
                </c:pt>
                <c:pt idx="1703">
                  <c:v>247976348.15212539</c:v>
                </c:pt>
                <c:pt idx="1704">
                  <c:v>248164291.59543717</c:v>
                </c:pt>
                <c:pt idx="1705">
                  <c:v>248352242.45164704</c:v>
                </c:pt>
                <c:pt idx="1706">
                  <c:v>248540200.70279887</c:v>
                </c:pt>
                <c:pt idx="1707">
                  <c:v>248728166.33098015</c:v>
                </c:pt>
                <c:pt idx="1708">
                  <c:v>248916139.31832159</c:v>
                </c:pt>
                <c:pt idx="1709">
                  <c:v>249104119.6469973</c:v>
                </c:pt>
                <c:pt idx="1710">
                  <c:v>249292107.29922456</c:v>
                </c:pt>
                <c:pt idx="1711">
                  <c:v>249480102.25726369</c:v>
                </c:pt>
                <c:pt idx="1712">
                  <c:v>249668104.50341794</c:v>
                </c:pt>
                <c:pt idx="1713">
                  <c:v>249856114.02003354</c:v>
                </c:pt>
                <c:pt idx="1714">
                  <c:v>250044130.7894994</c:v>
                </c:pt>
                <c:pt idx="1715">
                  <c:v>250232154.79424703</c:v>
                </c:pt>
                <c:pt idx="1716">
                  <c:v>250420186.01675063</c:v>
                </c:pt>
                <c:pt idx="1717">
                  <c:v>250608224.43952689</c:v>
                </c:pt>
                <c:pt idx="1718">
                  <c:v>250796270.0451346</c:v>
                </c:pt>
                <c:pt idx="1719">
                  <c:v>250984322.81617507</c:v>
                </c:pt>
                <c:pt idx="1720">
                  <c:v>251172382.7352916</c:v>
                </c:pt>
                <c:pt idx="1721">
                  <c:v>251360449.78516948</c:v>
                </c:pt>
                <c:pt idx="1722">
                  <c:v>251548523.94853619</c:v>
                </c:pt>
                <c:pt idx="1723">
                  <c:v>251736605.2081607</c:v>
                </c:pt>
                <c:pt idx="1724">
                  <c:v>251924693.54685414</c:v>
                </c:pt>
                <c:pt idx="1725">
                  <c:v>252112788.94746882</c:v>
                </c:pt>
                <c:pt idx="1726">
                  <c:v>252300891.39289904</c:v>
                </c:pt>
                <c:pt idx="1727">
                  <c:v>252489000.86608008</c:v>
                </c:pt>
                <c:pt idx="1728">
                  <c:v>252677117.34998885</c:v>
                </c:pt>
                <c:pt idx="1729">
                  <c:v>252865240.82764348</c:v>
                </c:pt>
                <c:pt idx="1730">
                  <c:v>253053371.28210315</c:v>
                </c:pt>
                <c:pt idx="1731">
                  <c:v>253241508.69646811</c:v>
                </c:pt>
                <c:pt idx="1732">
                  <c:v>253429653.0538795</c:v>
                </c:pt>
                <c:pt idx="1733">
                  <c:v>253617804.33751938</c:v>
                </c:pt>
                <c:pt idx="1734">
                  <c:v>253805962.53061053</c:v>
                </c:pt>
                <c:pt idx="1735">
                  <c:v>253994127.61641636</c:v>
                </c:pt>
                <c:pt idx="1736">
                  <c:v>254182299.57824066</c:v>
                </c:pt>
                <c:pt idx="1737">
                  <c:v>254370478.39942792</c:v>
                </c:pt>
                <c:pt idx="1738">
                  <c:v>254558664.0633629</c:v>
                </c:pt>
                <c:pt idx="1739">
                  <c:v>254746856.55347049</c:v>
                </c:pt>
                <c:pt idx="1740">
                  <c:v>254935055.85321587</c:v>
                </c:pt>
                <c:pt idx="1741">
                  <c:v>255123261.94610414</c:v>
                </c:pt>
                <c:pt idx="1742">
                  <c:v>255311474.81568044</c:v>
                </c:pt>
                <c:pt idx="1743">
                  <c:v>255499694.44552985</c:v>
                </c:pt>
                <c:pt idx="1744">
                  <c:v>255687920.81927702</c:v>
                </c:pt>
                <c:pt idx="1745">
                  <c:v>255876153.92058638</c:v>
                </c:pt>
                <c:pt idx="1746">
                  <c:v>256064393.73316187</c:v>
                </c:pt>
                <c:pt idx="1747">
                  <c:v>256252640.24074706</c:v>
                </c:pt>
                <c:pt idx="1748">
                  <c:v>256440893.42712468</c:v>
                </c:pt>
                <c:pt idx="1749">
                  <c:v>256629153.27611688</c:v>
                </c:pt>
                <c:pt idx="1750">
                  <c:v>256817419.77158496</c:v>
                </c:pt>
                <c:pt idx="1751">
                  <c:v>257005692.89742929</c:v>
                </c:pt>
                <c:pt idx="1752">
                  <c:v>257193972.63758928</c:v>
                </c:pt>
                <c:pt idx="1753">
                  <c:v>257382258.97604328</c:v>
                </c:pt>
                <c:pt idx="1754">
                  <c:v>257570551.89680824</c:v>
                </c:pt>
                <c:pt idx="1755">
                  <c:v>257758851.38394019</c:v>
                </c:pt>
                <c:pt idx="1756">
                  <c:v>257947157.42153344</c:v>
                </c:pt>
                <c:pt idx="1757">
                  <c:v>258135469.99372095</c:v>
                </c:pt>
                <c:pt idx="1758">
                  <c:v>258323789.08467415</c:v>
                </c:pt>
                <c:pt idx="1759">
                  <c:v>258512114.67860281</c:v>
                </c:pt>
                <c:pt idx="1760">
                  <c:v>258700446.75975487</c:v>
                </c:pt>
                <c:pt idx="1761">
                  <c:v>258888785.31241652</c:v>
                </c:pt>
                <c:pt idx="1762">
                  <c:v>259077130.32091191</c:v>
                </c:pt>
                <c:pt idx="1763">
                  <c:v>259265481.7696034</c:v>
                </c:pt>
                <c:pt idx="1764">
                  <c:v>259453839.64289075</c:v>
                </c:pt>
                <c:pt idx="1765">
                  <c:v>259642203.92521209</c:v>
                </c:pt>
                <c:pt idx="1766">
                  <c:v>259830574.60104281</c:v>
                </c:pt>
                <c:pt idx="1767">
                  <c:v>260018951.65489611</c:v>
                </c:pt>
                <c:pt idx="1768">
                  <c:v>260207335.07132259</c:v>
                </c:pt>
                <c:pt idx="1769">
                  <c:v>260395724.83491042</c:v>
                </c:pt>
                <c:pt idx="1770">
                  <c:v>260584120.93028504</c:v>
                </c:pt>
                <c:pt idx="1771">
                  <c:v>260772523.34210902</c:v>
                </c:pt>
                <c:pt idx="1772">
                  <c:v>260960932.05508217</c:v>
                </c:pt>
                <c:pt idx="1773">
                  <c:v>261149347.05394143</c:v>
                </c:pt>
                <c:pt idx="1774">
                  <c:v>261337768.32346055</c:v>
                </c:pt>
                <c:pt idx="1775">
                  <c:v>261526195.84845033</c:v>
                </c:pt>
                <c:pt idx="1776">
                  <c:v>261714629.6137583</c:v>
                </c:pt>
                <c:pt idx="1777">
                  <c:v>261903069.60426861</c:v>
                </c:pt>
                <c:pt idx="1778">
                  <c:v>262091515.80490211</c:v>
                </c:pt>
                <c:pt idx="1779">
                  <c:v>262279968.20061624</c:v>
                </c:pt>
                <c:pt idx="1780">
                  <c:v>262468426.77640477</c:v>
                </c:pt>
                <c:pt idx="1781">
                  <c:v>262656891.51729777</c:v>
                </c:pt>
                <c:pt idx="1782">
                  <c:v>262845362.40836167</c:v>
                </c:pt>
                <c:pt idx="1783">
                  <c:v>263033839.43469912</c:v>
                </c:pt>
                <c:pt idx="1784">
                  <c:v>263222322.58144873</c:v>
                </c:pt>
                <c:pt idx="1785">
                  <c:v>263410811.83378521</c:v>
                </c:pt>
                <c:pt idx="1786">
                  <c:v>263599307.1769191</c:v>
                </c:pt>
                <c:pt idx="1787">
                  <c:v>263787808.59609675</c:v>
                </c:pt>
                <c:pt idx="1788">
                  <c:v>263976316.07660046</c:v>
                </c:pt>
                <c:pt idx="1789">
                  <c:v>264164829.60374787</c:v>
                </c:pt>
                <c:pt idx="1790">
                  <c:v>264353349.1628924</c:v>
                </c:pt>
                <c:pt idx="1791">
                  <c:v>264541874.73942283</c:v>
                </c:pt>
                <c:pt idx="1792">
                  <c:v>264730406.31876343</c:v>
                </c:pt>
                <c:pt idx="1793">
                  <c:v>264918943.88637376</c:v>
                </c:pt>
                <c:pt idx="1794">
                  <c:v>265107487.42774856</c:v>
                </c:pt>
                <c:pt idx="1795">
                  <c:v>265296036.92841759</c:v>
                </c:pt>
                <c:pt idx="1796">
                  <c:v>265484592.37394592</c:v>
                </c:pt>
                <c:pt idx="1797">
                  <c:v>265673153.74993339</c:v>
                </c:pt>
                <c:pt idx="1798">
                  <c:v>265861721.04201493</c:v>
                </c:pt>
                <c:pt idx="1799">
                  <c:v>266050294.23585996</c:v>
                </c:pt>
                <c:pt idx="1800">
                  <c:v>266238873.31717271</c:v>
                </c:pt>
                <c:pt idx="1801">
                  <c:v>266427458.27169234</c:v>
                </c:pt>
                <c:pt idx="1802">
                  <c:v>266616049.08519211</c:v>
                </c:pt>
                <c:pt idx="1803">
                  <c:v>266804645.74348006</c:v>
                </c:pt>
                <c:pt idx="1804">
                  <c:v>266993248.23239851</c:v>
                </c:pt>
                <c:pt idx="1805">
                  <c:v>267181856.53782395</c:v>
                </c:pt>
                <c:pt idx="1806">
                  <c:v>267370470.64566725</c:v>
                </c:pt>
                <c:pt idx="1807">
                  <c:v>267559090.54187334</c:v>
                </c:pt>
                <c:pt idx="1808">
                  <c:v>267747716.21242121</c:v>
                </c:pt>
                <c:pt idx="1809">
                  <c:v>267936347.64332384</c:v>
                </c:pt>
                <c:pt idx="1810">
                  <c:v>268124984.82062793</c:v>
                </c:pt>
                <c:pt idx="1811">
                  <c:v>268313627.73041421</c:v>
                </c:pt>
                <c:pt idx="1812">
                  <c:v>268502276.35879707</c:v>
                </c:pt>
                <c:pt idx="1813">
                  <c:v>268690930.69192433</c:v>
                </c:pt>
                <c:pt idx="1814">
                  <c:v>268879590.71597767</c:v>
                </c:pt>
                <c:pt idx="1815">
                  <c:v>269068256.41717196</c:v>
                </c:pt>
                <c:pt idx="1816">
                  <c:v>269256927.78175563</c:v>
                </c:pt>
                <c:pt idx="1817">
                  <c:v>269445604.79601043</c:v>
                </c:pt>
                <c:pt idx="1818">
                  <c:v>269634287.44625127</c:v>
                </c:pt>
                <c:pt idx="1819">
                  <c:v>269822975.71882623</c:v>
                </c:pt>
                <c:pt idx="1820">
                  <c:v>270011669.60011649</c:v>
                </c:pt>
                <c:pt idx="1821">
                  <c:v>270200369.07653612</c:v>
                </c:pt>
                <c:pt idx="1822">
                  <c:v>270389074.13453215</c:v>
                </c:pt>
                <c:pt idx="1823">
                  <c:v>270577784.76058459</c:v>
                </c:pt>
                <c:pt idx="1824">
                  <c:v>270766500.94120592</c:v>
                </c:pt>
                <c:pt idx="1825">
                  <c:v>270955222.66294146</c:v>
                </c:pt>
                <c:pt idx="1826">
                  <c:v>271143949.91236919</c:v>
                </c:pt>
                <c:pt idx="1827">
                  <c:v>271332682.67609948</c:v>
                </c:pt>
                <c:pt idx="1828">
                  <c:v>271521420.9407751</c:v>
                </c:pt>
                <c:pt idx="1829">
                  <c:v>271710164.69307125</c:v>
                </c:pt>
                <c:pt idx="1830">
                  <c:v>271898913.91969544</c:v>
                </c:pt>
                <c:pt idx="1831">
                  <c:v>272087668.6073873</c:v>
                </c:pt>
                <c:pt idx="1832">
                  <c:v>272276428.74291855</c:v>
                </c:pt>
                <c:pt idx="1833">
                  <c:v>272465194.31309313</c:v>
                </c:pt>
                <c:pt idx="1834">
                  <c:v>272653965.30474675</c:v>
                </c:pt>
                <c:pt idx="1835">
                  <c:v>272842741.70474714</c:v>
                </c:pt>
                <c:pt idx="1836">
                  <c:v>273031523.49999374</c:v>
                </c:pt>
                <c:pt idx="1837">
                  <c:v>273220310.67741776</c:v>
                </c:pt>
                <c:pt idx="1838">
                  <c:v>273409103.22398198</c:v>
                </c:pt>
                <c:pt idx="1839">
                  <c:v>273597901.12668121</c:v>
                </c:pt>
                <c:pt idx="1840">
                  <c:v>273786704.37254101</c:v>
                </c:pt>
                <c:pt idx="1841">
                  <c:v>273975512.94861895</c:v>
                </c:pt>
                <c:pt idx="1842">
                  <c:v>274164326.84200376</c:v>
                </c:pt>
                <c:pt idx="1843">
                  <c:v>274353146.03981549</c:v>
                </c:pt>
                <c:pt idx="1844">
                  <c:v>274541970.5292052</c:v>
                </c:pt>
                <c:pt idx="1845">
                  <c:v>274730800.29735535</c:v>
                </c:pt>
                <c:pt idx="1846">
                  <c:v>274919635.33147931</c:v>
                </c:pt>
                <c:pt idx="1847">
                  <c:v>275108475.61882132</c:v>
                </c:pt>
                <c:pt idx="1848">
                  <c:v>275297321.14665675</c:v>
                </c:pt>
                <c:pt idx="1849">
                  <c:v>275486171.90229172</c:v>
                </c:pt>
                <c:pt idx="1850">
                  <c:v>275675027.87306279</c:v>
                </c:pt>
                <c:pt idx="1851">
                  <c:v>275863889.04633772</c:v>
                </c:pt>
                <c:pt idx="1852">
                  <c:v>276052755.40951455</c:v>
                </c:pt>
                <c:pt idx="1853">
                  <c:v>276241626.95002186</c:v>
                </c:pt>
                <c:pt idx="1854">
                  <c:v>276430503.65531868</c:v>
                </c:pt>
                <c:pt idx="1855">
                  <c:v>276619385.51289457</c:v>
                </c:pt>
                <c:pt idx="1856">
                  <c:v>276808272.51026922</c:v>
                </c:pt>
                <c:pt idx="1857">
                  <c:v>276997164.63499254</c:v>
                </c:pt>
                <c:pt idx="1858">
                  <c:v>277186061.87464476</c:v>
                </c:pt>
                <c:pt idx="1859">
                  <c:v>277374964.21683609</c:v>
                </c:pt>
                <c:pt idx="1860">
                  <c:v>277563871.64920682</c:v>
                </c:pt>
                <c:pt idx="1861">
                  <c:v>277752784.15942711</c:v>
                </c:pt>
                <c:pt idx="1862">
                  <c:v>277941701.73519683</c:v>
                </c:pt>
                <c:pt idx="1863">
                  <c:v>278130624.36424595</c:v>
                </c:pt>
                <c:pt idx="1864">
                  <c:v>278319552.03433412</c:v>
                </c:pt>
                <c:pt idx="1865">
                  <c:v>278508484.73325044</c:v>
                </c:pt>
                <c:pt idx="1866">
                  <c:v>278697422.44881368</c:v>
                </c:pt>
                <c:pt idx="1867">
                  <c:v>278886365.16887218</c:v>
                </c:pt>
                <c:pt idx="1868">
                  <c:v>279075312.88130355</c:v>
                </c:pt>
                <c:pt idx="1869">
                  <c:v>279264265.57401502</c:v>
                </c:pt>
                <c:pt idx="1870">
                  <c:v>279453223.23494297</c:v>
                </c:pt>
                <c:pt idx="1871">
                  <c:v>279642185.85205299</c:v>
                </c:pt>
                <c:pt idx="1872">
                  <c:v>279831153.41333973</c:v>
                </c:pt>
                <c:pt idx="1873">
                  <c:v>280020125.90682709</c:v>
                </c:pt>
                <c:pt idx="1874">
                  <c:v>280209103.32056797</c:v>
                </c:pt>
                <c:pt idx="1875">
                  <c:v>280398085.64264399</c:v>
                </c:pt>
                <c:pt idx="1876">
                  <c:v>280587072.86116612</c:v>
                </c:pt>
                <c:pt idx="1877">
                  <c:v>280776064.96427345</c:v>
                </c:pt>
                <c:pt idx="1878">
                  <c:v>280965061.94013435</c:v>
                </c:pt>
                <c:pt idx="1879">
                  <c:v>281154063.77694565</c:v>
                </c:pt>
                <c:pt idx="1880">
                  <c:v>281343070.46293277</c:v>
                </c:pt>
                <c:pt idx="1881">
                  <c:v>281532081.98634958</c:v>
                </c:pt>
                <c:pt idx="1882">
                  <c:v>281721098.33547866</c:v>
                </c:pt>
                <c:pt idx="1883">
                  <c:v>281910119.49863064</c:v>
                </c:pt>
                <c:pt idx="1884">
                  <c:v>282099145.46414471</c:v>
                </c:pt>
                <c:pt idx="1885">
                  <c:v>282288176.22038817</c:v>
                </c:pt>
                <c:pt idx="1886">
                  <c:v>282477211.7557565</c:v>
                </c:pt>
                <c:pt idx="1887">
                  <c:v>282666252.0586735</c:v>
                </c:pt>
                <c:pt idx="1888">
                  <c:v>282855297.11759067</c:v>
                </c:pt>
                <c:pt idx="1889">
                  <c:v>283044346.92098773</c:v>
                </c:pt>
                <c:pt idx="1890">
                  <c:v>283233401.45737231</c:v>
                </c:pt>
                <c:pt idx="1891">
                  <c:v>283422460.71527976</c:v>
                </c:pt>
                <c:pt idx="1892">
                  <c:v>283611524.68327314</c:v>
                </c:pt>
                <c:pt idx="1893">
                  <c:v>283800593.3499434</c:v>
                </c:pt>
                <c:pt idx="1894">
                  <c:v>283989666.70390904</c:v>
                </c:pt>
                <c:pt idx="1895">
                  <c:v>284178744.73381615</c:v>
                </c:pt>
                <c:pt idx="1896">
                  <c:v>284367827.42833823</c:v>
                </c:pt>
                <c:pt idx="1897">
                  <c:v>284556914.77617651</c:v>
                </c:pt>
                <c:pt idx="1898">
                  <c:v>284746006.76605892</c:v>
                </c:pt>
                <c:pt idx="1899">
                  <c:v>284935103.38674164</c:v>
                </c:pt>
                <c:pt idx="1900">
                  <c:v>285124204.62700731</c:v>
                </c:pt>
                <c:pt idx="1901">
                  <c:v>285313310.47566611</c:v>
                </c:pt>
                <c:pt idx="1902">
                  <c:v>285502420.92155516</c:v>
                </c:pt>
                <c:pt idx="1903">
                  <c:v>285691535.95353878</c:v>
                </c:pt>
                <c:pt idx="1904">
                  <c:v>285880655.56050813</c:v>
                </c:pt>
                <c:pt idx="1905">
                  <c:v>286069779.7313813</c:v>
                </c:pt>
                <c:pt idx="1906">
                  <c:v>286258908.45510334</c:v>
                </c:pt>
                <c:pt idx="1907">
                  <c:v>286448041.72064602</c:v>
                </c:pt>
                <c:pt idx="1908">
                  <c:v>286637179.51700753</c:v>
                </c:pt>
                <c:pt idx="1909">
                  <c:v>286826321.83321333</c:v>
                </c:pt>
                <c:pt idx="1910">
                  <c:v>287015468.65831476</c:v>
                </c:pt>
                <c:pt idx="1911">
                  <c:v>287204619.9813903</c:v>
                </c:pt>
                <c:pt idx="1912">
                  <c:v>287393775.7915445</c:v>
                </c:pt>
                <c:pt idx="1913">
                  <c:v>287582936.07790828</c:v>
                </c:pt>
                <c:pt idx="1914">
                  <c:v>287772100.82963938</c:v>
                </c:pt>
                <c:pt idx="1915">
                  <c:v>287961270.0359211</c:v>
                </c:pt>
                <c:pt idx="1916">
                  <c:v>288150443.68596333</c:v>
                </c:pt>
                <c:pt idx="1917">
                  <c:v>288339621.76900226</c:v>
                </c:pt>
                <c:pt idx="1918">
                  <c:v>288528804.27429968</c:v>
                </c:pt>
                <c:pt idx="1919">
                  <c:v>288717991.19114393</c:v>
                </c:pt>
                <c:pt idx="1920">
                  <c:v>288907182.50884879</c:v>
                </c:pt>
                <c:pt idx="1921">
                  <c:v>289096378.2167542</c:v>
                </c:pt>
                <c:pt idx="1922">
                  <c:v>289285578.30422592</c:v>
                </c:pt>
                <c:pt idx="1923">
                  <c:v>289474782.76065552</c:v>
                </c:pt>
                <c:pt idx="1924">
                  <c:v>289663991.57545996</c:v>
                </c:pt>
                <c:pt idx="1925">
                  <c:v>289853204.73808223</c:v>
                </c:pt>
                <c:pt idx="1926">
                  <c:v>290042422.23799074</c:v>
                </c:pt>
                <c:pt idx="1927">
                  <c:v>290231644.06467915</c:v>
                </c:pt>
                <c:pt idx="1928">
                  <c:v>290420870.20766693</c:v>
                </c:pt>
                <c:pt idx="1929">
                  <c:v>290610100.65649891</c:v>
                </c:pt>
                <c:pt idx="1930">
                  <c:v>290799335.40074503</c:v>
                </c:pt>
                <c:pt idx="1931">
                  <c:v>290988574.4300006</c:v>
                </c:pt>
                <c:pt idx="1932">
                  <c:v>291177817.73388618</c:v>
                </c:pt>
                <c:pt idx="1933">
                  <c:v>291367065.30204749</c:v>
                </c:pt>
                <c:pt idx="1934">
                  <c:v>291556317.12415504</c:v>
                </c:pt>
                <c:pt idx="1935">
                  <c:v>291745573.18990487</c:v>
                </c:pt>
                <c:pt idx="1936">
                  <c:v>291934833.48901755</c:v>
                </c:pt>
                <c:pt idx="1937">
                  <c:v>292124098.01123875</c:v>
                </c:pt>
                <c:pt idx="1938">
                  <c:v>292313366.74633884</c:v>
                </c:pt>
                <c:pt idx="1939">
                  <c:v>292502639.68411326</c:v>
                </c:pt>
                <c:pt idx="1940">
                  <c:v>292691916.81438184</c:v>
                </c:pt>
                <c:pt idx="1941">
                  <c:v>292881198.12698913</c:v>
                </c:pt>
                <c:pt idx="1942">
                  <c:v>293070483.61180449</c:v>
                </c:pt>
                <c:pt idx="1943">
                  <c:v>293259773.25872159</c:v>
                </c:pt>
                <c:pt idx="1944">
                  <c:v>293449067.05765861</c:v>
                </c:pt>
                <c:pt idx="1945">
                  <c:v>293638364.9985584</c:v>
                </c:pt>
                <c:pt idx="1946">
                  <c:v>293827667.07138783</c:v>
                </c:pt>
                <c:pt idx="1947">
                  <c:v>294016973.2661382</c:v>
                </c:pt>
                <c:pt idx="1948">
                  <c:v>294206283.57282513</c:v>
                </c:pt>
                <c:pt idx="1949">
                  <c:v>294395597.98148847</c:v>
                </c:pt>
                <c:pt idx="1950">
                  <c:v>294584916.48219192</c:v>
                </c:pt>
                <c:pt idx="1951">
                  <c:v>294774239.06502348</c:v>
                </c:pt>
                <c:pt idx="1952">
                  <c:v>294963565.72009516</c:v>
                </c:pt>
                <c:pt idx="1953">
                  <c:v>295152896.4375428</c:v>
                </c:pt>
                <c:pt idx="1954">
                  <c:v>295342231.20752627</c:v>
                </c:pt>
                <c:pt idx="1955">
                  <c:v>295531570.02022916</c:v>
                </c:pt>
                <c:pt idx="1956">
                  <c:v>295720912.86585891</c:v>
                </c:pt>
                <c:pt idx="1957">
                  <c:v>295910259.73464656</c:v>
                </c:pt>
                <c:pt idx="1958">
                  <c:v>296099610.6168471</c:v>
                </c:pt>
                <c:pt idx="1959">
                  <c:v>296288965.50273865</c:v>
                </c:pt>
                <c:pt idx="1960">
                  <c:v>296478324.38262349</c:v>
                </c:pt>
                <c:pt idx="1961">
                  <c:v>296667687.24682683</c:v>
                </c:pt>
                <c:pt idx="1962">
                  <c:v>296857054.08569759</c:v>
                </c:pt>
                <c:pt idx="1963">
                  <c:v>297046424.88960809</c:v>
                </c:pt>
                <c:pt idx="1964">
                  <c:v>297235799.64895386</c:v>
                </c:pt>
                <c:pt idx="1965">
                  <c:v>297425178.35415375</c:v>
                </c:pt>
                <c:pt idx="1966">
                  <c:v>297614560.99564976</c:v>
                </c:pt>
                <c:pt idx="1967">
                  <c:v>297803947.56390715</c:v>
                </c:pt>
                <c:pt idx="1968">
                  <c:v>297993338.04941422</c:v>
                </c:pt>
                <c:pt idx="1969">
                  <c:v>298182732.44268227</c:v>
                </c:pt>
                <c:pt idx="1970">
                  <c:v>298372130.73424554</c:v>
                </c:pt>
                <c:pt idx="1971">
                  <c:v>298561532.91466147</c:v>
                </c:pt>
                <c:pt idx="1972">
                  <c:v>298750938.97451007</c:v>
                </c:pt>
                <c:pt idx="1973">
                  <c:v>298940348.90439427</c:v>
                </c:pt>
                <c:pt idx="1974">
                  <c:v>299129762.69493985</c:v>
                </c:pt>
                <c:pt idx="1975">
                  <c:v>299319180.33679521</c:v>
                </c:pt>
                <c:pt idx="1976">
                  <c:v>299508601.82063127</c:v>
                </c:pt>
                <c:pt idx="1977">
                  <c:v>299698027.13714176</c:v>
                </c:pt>
                <c:pt idx="1978">
                  <c:v>299887456.27704298</c:v>
                </c:pt>
                <c:pt idx="1979">
                  <c:v>300076889.2310735</c:v>
                </c:pt>
                <c:pt idx="1980">
                  <c:v>300266325.98999447</c:v>
                </c:pt>
                <c:pt idx="1981">
                  <c:v>300455766.54458946</c:v>
                </c:pt>
                <c:pt idx="1982">
                  <c:v>300645210.88566417</c:v>
                </c:pt>
                <c:pt idx="1983">
                  <c:v>300834659.0040468</c:v>
                </c:pt>
                <c:pt idx="1984">
                  <c:v>301024110.89058757</c:v>
                </c:pt>
                <c:pt idx="1985">
                  <c:v>301213566.53615916</c:v>
                </c:pt>
                <c:pt idx="1986">
                  <c:v>301403025.93165594</c:v>
                </c:pt>
                <c:pt idx="1987">
                  <c:v>301592489.06799459</c:v>
                </c:pt>
                <c:pt idx="1988">
                  <c:v>301781955.93611377</c:v>
                </c:pt>
                <c:pt idx="1989">
                  <c:v>301971426.5269742</c:v>
                </c:pt>
                <c:pt idx="1990">
                  <c:v>302160900.83155823</c:v>
                </c:pt>
                <c:pt idx="1991">
                  <c:v>302350378.84087014</c:v>
                </c:pt>
                <c:pt idx="1992">
                  <c:v>302539860.54593623</c:v>
                </c:pt>
                <c:pt idx="1993">
                  <c:v>302729345.93780428</c:v>
                </c:pt>
                <c:pt idx="1994">
                  <c:v>302918835.00754374</c:v>
                </c:pt>
                <c:pt idx="1995">
                  <c:v>303108327.74624598</c:v>
                </c:pt>
                <c:pt idx="1996">
                  <c:v>303297824.14502352</c:v>
                </c:pt>
                <c:pt idx="1997">
                  <c:v>303487324.1950109</c:v>
                </c:pt>
                <c:pt idx="1998">
                  <c:v>303676827.88736361</c:v>
                </c:pt>
                <c:pt idx="1999">
                  <c:v>303866335.2132591</c:v>
                </c:pt>
                <c:pt idx="2000">
                  <c:v>304055846.16389567</c:v>
                </c:pt>
                <c:pt idx="2001">
                  <c:v>304245360.73049337</c:v>
                </c:pt>
                <c:pt idx="2002">
                  <c:v>304434878.9042933</c:v>
                </c:pt>
                <c:pt idx="2003">
                  <c:v>304624400.67655778</c:v>
                </c:pt>
                <c:pt idx="2004">
                  <c:v>304813926.03857034</c:v>
                </c:pt>
                <c:pt idx="2005">
                  <c:v>305003454.98163569</c:v>
                </c:pt>
                <c:pt idx="2006">
                  <c:v>305192987.49707943</c:v>
                </c:pt>
                <c:pt idx="2007">
                  <c:v>305382523.57624829</c:v>
                </c:pt>
                <c:pt idx="2008">
                  <c:v>305572063.21051002</c:v>
                </c:pt>
                <c:pt idx="2009">
                  <c:v>305761606.39125305</c:v>
                </c:pt>
                <c:pt idx="2010">
                  <c:v>305951153.10988694</c:v>
                </c:pt>
                <c:pt idx="2011">
                  <c:v>306140703.35784197</c:v>
                </c:pt>
                <c:pt idx="2012">
                  <c:v>306330257.12656897</c:v>
                </c:pt>
                <c:pt idx="2013">
                  <c:v>306519814.4075399</c:v>
                </c:pt>
                <c:pt idx="2014">
                  <c:v>306709375.19224685</c:v>
                </c:pt>
                <c:pt idx="2015">
                  <c:v>306898939.47220302</c:v>
                </c:pt>
                <c:pt idx="2016">
                  <c:v>307088507.23894191</c:v>
                </c:pt>
                <c:pt idx="2017">
                  <c:v>307278078.48401755</c:v>
                </c:pt>
                <c:pt idx="2018">
                  <c:v>307467653.19900435</c:v>
                </c:pt>
                <c:pt idx="2019">
                  <c:v>307657231.37549734</c:v>
                </c:pt>
                <c:pt idx="2020">
                  <c:v>307846813.00511175</c:v>
                </c:pt>
                <c:pt idx="2021">
                  <c:v>308036398.07948315</c:v>
                </c:pt>
                <c:pt idx="2022">
                  <c:v>308225986.59026736</c:v>
                </c:pt>
                <c:pt idx="2023">
                  <c:v>308415578.52914059</c:v>
                </c:pt>
                <c:pt idx="2024">
                  <c:v>308605173.88779891</c:v>
                </c:pt>
                <c:pt idx="2025">
                  <c:v>308794772.65795875</c:v>
                </c:pt>
                <c:pt idx="2026">
                  <c:v>308984374.83135629</c:v>
                </c:pt>
                <c:pt idx="2027">
                  <c:v>309173980.39974821</c:v>
                </c:pt>
                <c:pt idx="2028">
                  <c:v>309363589.35491073</c:v>
                </c:pt>
                <c:pt idx="2029">
                  <c:v>309553201.6886403</c:v>
                </c:pt>
                <c:pt idx="2030">
                  <c:v>309742817.39275295</c:v>
                </c:pt>
                <c:pt idx="2031">
                  <c:v>309932436.45908469</c:v>
                </c:pt>
                <c:pt idx="2032">
                  <c:v>310122058.87949145</c:v>
                </c:pt>
                <c:pt idx="2033">
                  <c:v>310311684.64584857</c:v>
                </c:pt>
                <c:pt idx="2034">
                  <c:v>310501313.7500512</c:v>
                </c:pt>
                <c:pt idx="2035">
                  <c:v>310690946.18401426</c:v>
                </c:pt>
                <c:pt idx="2036">
                  <c:v>310880581.93967223</c:v>
                </c:pt>
                <c:pt idx="2037">
                  <c:v>311070221.00897884</c:v>
                </c:pt>
                <c:pt idx="2038">
                  <c:v>311259863.38390762</c:v>
                </c:pt>
                <c:pt idx="2039">
                  <c:v>311449509.05645138</c:v>
                </c:pt>
                <c:pt idx="2040">
                  <c:v>311639158.01862258</c:v>
                </c:pt>
                <c:pt idx="2041">
                  <c:v>311828810.2624526</c:v>
                </c:pt>
                <c:pt idx="2042">
                  <c:v>312018465.77999234</c:v>
                </c:pt>
                <c:pt idx="2043">
                  <c:v>312208124.56331217</c:v>
                </c:pt>
                <c:pt idx="2044">
                  <c:v>312397786.60450137</c:v>
                </c:pt>
                <c:pt idx="2045">
                  <c:v>312587451.89566839</c:v>
                </c:pt>
                <c:pt idx="2046">
                  <c:v>312777120.42894101</c:v>
                </c:pt>
                <c:pt idx="2047">
                  <c:v>312966792.19646591</c:v>
                </c:pt>
                <c:pt idx="2048">
                  <c:v>313156467.19040883</c:v>
                </c:pt>
                <c:pt idx="2049">
                  <c:v>313346145.40295446</c:v>
                </c:pt>
                <c:pt idx="2050">
                  <c:v>313535826.82630646</c:v>
                </c:pt>
                <c:pt idx="2051">
                  <c:v>313725511.45268744</c:v>
                </c:pt>
                <c:pt idx="2052">
                  <c:v>313915199.27433866</c:v>
                </c:pt>
                <c:pt idx="2053">
                  <c:v>314104890.2835204</c:v>
                </c:pt>
                <c:pt idx="2054">
                  <c:v>314294584.47251159</c:v>
                </c:pt>
                <c:pt idx="2055">
                  <c:v>314484281.83360964</c:v>
                </c:pt>
                <c:pt idx="2056">
                  <c:v>314673982.3591311</c:v>
                </c:pt>
                <c:pt idx="2057">
                  <c:v>314863686.04141074</c:v>
                </c:pt>
                <c:pt idx="2058">
                  <c:v>315053392.87280202</c:v>
                </c:pt>
                <c:pt idx="2059">
                  <c:v>315243102.84567684</c:v>
                </c:pt>
                <c:pt idx="2060">
                  <c:v>315432815.95242584</c:v>
                </c:pt>
                <c:pt idx="2061">
                  <c:v>315622532.18545771</c:v>
                </c:pt>
                <c:pt idx="2062">
                  <c:v>315812251.53719985</c:v>
                </c:pt>
                <c:pt idx="2063">
                  <c:v>316001974.00009787</c:v>
                </c:pt>
                <c:pt idx="2064">
                  <c:v>316191699.56661558</c:v>
                </c:pt>
                <c:pt idx="2065">
                  <c:v>316381428.22923535</c:v>
                </c:pt>
                <c:pt idx="2066">
                  <c:v>316571159.98045737</c:v>
                </c:pt>
                <c:pt idx="2067">
                  <c:v>316760894.81280035</c:v>
                </c:pt>
                <c:pt idx="2068">
                  <c:v>316950632.7188009</c:v>
                </c:pt>
                <c:pt idx="2069">
                  <c:v>317140373.69101363</c:v>
                </c:pt>
                <c:pt idx="2070">
                  <c:v>317330117.72201157</c:v>
                </c:pt>
                <c:pt idx="2071">
                  <c:v>317519864.80438536</c:v>
                </c:pt>
                <c:pt idx="2072">
                  <c:v>317709614.93074363</c:v>
                </c:pt>
                <c:pt idx="2073">
                  <c:v>317899368.09371322</c:v>
                </c:pt>
                <c:pt idx="2074">
                  <c:v>318089124.2859385</c:v>
                </c:pt>
                <c:pt idx="2075">
                  <c:v>318278883.50008172</c:v>
                </c:pt>
                <c:pt idx="2076">
                  <c:v>318468645.72882313</c:v>
                </c:pt>
                <c:pt idx="2077">
                  <c:v>318658410.96486032</c:v>
                </c:pt>
                <c:pt idx="2078">
                  <c:v>318848179.20090896</c:v>
                </c:pt>
                <c:pt idx="2079">
                  <c:v>319037950.4297021</c:v>
                </c:pt>
                <c:pt idx="2080">
                  <c:v>319227724.64399046</c:v>
                </c:pt>
                <c:pt idx="2081">
                  <c:v>319417501.83654243</c:v>
                </c:pt>
                <c:pt idx="2082">
                  <c:v>319607282.00014389</c:v>
                </c:pt>
                <c:pt idx="2083">
                  <c:v>319797065.12759787</c:v>
                </c:pt>
                <c:pt idx="2084">
                  <c:v>319986851.21172535</c:v>
                </c:pt>
                <c:pt idx="2085">
                  <c:v>320176640.24536437</c:v>
                </c:pt>
                <c:pt idx="2086">
                  <c:v>320366432.22137034</c:v>
                </c:pt>
                <c:pt idx="2087">
                  <c:v>320556227.13261616</c:v>
                </c:pt>
                <c:pt idx="2088">
                  <c:v>320746024.97199178</c:v>
                </c:pt>
                <c:pt idx="2089">
                  <c:v>320935825.73240435</c:v>
                </c:pt>
                <c:pt idx="2090">
                  <c:v>321125629.40677857</c:v>
                </c:pt>
                <c:pt idx="2091">
                  <c:v>321315435.98805583</c:v>
                </c:pt>
                <c:pt idx="2092">
                  <c:v>321505245.46919477</c:v>
                </c:pt>
                <c:pt idx="2093">
                  <c:v>321695057.84317124</c:v>
                </c:pt>
                <c:pt idx="2094">
                  <c:v>321884873.10297799</c:v>
                </c:pt>
                <c:pt idx="2095">
                  <c:v>322074691.24162465</c:v>
                </c:pt>
                <c:pt idx="2096">
                  <c:v>322264512.25213796</c:v>
                </c:pt>
                <c:pt idx="2097">
                  <c:v>322454336.12756139</c:v>
                </c:pt>
                <c:pt idx="2098">
                  <c:v>322644162.86095536</c:v>
                </c:pt>
                <c:pt idx="2099">
                  <c:v>322833992.44539714</c:v>
                </c:pt>
                <c:pt idx="2100">
                  <c:v>323023824.87398052</c:v>
                </c:pt>
                <c:pt idx="2101">
                  <c:v>323213660.1398164</c:v>
                </c:pt>
                <c:pt idx="2102">
                  <c:v>323403498.23603207</c:v>
                </c:pt>
                <c:pt idx="2103">
                  <c:v>323593339.15577161</c:v>
                </c:pt>
                <c:pt idx="2104">
                  <c:v>323783182.89219564</c:v>
                </c:pt>
                <c:pt idx="2105">
                  <c:v>323973029.43848133</c:v>
                </c:pt>
                <c:pt idx="2106">
                  <c:v>324162878.78782248</c:v>
                </c:pt>
                <c:pt idx="2107">
                  <c:v>324352730.9334293</c:v>
                </c:pt>
                <c:pt idx="2108">
                  <c:v>324542585.86852843</c:v>
                </c:pt>
                <c:pt idx="2109">
                  <c:v>324732443.58636296</c:v>
                </c:pt>
                <c:pt idx="2110">
                  <c:v>324922304.08019233</c:v>
                </c:pt>
                <c:pt idx="2111">
                  <c:v>325112167.3432923</c:v>
                </c:pt>
                <c:pt idx="2112">
                  <c:v>325302033.36895502</c:v>
                </c:pt>
                <c:pt idx="2113">
                  <c:v>325491902.15048862</c:v>
                </c:pt>
                <c:pt idx="2114">
                  <c:v>325681773.68121779</c:v>
                </c:pt>
                <c:pt idx="2115">
                  <c:v>325871647.95448327</c:v>
                </c:pt>
                <c:pt idx="2116">
                  <c:v>326061524.96364158</c:v>
                </c:pt>
                <c:pt idx="2117">
                  <c:v>326251404.70206589</c:v>
                </c:pt>
                <c:pt idx="2118">
                  <c:v>326441287.16314501</c:v>
                </c:pt>
                <c:pt idx="2119">
                  <c:v>326631172.34028405</c:v>
                </c:pt>
                <c:pt idx="2120">
                  <c:v>326821060.22690392</c:v>
                </c:pt>
                <c:pt idx="2121">
                  <c:v>327010950.81644142</c:v>
                </c:pt>
                <c:pt idx="2122">
                  <c:v>327200844.1023494</c:v>
                </c:pt>
                <c:pt idx="2123">
                  <c:v>327390740.07809657</c:v>
                </c:pt>
                <c:pt idx="2124">
                  <c:v>327580638.73716724</c:v>
                </c:pt>
                <c:pt idx="2125">
                  <c:v>327770540.07306176</c:v>
                </c:pt>
                <c:pt idx="2126">
                  <c:v>327960444.07929611</c:v>
                </c:pt>
                <c:pt idx="2127">
                  <c:v>328150350.74940199</c:v>
                </c:pt>
                <c:pt idx="2128">
                  <c:v>328340260.07692677</c:v>
                </c:pt>
                <c:pt idx="2129">
                  <c:v>328530172.05543345</c:v>
                </c:pt>
                <c:pt idx="2130">
                  <c:v>328720086.67850059</c:v>
                </c:pt>
                <c:pt idx="2131">
                  <c:v>328910003.93972218</c:v>
                </c:pt>
                <c:pt idx="2132">
                  <c:v>329099923.83270824</c:v>
                </c:pt>
                <c:pt idx="2133">
                  <c:v>329289846.35108364</c:v>
                </c:pt>
                <c:pt idx="2134">
                  <c:v>329479771.48848903</c:v>
                </c:pt>
                <c:pt idx="2135">
                  <c:v>329669699.23858041</c:v>
                </c:pt>
                <c:pt idx="2136">
                  <c:v>329859629.59502912</c:v>
                </c:pt>
                <c:pt idx="2137">
                  <c:v>330049562.55152166</c:v>
                </c:pt>
                <c:pt idx="2138">
                  <c:v>330239498.10176039</c:v>
                </c:pt>
                <c:pt idx="2139">
                  <c:v>330429436.2394622</c:v>
                </c:pt>
                <c:pt idx="2140">
                  <c:v>330619376.95835972</c:v>
                </c:pt>
                <c:pt idx="2141">
                  <c:v>330809320.25220054</c:v>
                </c:pt>
                <c:pt idx="2142">
                  <c:v>330999266.11474729</c:v>
                </c:pt>
                <c:pt idx="2143">
                  <c:v>331189214.53977811</c:v>
                </c:pt>
                <c:pt idx="2144">
                  <c:v>331379165.5210858</c:v>
                </c:pt>
                <c:pt idx="2145">
                  <c:v>331569119.05247825</c:v>
                </c:pt>
                <c:pt idx="2146">
                  <c:v>331759075.12777865</c:v>
                </c:pt>
                <c:pt idx="2147">
                  <c:v>331949033.74082488</c:v>
                </c:pt>
                <c:pt idx="2148">
                  <c:v>332138994.88546973</c:v>
                </c:pt>
                <c:pt idx="2149">
                  <c:v>332328958.55558109</c:v>
                </c:pt>
                <c:pt idx="2150">
                  <c:v>332518924.74504161</c:v>
                </c:pt>
                <c:pt idx="2151">
                  <c:v>332708893.44774854</c:v>
                </c:pt>
                <c:pt idx="2152">
                  <c:v>332898864.65761429</c:v>
                </c:pt>
                <c:pt idx="2153">
                  <c:v>333088838.36856568</c:v>
                </c:pt>
                <c:pt idx="2154">
                  <c:v>333278814.57454443</c:v>
                </c:pt>
                <c:pt idx="2155">
                  <c:v>333468793.26950693</c:v>
                </c:pt>
                <c:pt idx="2156">
                  <c:v>333658774.44742429</c:v>
                </c:pt>
                <c:pt idx="2157">
                  <c:v>333848758.10228187</c:v>
                </c:pt>
                <c:pt idx="2158">
                  <c:v>334038744.22807986</c:v>
                </c:pt>
                <c:pt idx="2159">
                  <c:v>334228732.81883311</c:v>
                </c:pt>
                <c:pt idx="2160">
                  <c:v>334418723.86857074</c:v>
                </c:pt>
                <c:pt idx="2161">
                  <c:v>334608717.3713364</c:v>
                </c:pt>
                <c:pt idx="2162">
                  <c:v>334798713.32118821</c:v>
                </c:pt>
                <c:pt idx="2163">
                  <c:v>334988711.71219856</c:v>
                </c:pt>
                <c:pt idx="2164">
                  <c:v>335178712.53845447</c:v>
                </c:pt>
                <c:pt idx="2165">
                  <c:v>335368715.79405695</c:v>
                </c:pt>
                <c:pt idx="2166">
                  <c:v>335558721.47312146</c:v>
                </c:pt>
                <c:pt idx="2167">
                  <c:v>335748729.56977767</c:v>
                </c:pt>
                <c:pt idx="2168">
                  <c:v>335938740.07816958</c:v>
                </c:pt>
                <c:pt idx="2169">
                  <c:v>336128752.9924553</c:v>
                </c:pt>
                <c:pt idx="2170">
                  <c:v>336318768.30680704</c:v>
                </c:pt>
                <c:pt idx="2171">
                  <c:v>336508786.01541126</c:v>
                </c:pt>
                <c:pt idx="2172">
                  <c:v>336698806.11246836</c:v>
                </c:pt>
                <c:pt idx="2173">
                  <c:v>336888828.59219283</c:v>
                </c:pt>
                <c:pt idx="2174">
                  <c:v>337078853.4488132</c:v>
                </c:pt>
                <c:pt idx="2175">
                  <c:v>337268880.67657197</c:v>
                </c:pt>
                <c:pt idx="2176">
                  <c:v>337458910.26972556</c:v>
                </c:pt>
                <c:pt idx="2177">
                  <c:v>337648942.22254437</c:v>
                </c:pt>
                <c:pt idx="2178">
                  <c:v>337838976.52931267</c:v>
                </c:pt>
                <c:pt idx="2179">
                  <c:v>338029013.18432844</c:v>
                </c:pt>
                <c:pt idx="2180">
                  <c:v>338219052.18190366</c:v>
                </c:pt>
                <c:pt idx="2181">
                  <c:v>338409093.51636392</c:v>
                </c:pt>
                <c:pt idx="2182">
                  <c:v>338599137.1820488</c:v>
                </c:pt>
                <c:pt idx="2183">
                  <c:v>338789183.17331117</c:v>
                </c:pt>
                <c:pt idx="2184">
                  <c:v>338979231.48451805</c:v>
                </c:pt>
                <c:pt idx="2185">
                  <c:v>339169282.11004984</c:v>
                </c:pt>
                <c:pt idx="2186">
                  <c:v>339359335.04430062</c:v>
                </c:pt>
                <c:pt idx="2187">
                  <c:v>339549390.28167796</c:v>
                </c:pt>
                <c:pt idx="2188">
                  <c:v>339739447.81660318</c:v>
                </c:pt>
                <c:pt idx="2189">
                  <c:v>339929507.64351082</c:v>
                </c:pt>
                <c:pt idx="2190">
                  <c:v>340119569.75684911</c:v>
                </c:pt>
                <c:pt idx="2191">
                  <c:v>340309634.15107971</c:v>
                </c:pt>
                <c:pt idx="2192">
                  <c:v>340499700.82067776</c:v>
                </c:pt>
                <c:pt idx="2193">
                  <c:v>340689769.76013148</c:v>
                </c:pt>
                <c:pt idx="2194">
                  <c:v>340879840.96394283</c:v>
                </c:pt>
                <c:pt idx="2195">
                  <c:v>341069914.42662686</c:v>
                </c:pt>
                <c:pt idx="2196">
                  <c:v>341259990.14271194</c:v>
                </c:pt>
                <c:pt idx="2197">
                  <c:v>341450068.10673964</c:v>
                </c:pt>
                <c:pt idx="2198">
                  <c:v>341640148.31326497</c:v>
                </c:pt>
                <c:pt idx="2199">
                  <c:v>341830230.75685591</c:v>
                </c:pt>
                <c:pt idx="2200">
                  <c:v>342020315.43209362</c:v>
                </c:pt>
                <c:pt idx="2201">
                  <c:v>342210402.33357245</c:v>
                </c:pt>
                <c:pt idx="2202">
                  <c:v>342400491.45589983</c:v>
                </c:pt>
                <c:pt idx="2203">
                  <c:v>342590582.79369634</c:v>
                </c:pt>
                <c:pt idx="2204">
                  <c:v>342780676.34159535</c:v>
                </c:pt>
                <c:pt idx="2205">
                  <c:v>342970772.09424347</c:v>
                </c:pt>
                <c:pt idx="2206">
                  <c:v>343160870.04630023</c:v>
                </c:pt>
                <c:pt idx="2207">
                  <c:v>343350970.19243789</c:v>
                </c:pt>
                <c:pt idx="2208">
                  <c:v>343541072.52734196</c:v>
                </c:pt>
                <c:pt idx="2209">
                  <c:v>343731177.04571062</c:v>
                </c:pt>
                <c:pt idx="2210">
                  <c:v>343921283.74225473</c:v>
                </c:pt>
                <c:pt idx="2211">
                  <c:v>344111392.61169839</c:v>
                </c:pt>
                <c:pt idx="2212">
                  <c:v>344301503.64877796</c:v>
                </c:pt>
                <c:pt idx="2213">
                  <c:v>344491616.84824318</c:v>
                </c:pt>
                <c:pt idx="2214">
                  <c:v>344681732.20485586</c:v>
                </c:pt>
                <c:pt idx="2215">
                  <c:v>344871849.71339089</c:v>
                </c:pt>
                <c:pt idx="2216">
                  <c:v>345061969.36863571</c:v>
                </c:pt>
                <c:pt idx="2217">
                  <c:v>345252091.16539043</c:v>
                </c:pt>
                <c:pt idx="2218">
                  <c:v>345442215.09846765</c:v>
                </c:pt>
                <c:pt idx="2219">
                  <c:v>345632341.16269267</c:v>
                </c:pt>
                <c:pt idx="2220">
                  <c:v>345822469.35290319</c:v>
                </c:pt>
                <c:pt idx="2221">
                  <c:v>346012599.66394961</c:v>
                </c:pt>
                <c:pt idx="2222">
                  <c:v>346202732.09069455</c:v>
                </c:pt>
                <c:pt idx="2223">
                  <c:v>346392866.62801331</c:v>
                </c:pt>
                <c:pt idx="2224">
                  <c:v>346583003.27079338</c:v>
                </c:pt>
                <c:pt idx="2225">
                  <c:v>346773142.01393479</c:v>
                </c:pt>
                <c:pt idx="2226">
                  <c:v>346963282.85234988</c:v>
                </c:pt>
                <c:pt idx="2227">
                  <c:v>347153425.78096336</c:v>
                </c:pt>
                <c:pt idx="2228">
                  <c:v>347343570.79471219</c:v>
                </c:pt>
                <c:pt idx="2229">
                  <c:v>347533717.88854557</c:v>
                </c:pt>
                <c:pt idx="2230">
                  <c:v>347723867.0574249</c:v>
                </c:pt>
                <c:pt idx="2231">
                  <c:v>347914018.29632396</c:v>
                </c:pt>
                <c:pt idx="2232">
                  <c:v>348104171.60022849</c:v>
                </c:pt>
                <c:pt idx="2233">
                  <c:v>348294326.96413648</c:v>
                </c:pt>
                <c:pt idx="2234">
                  <c:v>348484484.38305819</c:v>
                </c:pt>
                <c:pt idx="2235">
                  <c:v>348674643.85201561</c:v>
                </c:pt>
                <c:pt idx="2236">
                  <c:v>348864805.36604309</c:v>
                </c:pt>
                <c:pt idx="2237">
                  <c:v>349054968.92018682</c:v>
                </c:pt>
                <c:pt idx="2238">
                  <c:v>349245134.50950509</c:v>
                </c:pt>
                <c:pt idx="2239">
                  <c:v>349435302.12906826</c:v>
                </c:pt>
                <c:pt idx="2240">
                  <c:v>349625471.77395844</c:v>
                </c:pt>
                <c:pt idx="2241">
                  <c:v>349815643.4392696</c:v>
                </c:pt>
                <c:pt idx="2242">
                  <c:v>350005817.12010795</c:v>
                </c:pt>
                <c:pt idx="2243">
                  <c:v>350195992.81159121</c:v>
                </c:pt>
                <c:pt idx="2244">
                  <c:v>350386170.50884897</c:v>
                </c:pt>
                <c:pt idx="2245">
                  <c:v>350576350.20702291</c:v>
                </c:pt>
                <c:pt idx="2246">
                  <c:v>350766531.90126598</c:v>
                </c:pt>
                <c:pt idx="2247">
                  <c:v>350956715.5867433</c:v>
                </c:pt>
                <c:pt idx="2248">
                  <c:v>351146901.25863153</c:v>
                </c:pt>
                <c:pt idx="2249">
                  <c:v>351337088.91211903</c:v>
                </c:pt>
                <c:pt idx="2250">
                  <c:v>351527278.54240596</c:v>
                </c:pt>
                <c:pt idx="2251">
                  <c:v>351717470.14470363</c:v>
                </c:pt>
                <c:pt idx="2252">
                  <c:v>351907663.71423554</c:v>
                </c:pt>
                <c:pt idx="2253">
                  <c:v>352097859.24623644</c:v>
                </c:pt>
                <c:pt idx="2254">
                  <c:v>352288056.73595268</c:v>
                </c:pt>
                <c:pt idx="2255">
                  <c:v>352478256.17864215</c:v>
                </c:pt>
                <c:pt idx="2256">
                  <c:v>352668457.56957424</c:v>
                </c:pt>
                <c:pt idx="2257">
                  <c:v>352858660.90402967</c:v>
                </c:pt>
                <c:pt idx="2258">
                  <c:v>353048866.17730075</c:v>
                </c:pt>
                <c:pt idx="2259">
                  <c:v>353239073.38469106</c:v>
                </c:pt>
                <c:pt idx="2260">
                  <c:v>353429282.52151567</c:v>
                </c:pt>
                <c:pt idx="2261">
                  <c:v>353619493.58310115</c:v>
                </c:pt>
                <c:pt idx="2262">
                  <c:v>353809706.56478488</c:v>
                </c:pt>
                <c:pt idx="2263">
                  <c:v>353999921.46191603</c:v>
                </c:pt>
                <c:pt idx="2264">
                  <c:v>354190138.26985478</c:v>
                </c:pt>
                <c:pt idx="2265">
                  <c:v>354380356.98397267</c:v>
                </c:pt>
                <c:pt idx="2266">
                  <c:v>354570577.59965241</c:v>
                </c:pt>
                <c:pt idx="2267">
                  <c:v>354760800.11228794</c:v>
                </c:pt>
                <c:pt idx="2268">
                  <c:v>354951024.51728421</c:v>
                </c:pt>
                <c:pt idx="2269">
                  <c:v>355141250.81005734</c:v>
                </c:pt>
                <c:pt idx="2270">
                  <c:v>355331478.98603475</c:v>
                </c:pt>
                <c:pt idx="2271">
                  <c:v>355521709.04065478</c:v>
                </c:pt>
                <c:pt idx="2272">
                  <c:v>355711940.96936679</c:v>
                </c:pt>
                <c:pt idx="2273">
                  <c:v>355902174.76763117</c:v>
                </c:pt>
                <c:pt idx="2274">
                  <c:v>356092410.43091959</c:v>
                </c:pt>
                <c:pt idx="2275">
                  <c:v>356282647.95471412</c:v>
                </c:pt>
                <c:pt idx="2276">
                  <c:v>356472887.33450818</c:v>
                </c:pt>
                <c:pt idx="2277">
                  <c:v>356663128.56580615</c:v>
                </c:pt>
                <c:pt idx="2278">
                  <c:v>356853371.64412314</c:v>
                </c:pt>
                <c:pt idx="2279">
                  <c:v>357043616.5649851</c:v>
                </c:pt>
                <c:pt idx="2280">
                  <c:v>357233863.32392889</c:v>
                </c:pt>
                <c:pt idx="2281">
                  <c:v>357424111.91650218</c:v>
                </c:pt>
                <c:pt idx="2282">
                  <c:v>357614362.33826345</c:v>
                </c:pt>
                <c:pt idx="2283">
                  <c:v>357804614.58478183</c:v>
                </c:pt>
                <c:pt idx="2284">
                  <c:v>357994868.65163726</c:v>
                </c:pt>
                <c:pt idx="2285">
                  <c:v>358185124.53442037</c:v>
                </c:pt>
                <c:pt idx="2286">
                  <c:v>358375382.22873259</c:v>
                </c:pt>
                <c:pt idx="2287">
                  <c:v>358565641.73018575</c:v>
                </c:pt>
                <c:pt idx="2288">
                  <c:v>358755903.03440261</c:v>
                </c:pt>
                <c:pt idx="2289">
                  <c:v>358946166.13701618</c:v>
                </c:pt>
                <c:pt idx="2290">
                  <c:v>359136431.03367043</c:v>
                </c:pt>
                <c:pt idx="2291">
                  <c:v>359326697.72001958</c:v>
                </c:pt>
                <c:pt idx="2292">
                  <c:v>359516966.19172847</c:v>
                </c:pt>
                <c:pt idx="2293">
                  <c:v>359707236.44447261</c:v>
                </c:pt>
                <c:pt idx="2294">
                  <c:v>359897508.47393769</c:v>
                </c:pt>
                <c:pt idx="2295">
                  <c:v>360087782.27582014</c:v>
                </c:pt>
                <c:pt idx="2296">
                  <c:v>360278057.84582657</c:v>
                </c:pt>
                <c:pt idx="2297">
                  <c:v>360468335.17967415</c:v>
                </c:pt>
                <c:pt idx="2298">
                  <c:v>360658614.27309036</c:v>
                </c:pt>
                <c:pt idx="2299">
                  <c:v>360848895.12181288</c:v>
                </c:pt>
                <c:pt idx="2300">
                  <c:v>361039177.7215901</c:v>
                </c:pt>
                <c:pt idx="2301">
                  <c:v>361229462.06818038</c:v>
                </c:pt>
                <c:pt idx="2302">
                  <c:v>361419748.15735245</c:v>
                </c:pt>
                <c:pt idx="2303">
                  <c:v>361610035.98488533</c:v>
                </c:pt>
                <c:pt idx="2304">
                  <c:v>361800325.54656821</c:v>
                </c:pt>
                <c:pt idx="2305">
                  <c:v>361990616.83820051</c:v>
                </c:pt>
                <c:pt idx="2306">
                  <c:v>362180909.85559177</c:v>
                </c:pt>
                <c:pt idx="2307">
                  <c:v>362371204.59456176</c:v>
                </c:pt>
                <c:pt idx="2308">
                  <c:v>362561501.05094022</c:v>
                </c:pt>
                <c:pt idx="2309">
                  <c:v>362751799.22056735</c:v>
                </c:pt>
                <c:pt idx="2310">
                  <c:v>362942099.09929305</c:v>
                </c:pt>
                <c:pt idx="2311">
                  <c:v>363132400.68297744</c:v>
                </c:pt>
                <c:pt idx="2312">
                  <c:v>363322703.96749055</c:v>
                </c:pt>
                <c:pt idx="2313">
                  <c:v>363513008.94871259</c:v>
                </c:pt>
                <c:pt idx="2314">
                  <c:v>363703315.62253368</c:v>
                </c:pt>
                <c:pt idx="2315">
                  <c:v>363893623.98485374</c:v>
                </c:pt>
                <c:pt idx="2316">
                  <c:v>364083934.03158301</c:v>
                </c:pt>
                <c:pt idx="2317">
                  <c:v>364274245.75864106</c:v>
                </c:pt>
                <c:pt idx="2318">
                  <c:v>364464559.16195786</c:v>
                </c:pt>
                <c:pt idx="2319">
                  <c:v>364654874.23747313</c:v>
                </c:pt>
                <c:pt idx="2320">
                  <c:v>364845190.9811362</c:v>
                </c:pt>
                <c:pt idx="2321">
                  <c:v>365035509.38890636</c:v>
                </c:pt>
                <c:pt idx="2322">
                  <c:v>365225829.45675272</c:v>
                </c:pt>
                <c:pt idx="2323">
                  <c:v>365416151.18065405</c:v>
                </c:pt>
                <c:pt idx="2324">
                  <c:v>365606474.55659908</c:v>
                </c:pt>
                <c:pt idx="2325">
                  <c:v>365796799.58058596</c:v>
                </c:pt>
                <c:pt idx="2326">
                  <c:v>365987126.2486226</c:v>
                </c:pt>
                <c:pt idx="2327">
                  <c:v>366177454.55672693</c:v>
                </c:pt>
                <c:pt idx="2328">
                  <c:v>366367784.50092608</c:v>
                </c:pt>
                <c:pt idx="2329">
                  <c:v>366558116.07725698</c:v>
                </c:pt>
                <c:pt idx="2330">
                  <c:v>366748449.28176612</c:v>
                </c:pt>
                <c:pt idx="2331">
                  <c:v>366938784.11050969</c:v>
                </c:pt>
                <c:pt idx="2332">
                  <c:v>367129120.55955321</c:v>
                </c:pt>
                <c:pt idx="2333">
                  <c:v>367319458.62497211</c:v>
                </c:pt>
                <c:pt idx="2334">
                  <c:v>367509798.30285084</c:v>
                </c:pt>
                <c:pt idx="2335">
                  <c:v>367700139.5892837</c:v>
                </c:pt>
                <c:pt idx="2336">
                  <c:v>367890482.48037422</c:v>
                </c:pt>
                <c:pt idx="2337">
                  <c:v>368080826.97223562</c:v>
                </c:pt>
                <c:pt idx="2338">
                  <c:v>368271173.06099021</c:v>
                </c:pt>
                <c:pt idx="2339">
                  <c:v>368461520.74277008</c:v>
                </c:pt>
                <c:pt idx="2340">
                  <c:v>368651870.01371646</c:v>
                </c:pt>
                <c:pt idx="2341">
                  <c:v>368842220.86997968</c:v>
                </c:pt>
                <c:pt idx="2342">
                  <c:v>369032573.30771995</c:v>
                </c:pt>
                <c:pt idx="2343">
                  <c:v>369222927.32310635</c:v>
                </c:pt>
                <c:pt idx="2344">
                  <c:v>369413282.91231751</c:v>
                </c:pt>
                <c:pt idx="2345">
                  <c:v>369603640.07154101</c:v>
                </c:pt>
                <c:pt idx="2346">
                  <c:v>369793998.79697394</c:v>
                </c:pt>
                <c:pt idx="2347">
                  <c:v>369984359.0848226</c:v>
                </c:pt>
                <c:pt idx="2348">
                  <c:v>370174720.93130219</c:v>
                </c:pt>
                <c:pt idx="2349">
                  <c:v>370365084.33263749</c:v>
                </c:pt>
                <c:pt idx="2350">
                  <c:v>370555449.28506207</c:v>
                </c:pt>
                <c:pt idx="2351">
                  <c:v>370745815.78481871</c:v>
                </c:pt>
                <c:pt idx="2352">
                  <c:v>370936183.82815951</c:v>
                </c:pt>
                <c:pt idx="2353">
                  <c:v>371126553.41134536</c:v>
                </c:pt>
                <c:pt idx="2354">
                  <c:v>371316924.53064638</c:v>
                </c:pt>
                <c:pt idx="2355">
                  <c:v>371507297.18234164</c:v>
                </c:pt>
                <c:pt idx="2356">
                  <c:v>371697671.3627193</c:v>
                </c:pt>
                <c:pt idx="2357">
                  <c:v>371888047.06807649</c:v>
                </c:pt>
                <c:pt idx="2358">
                  <c:v>372078424.2947191</c:v>
                </c:pt>
                <c:pt idx="2359">
                  <c:v>372268803.03896236</c:v>
                </c:pt>
                <c:pt idx="2360">
                  <c:v>372459183.29713023</c:v>
                </c:pt>
                <c:pt idx="2361">
                  <c:v>372649565.06555533</c:v>
                </c:pt>
                <c:pt idx="2362">
                  <c:v>372839948.34057975</c:v>
                </c:pt>
                <c:pt idx="2363">
                  <c:v>373030333.1185537</c:v>
                </c:pt>
                <c:pt idx="2364">
                  <c:v>373220719.39583695</c:v>
                </c:pt>
                <c:pt idx="2365">
                  <c:v>373411107.16879761</c:v>
                </c:pt>
                <c:pt idx="2366">
                  <c:v>373601496.43381274</c:v>
                </c:pt>
                <c:pt idx="2367">
                  <c:v>373791887.18726826</c:v>
                </c:pt>
                <c:pt idx="2368">
                  <c:v>373982279.42555857</c:v>
                </c:pt>
                <c:pt idx="2369">
                  <c:v>374172673.14508712</c:v>
                </c:pt>
                <c:pt idx="2370">
                  <c:v>374363068.3422659</c:v>
                </c:pt>
                <c:pt idx="2371">
                  <c:v>374553465.01351559</c:v>
                </c:pt>
                <c:pt idx="2372">
                  <c:v>374743863.15526581</c:v>
                </c:pt>
                <c:pt idx="2373">
                  <c:v>374934262.76395428</c:v>
                </c:pt>
                <c:pt idx="2374">
                  <c:v>375124663.83602792</c:v>
                </c:pt>
                <c:pt idx="2375">
                  <c:v>375315066.3679418</c:v>
                </c:pt>
                <c:pt idx="2376">
                  <c:v>375505470.35615999</c:v>
                </c:pt>
                <c:pt idx="2377">
                  <c:v>375695875.79715472</c:v>
                </c:pt>
                <c:pt idx="2378">
                  <c:v>375886282.68740714</c:v>
                </c:pt>
                <c:pt idx="2379">
                  <c:v>376076691.02340657</c:v>
                </c:pt>
                <c:pt idx="2380">
                  <c:v>376267100.80165118</c:v>
                </c:pt>
                <c:pt idx="2381">
                  <c:v>376457512.01864731</c:v>
                </c:pt>
                <c:pt idx="2382">
                  <c:v>376647924.67091006</c:v>
                </c:pt>
                <c:pt idx="2383">
                  <c:v>376838338.75496262</c:v>
                </c:pt>
                <c:pt idx="2384">
                  <c:v>377028754.26733702</c:v>
                </c:pt>
                <c:pt idx="2385">
                  <c:v>377219171.20457333</c:v>
                </c:pt>
                <c:pt idx="2386">
                  <c:v>377409589.56322014</c:v>
                </c:pt>
                <c:pt idx="2387">
                  <c:v>377600009.33983439</c:v>
                </c:pt>
                <c:pt idx="2388">
                  <c:v>377790430.53098142</c:v>
                </c:pt>
                <c:pt idx="2389">
                  <c:v>377980853.1332348</c:v>
                </c:pt>
                <c:pt idx="2390">
                  <c:v>378171277.14317656</c:v>
                </c:pt>
                <c:pt idx="2391">
                  <c:v>378361702.55739671</c:v>
                </c:pt>
                <c:pt idx="2392">
                  <c:v>378552129.37249386</c:v>
                </c:pt>
                <c:pt idx="2393">
                  <c:v>378742557.5850746</c:v>
                </c:pt>
                <c:pt idx="2394">
                  <c:v>378932987.1917538</c:v>
                </c:pt>
                <c:pt idx="2395">
                  <c:v>379123418.18915462</c:v>
                </c:pt>
                <c:pt idx="2396">
                  <c:v>379313850.57390839</c:v>
                </c:pt>
                <c:pt idx="2397">
                  <c:v>379504284.34265447</c:v>
                </c:pt>
                <c:pt idx="2398">
                  <c:v>379694719.49204057</c:v>
                </c:pt>
                <c:pt idx="2399">
                  <c:v>379885156.0187223</c:v>
                </c:pt>
                <c:pt idx="2400">
                  <c:v>380075593.9193635</c:v>
                </c:pt>
                <c:pt idx="2401">
                  <c:v>380266033.19063598</c:v>
                </c:pt>
                <c:pt idx="2402">
                  <c:v>380456473.82921976</c:v>
                </c:pt>
                <c:pt idx="2403">
                  <c:v>380646915.83180296</c:v>
                </c:pt>
                <c:pt idx="2404">
                  <c:v>380837359.19508135</c:v>
                </c:pt>
                <c:pt idx="2405">
                  <c:v>381027803.91575915</c:v>
                </c:pt>
                <c:pt idx="2406">
                  <c:v>381218249.99054819</c:v>
                </c:pt>
                <c:pt idx="2407">
                  <c:v>381408697.41616857</c:v>
                </c:pt>
                <c:pt idx="2408">
                  <c:v>381599146.18934822</c:v>
                </c:pt>
                <c:pt idx="2409">
                  <c:v>381789596.3068229</c:v>
                </c:pt>
                <c:pt idx="2410">
                  <c:v>381980047.76533639</c:v>
                </c:pt>
                <c:pt idx="2411">
                  <c:v>382170500.56164026</c:v>
                </c:pt>
                <c:pt idx="2412">
                  <c:v>382360954.69249403</c:v>
                </c:pt>
                <c:pt idx="2413">
                  <c:v>382551410.15466511</c:v>
                </c:pt>
                <c:pt idx="2414">
                  <c:v>382741866.94492865</c:v>
                </c:pt>
                <c:pt idx="2415">
                  <c:v>382932325.06006765</c:v>
                </c:pt>
                <c:pt idx="2416">
                  <c:v>383122784.49687284</c:v>
                </c:pt>
                <c:pt idx="2417">
                  <c:v>383313245.25214285</c:v>
                </c:pt>
                <c:pt idx="2418">
                  <c:v>383503707.32268399</c:v>
                </c:pt>
                <c:pt idx="2419">
                  <c:v>383694170.70531029</c:v>
                </c:pt>
                <c:pt idx="2420">
                  <c:v>383884635.39684349</c:v>
                </c:pt>
                <c:pt idx="2421">
                  <c:v>384075101.39411312</c:v>
                </c:pt>
                <c:pt idx="2422">
                  <c:v>384265568.6939562</c:v>
                </c:pt>
                <c:pt idx="2423">
                  <c:v>384456037.29321766</c:v>
                </c:pt>
                <c:pt idx="2424">
                  <c:v>384646507.18874991</c:v>
                </c:pt>
                <c:pt idx="2425">
                  <c:v>384836978.37741309</c:v>
                </c:pt>
                <c:pt idx="2426">
                  <c:v>385027450.85607469</c:v>
                </c:pt>
                <c:pt idx="2427">
                  <c:v>385217924.62161022</c:v>
                </c:pt>
                <c:pt idx="2428">
                  <c:v>385408399.67090231</c:v>
                </c:pt>
                <c:pt idx="2429">
                  <c:v>385598876.00084138</c:v>
                </c:pt>
                <c:pt idx="2430">
                  <c:v>385789353.60832548</c:v>
                </c:pt>
                <c:pt idx="2431">
                  <c:v>385979832.49025989</c:v>
                </c:pt>
                <c:pt idx="2432">
                  <c:v>386170312.64355761</c:v>
                </c:pt>
                <c:pt idx="2433">
                  <c:v>386360794.06513911</c:v>
                </c:pt>
                <c:pt idx="2434">
                  <c:v>386551276.75193208</c:v>
                </c:pt>
                <c:pt idx="2435">
                  <c:v>386741760.700872</c:v>
                </c:pt>
                <c:pt idx="2436">
                  <c:v>386932245.90890157</c:v>
                </c:pt>
                <c:pt idx="2437">
                  <c:v>387122732.37297082</c:v>
                </c:pt>
                <c:pt idx="2438">
                  <c:v>387313220.09003741</c:v>
                </c:pt>
                <c:pt idx="2439">
                  <c:v>387503709.05706608</c:v>
                </c:pt>
                <c:pt idx="2440">
                  <c:v>387694199.27102917</c:v>
                </c:pt>
                <c:pt idx="2441">
                  <c:v>387884690.72890633</c:v>
                </c:pt>
                <c:pt idx="2442">
                  <c:v>388075183.42768431</c:v>
                </c:pt>
                <c:pt idx="2443">
                  <c:v>388265677.36435741</c:v>
                </c:pt>
                <c:pt idx="2444">
                  <c:v>388456172.535927</c:v>
                </c:pt>
                <c:pt idx="2445">
                  <c:v>388646668.93940198</c:v>
                </c:pt>
                <c:pt idx="2446">
                  <c:v>388837166.57179821</c:v>
                </c:pt>
                <c:pt idx="2447">
                  <c:v>389027665.43013889</c:v>
                </c:pt>
                <c:pt idx="2448">
                  <c:v>389218165.51145452</c:v>
                </c:pt>
                <c:pt idx="2449">
                  <c:v>389408666.8127827</c:v>
                </c:pt>
                <c:pt idx="2450">
                  <c:v>389599169.33116812</c:v>
                </c:pt>
                <c:pt idx="2451">
                  <c:v>389789673.06366283</c:v>
                </c:pt>
                <c:pt idx="2452">
                  <c:v>389980178.00732601</c:v>
                </c:pt>
                <c:pt idx="2453">
                  <c:v>390170684.15922362</c:v>
                </c:pt>
                <c:pt idx="2454">
                  <c:v>390361191.51642919</c:v>
                </c:pt>
                <c:pt idx="2455">
                  <c:v>390551700.0760231</c:v>
                </c:pt>
                <c:pt idx="2456">
                  <c:v>390742209.83509278</c:v>
                </c:pt>
                <c:pt idx="2457">
                  <c:v>390932720.7907328</c:v>
                </c:pt>
                <c:pt idx="2458">
                  <c:v>391123232.94004464</c:v>
                </c:pt>
                <c:pt idx="2459">
                  <c:v>391313746.28013706</c:v>
                </c:pt>
                <c:pt idx="2460">
                  <c:v>391504260.80812556</c:v>
                </c:pt>
                <c:pt idx="2461">
                  <c:v>391694776.52113271</c:v>
                </c:pt>
                <c:pt idx="2462">
                  <c:v>391885293.41628826</c:v>
                </c:pt>
                <c:pt idx="2463">
                  <c:v>392075811.49072844</c:v>
                </c:pt>
                <c:pt idx="2464">
                  <c:v>392266330.74159676</c:v>
                </c:pt>
                <c:pt idx="2465">
                  <c:v>392456851.1660437</c:v>
                </c:pt>
                <c:pt idx="2466">
                  <c:v>392647372.76122648</c:v>
                </c:pt>
                <c:pt idx="2467">
                  <c:v>392837895.52430922</c:v>
                </c:pt>
                <c:pt idx="2468">
                  <c:v>393028419.45246297</c:v>
                </c:pt>
                <c:pt idx="2469">
                  <c:v>393218944.54286563</c:v>
                </c:pt>
                <c:pt idx="2470">
                  <c:v>393409470.79270184</c:v>
                </c:pt>
                <c:pt idx="2471">
                  <c:v>393599998.19916314</c:v>
                </c:pt>
                <c:pt idx="2472">
                  <c:v>393790526.75944799</c:v>
                </c:pt>
                <c:pt idx="2473">
                  <c:v>393981056.47076136</c:v>
                </c:pt>
                <c:pt idx="2474">
                  <c:v>394171587.33031517</c:v>
                </c:pt>
                <c:pt idx="2475">
                  <c:v>394362119.33532816</c:v>
                </c:pt>
                <c:pt idx="2476">
                  <c:v>394552652.48302567</c:v>
                </c:pt>
                <c:pt idx="2477">
                  <c:v>394743186.7706396</c:v>
                </c:pt>
                <c:pt idx="2478">
                  <c:v>394933722.19540906</c:v>
                </c:pt>
                <c:pt idx="2479">
                  <c:v>395124258.75457942</c:v>
                </c:pt>
                <c:pt idx="2480">
                  <c:v>395314796.4454028</c:v>
                </c:pt>
                <c:pt idx="2481">
                  <c:v>395505335.26513803</c:v>
                </c:pt>
                <c:pt idx="2482">
                  <c:v>395695875.21105069</c:v>
                </c:pt>
                <c:pt idx="2483">
                  <c:v>395886416.28041267</c:v>
                </c:pt>
                <c:pt idx="2484">
                  <c:v>396076958.47050285</c:v>
                </c:pt>
                <c:pt idx="2485">
                  <c:v>396267501.77860653</c:v>
                </c:pt>
                <c:pt idx="2486">
                  <c:v>396458046.20201534</c:v>
                </c:pt>
                <c:pt idx="2487">
                  <c:v>396648591.73802787</c:v>
                </c:pt>
                <c:pt idx="2488">
                  <c:v>396839138.3839491</c:v>
                </c:pt>
                <c:pt idx="2489">
                  <c:v>397029686.13709038</c:v>
                </c:pt>
                <c:pt idx="2490">
                  <c:v>397220234.99476993</c:v>
                </c:pt>
                <c:pt idx="2491">
                  <c:v>397410784.95431215</c:v>
                </c:pt>
                <c:pt idx="2492">
                  <c:v>397601336.01304793</c:v>
                </c:pt>
                <c:pt idx="2493">
                  <c:v>397791888.16831487</c:v>
                </c:pt>
                <c:pt idx="2494">
                  <c:v>397982441.41745675</c:v>
                </c:pt>
                <c:pt idx="2495">
                  <c:v>398172995.75782394</c:v>
                </c:pt>
                <c:pt idx="2496">
                  <c:v>398363551.18677336</c:v>
                </c:pt>
                <c:pt idx="2497">
                  <c:v>398554107.70166785</c:v>
                </c:pt>
                <c:pt idx="2498">
                  <c:v>398744665.29987723</c:v>
                </c:pt>
                <c:pt idx="2499">
                  <c:v>398935223.97877723</c:v>
                </c:pt>
                <c:pt idx="2500">
                  <c:v>399125783.73575014</c:v>
                </c:pt>
                <c:pt idx="2501">
                  <c:v>399316344.56818461</c:v>
                </c:pt>
                <c:pt idx="2502">
                  <c:v>399506906.47347558</c:v>
                </c:pt>
                <c:pt idx="2503">
                  <c:v>399697469.44902426</c:v>
                </c:pt>
                <c:pt idx="2504">
                  <c:v>399888033.49223822</c:v>
                </c:pt>
                <c:pt idx="2505">
                  <c:v>400078598.60053128</c:v>
                </c:pt>
                <c:pt idx="2506">
                  <c:v>400269164.77132356</c:v>
                </c:pt>
                <c:pt idx="2507">
                  <c:v>400459732.00204128</c:v>
                </c:pt>
                <c:pt idx="2508">
                  <c:v>400650300.29011708</c:v>
                </c:pt>
                <c:pt idx="2509">
                  <c:v>400840869.63298982</c:v>
                </c:pt>
                <c:pt idx="2510">
                  <c:v>401031440.02810436</c:v>
                </c:pt>
                <c:pt idx="2511">
                  <c:v>401222011.47291189</c:v>
                </c:pt>
                <c:pt idx="2512">
                  <c:v>401412583.96486986</c:v>
                </c:pt>
                <c:pt idx="2513">
                  <c:v>401603157.5014416</c:v>
                </c:pt>
                <c:pt idx="2514">
                  <c:v>401793732.08009702</c:v>
                </c:pt>
                <c:pt idx="2515">
                  <c:v>401984307.69831181</c:v>
                </c:pt>
                <c:pt idx="2516">
                  <c:v>402174884.35356766</c:v>
                </c:pt>
                <c:pt idx="2517">
                  <c:v>402365462.0433529</c:v>
                </c:pt>
                <c:pt idx="2518">
                  <c:v>402556040.76516134</c:v>
                </c:pt>
                <c:pt idx="2519">
                  <c:v>402746620.51649332</c:v>
                </c:pt>
                <c:pt idx="2520">
                  <c:v>402937201.29485494</c:v>
                </c:pt>
                <c:pt idx="2521">
                  <c:v>403127783.09775847</c:v>
                </c:pt>
                <c:pt idx="2522">
                  <c:v>403318365.92272228</c:v>
                </c:pt>
                <c:pt idx="2523">
                  <c:v>403508949.76727057</c:v>
                </c:pt>
                <c:pt idx="2524">
                  <c:v>403699534.62893355</c:v>
                </c:pt>
                <c:pt idx="2525">
                  <c:v>403890120.50524759</c:v>
                </c:pt>
                <c:pt idx="2526">
                  <c:v>404080707.39375496</c:v>
                </c:pt>
                <c:pt idx="2527">
                  <c:v>404271295.29200375</c:v>
                </c:pt>
                <c:pt idx="2528">
                  <c:v>404461884.19754809</c:v>
                </c:pt>
                <c:pt idx="2529">
                  <c:v>404652474.10794812</c:v>
                </c:pt>
                <c:pt idx="2530">
                  <c:v>404843065.02076977</c:v>
                </c:pt>
                <c:pt idx="2531">
                  <c:v>405033656.93358481</c:v>
                </c:pt>
                <c:pt idx="2532">
                  <c:v>405224249.84397113</c:v>
                </c:pt>
                <c:pt idx="2533">
                  <c:v>405414843.7495122</c:v>
                </c:pt>
                <c:pt idx="2534">
                  <c:v>405605438.64779758</c:v>
                </c:pt>
                <c:pt idx="2535">
                  <c:v>405796034.53642243</c:v>
                </c:pt>
                <c:pt idx="2536">
                  <c:v>405986631.41298807</c:v>
                </c:pt>
                <c:pt idx="2537">
                  <c:v>406177229.2751013</c:v>
                </c:pt>
                <c:pt idx="2538">
                  <c:v>406367828.1203748</c:v>
                </c:pt>
                <c:pt idx="2539">
                  <c:v>406558427.94642717</c:v>
                </c:pt>
                <c:pt idx="2540">
                  <c:v>406749028.75088274</c:v>
                </c:pt>
                <c:pt idx="2541">
                  <c:v>406939630.53137147</c:v>
                </c:pt>
                <c:pt idx="2542">
                  <c:v>407130233.2855292</c:v>
                </c:pt>
                <c:pt idx="2543">
                  <c:v>407320837.01099724</c:v>
                </c:pt>
                <c:pt idx="2544">
                  <c:v>407511441.70542318</c:v>
                </c:pt>
                <c:pt idx="2545">
                  <c:v>407702047.36645955</c:v>
                </c:pt>
                <c:pt idx="2546">
                  <c:v>407892653.9917652</c:v>
                </c:pt>
                <c:pt idx="2547">
                  <c:v>408083261.57900423</c:v>
                </c:pt>
                <c:pt idx="2548">
                  <c:v>408273870.12584668</c:v>
                </c:pt>
                <c:pt idx="2549">
                  <c:v>408464479.62996817</c:v>
                </c:pt>
                <c:pt idx="2550">
                  <c:v>408655090.08904976</c:v>
                </c:pt>
                <c:pt idx="2551">
                  <c:v>408845701.50077838</c:v>
                </c:pt>
                <c:pt idx="2552">
                  <c:v>409036313.86284643</c:v>
                </c:pt>
                <c:pt idx="2553">
                  <c:v>409226927.172952</c:v>
                </c:pt>
                <c:pt idx="2554">
                  <c:v>409417541.42879844</c:v>
                </c:pt>
                <c:pt idx="2555">
                  <c:v>409608156.62809521</c:v>
                </c:pt>
                <c:pt idx="2556">
                  <c:v>409798772.76855677</c:v>
                </c:pt>
                <c:pt idx="2557">
                  <c:v>409989389.84790343</c:v>
                </c:pt>
                <c:pt idx="2558">
                  <c:v>410180007.86386108</c:v>
                </c:pt>
                <c:pt idx="2559">
                  <c:v>410370626.81416082</c:v>
                </c:pt>
                <c:pt idx="2560">
                  <c:v>410561246.69653946</c:v>
                </c:pt>
                <c:pt idx="2561">
                  <c:v>410751867.50873929</c:v>
                </c:pt>
                <c:pt idx="2562">
                  <c:v>410942489.24850804</c:v>
                </c:pt>
                <c:pt idx="2563">
                  <c:v>411133111.91359878</c:v>
                </c:pt>
                <c:pt idx="2564">
                  <c:v>411323735.5017702</c:v>
                </c:pt>
                <c:pt idx="2565">
                  <c:v>411514360.01078629</c:v>
                </c:pt>
                <c:pt idx="2566">
                  <c:v>411704985.4384166</c:v>
                </c:pt>
                <c:pt idx="2567">
                  <c:v>411895611.78243589</c:v>
                </c:pt>
                <c:pt idx="2568">
                  <c:v>412086239.04062456</c:v>
                </c:pt>
                <c:pt idx="2569">
                  <c:v>412276867.21076804</c:v>
                </c:pt>
                <c:pt idx="2570">
                  <c:v>412467496.29065746</c:v>
                </c:pt>
                <c:pt idx="2571">
                  <c:v>412658126.27808911</c:v>
                </c:pt>
                <c:pt idx="2572">
                  <c:v>412848757.1708647</c:v>
                </c:pt>
                <c:pt idx="2573">
                  <c:v>413039388.96679121</c:v>
                </c:pt>
                <c:pt idx="2574">
                  <c:v>413230021.66368097</c:v>
                </c:pt>
                <c:pt idx="2575">
                  <c:v>413420655.25935161</c:v>
                </c:pt>
                <c:pt idx="2576">
                  <c:v>413611289.75162601</c:v>
                </c:pt>
                <c:pt idx="2577">
                  <c:v>413801925.13833231</c:v>
                </c:pt>
                <c:pt idx="2578">
                  <c:v>413992561.41730404</c:v>
                </c:pt>
                <c:pt idx="2579">
                  <c:v>414183198.58637995</c:v>
                </c:pt>
                <c:pt idx="2580">
                  <c:v>414373836.64340371</c:v>
                </c:pt>
                <c:pt idx="2581">
                  <c:v>414564475.58622462</c:v>
                </c:pt>
                <c:pt idx="2582">
                  <c:v>414755115.41269714</c:v>
                </c:pt>
                <c:pt idx="2583">
                  <c:v>414945756.12068057</c:v>
                </c:pt>
                <c:pt idx="2584">
                  <c:v>415136397.70803976</c:v>
                </c:pt>
                <c:pt idx="2585">
                  <c:v>415327040.17264479</c:v>
                </c:pt>
                <c:pt idx="2586">
                  <c:v>415517683.51237041</c:v>
                </c:pt>
                <c:pt idx="2587">
                  <c:v>415708327.72509706</c:v>
                </c:pt>
                <c:pt idx="2588">
                  <c:v>415898972.80871004</c:v>
                </c:pt>
                <c:pt idx="2589">
                  <c:v>416089618.76109987</c:v>
                </c:pt>
                <c:pt idx="2590">
                  <c:v>416280265.58016199</c:v>
                </c:pt>
                <c:pt idx="2591">
                  <c:v>416470913.26379722</c:v>
                </c:pt>
                <c:pt idx="2592">
                  <c:v>416661561.80991131</c:v>
                </c:pt>
                <c:pt idx="2593">
                  <c:v>416852211.21641493</c:v>
                </c:pt>
                <c:pt idx="2594">
                  <c:v>417042861.48122424</c:v>
                </c:pt>
                <c:pt idx="2595">
                  <c:v>417233512.60225993</c:v>
                </c:pt>
                <c:pt idx="2596">
                  <c:v>417424164.57744807</c:v>
                </c:pt>
                <c:pt idx="2597">
                  <c:v>417614817.40471983</c:v>
                </c:pt>
                <c:pt idx="2598">
                  <c:v>417805471.08201098</c:v>
                </c:pt>
                <c:pt idx="2599">
                  <c:v>417996125.60726273</c:v>
                </c:pt>
                <c:pt idx="2600">
                  <c:v>418186780.97842097</c:v>
                </c:pt>
                <c:pt idx="2601">
                  <c:v>418377437.19343674</c:v>
                </c:pt>
                <c:pt idx="2602">
                  <c:v>418568094.25026602</c:v>
                </c:pt>
                <c:pt idx="2603">
                  <c:v>418758752.14686954</c:v>
                </c:pt>
                <c:pt idx="2604">
                  <c:v>418949410.88121325</c:v>
                </c:pt>
                <c:pt idx="2605">
                  <c:v>419140070.45126796</c:v>
                </c:pt>
                <c:pt idx="2606">
                  <c:v>419330730.85500926</c:v>
                </c:pt>
                <c:pt idx="2607">
                  <c:v>419521392.09041774</c:v>
                </c:pt>
                <c:pt idx="2608">
                  <c:v>419712054.15547889</c:v>
                </c:pt>
                <c:pt idx="2609">
                  <c:v>419902717.04818308</c:v>
                </c:pt>
                <c:pt idx="2610">
                  <c:v>420093380.76652551</c:v>
                </c:pt>
                <c:pt idx="2611">
                  <c:v>420284045.30850625</c:v>
                </c:pt>
                <c:pt idx="2612">
                  <c:v>420474710.67213017</c:v>
                </c:pt>
                <c:pt idx="2613">
                  <c:v>420665376.85540718</c:v>
                </c:pt>
                <c:pt idx="2614">
                  <c:v>420856043.85635161</c:v>
                </c:pt>
                <c:pt idx="2615">
                  <c:v>421046711.67298311</c:v>
                </c:pt>
                <c:pt idx="2616">
                  <c:v>421237380.30332565</c:v>
                </c:pt>
                <c:pt idx="2617">
                  <c:v>421428049.74540836</c:v>
                </c:pt>
                <c:pt idx="2618">
                  <c:v>421618719.99726486</c:v>
                </c:pt>
                <c:pt idx="2619">
                  <c:v>421809391.0569337</c:v>
                </c:pt>
                <c:pt idx="2620">
                  <c:v>422000062.92245811</c:v>
                </c:pt>
                <c:pt idx="2621">
                  <c:v>422190735.5918861</c:v>
                </c:pt>
                <c:pt idx="2622">
                  <c:v>422381409.06327039</c:v>
                </c:pt>
                <c:pt idx="2623">
                  <c:v>422572083.3346684</c:v>
                </c:pt>
                <c:pt idx="2624">
                  <c:v>422762758.40414244</c:v>
                </c:pt>
                <c:pt idx="2625">
                  <c:v>422953434.26975906</c:v>
                </c:pt>
                <c:pt idx="2626">
                  <c:v>423144110.92958999</c:v>
                </c:pt>
                <c:pt idx="2627">
                  <c:v>423334788.38171136</c:v>
                </c:pt>
                <c:pt idx="2628">
                  <c:v>423525466.62420404</c:v>
                </c:pt>
                <c:pt idx="2629">
                  <c:v>423716145.65515351</c:v>
                </c:pt>
                <c:pt idx="2630">
                  <c:v>423906825.47264987</c:v>
                </c:pt>
                <c:pt idx="2631">
                  <c:v>424097506.07478803</c:v>
                </c:pt>
                <c:pt idx="2632">
                  <c:v>424288187.45966721</c:v>
                </c:pt>
                <c:pt idx="2633">
                  <c:v>424478869.62539148</c:v>
                </c:pt>
                <c:pt idx="2634">
                  <c:v>424669552.57006937</c:v>
                </c:pt>
                <c:pt idx="2635">
                  <c:v>424860236.29181403</c:v>
                </c:pt>
                <c:pt idx="2636">
                  <c:v>425050920.78874332</c:v>
                </c:pt>
                <c:pt idx="2637">
                  <c:v>425241606.05897939</c:v>
                </c:pt>
                <c:pt idx="2638">
                  <c:v>425432292.10064906</c:v>
                </c:pt>
                <c:pt idx="2639">
                  <c:v>425622978.91188377</c:v>
                </c:pt>
                <c:pt idx="2640">
                  <c:v>425813666.49081945</c:v>
                </c:pt>
                <c:pt idx="2641">
                  <c:v>426004354.8355965</c:v>
                </c:pt>
                <c:pt idx="2642">
                  <c:v>426195043.94435984</c:v>
                </c:pt>
                <c:pt idx="2643">
                  <c:v>426385733.81525874</c:v>
                </c:pt>
                <c:pt idx="2644">
                  <c:v>426576424.44644731</c:v>
                </c:pt>
                <c:pt idx="2645">
                  <c:v>426767115.83608383</c:v>
                </c:pt>
                <c:pt idx="2646">
                  <c:v>426957807.98233104</c:v>
                </c:pt>
                <c:pt idx="2647">
                  <c:v>427148500.88335645</c:v>
                </c:pt>
                <c:pt idx="2648">
                  <c:v>427339194.53733146</c:v>
                </c:pt>
                <c:pt idx="2649">
                  <c:v>427529888.94243252</c:v>
                </c:pt>
                <c:pt idx="2650">
                  <c:v>427720584.09684002</c:v>
                </c:pt>
                <c:pt idx="2651">
                  <c:v>427911279.99873894</c:v>
                </c:pt>
                <c:pt idx="2652">
                  <c:v>428101976.64631873</c:v>
                </c:pt>
                <c:pt idx="2653">
                  <c:v>428292674.03777313</c:v>
                </c:pt>
                <c:pt idx="2654">
                  <c:v>428483372.17130011</c:v>
                </c:pt>
                <c:pt idx="2655">
                  <c:v>428674071.04510242</c:v>
                </c:pt>
                <c:pt idx="2656">
                  <c:v>428864770.65738672</c:v>
                </c:pt>
                <c:pt idx="2657">
                  <c:v>429055471.00636429</c:v>
                </c:pt>
                <c:pt idx="2658">
                  <c:v>429246172.09025061</c:v>
                </c:pt>
                <c:pt idx="2659">
                  <c:v>429436873.90726554</c:v>
                </c:pt>
                <c:pt idx="2660">
                  <c:v>429627576.45563322</c:v>
                </c:pt>
                <c:pt idx="2661">
                  <c:v>429818279.7335822</c:v>
                </c:pt>
                <c:pt idx="2662">
                  <c:v>430008983.73934507</c:v>
                </c:pt>
                <c:pt idx="2663">
                  <c:v>430199688.4711591</c:v>
                </c:pt>
                <c:pt idx="2664">
                  <c:v>430390393.92726535</c:v>
                </c:pt>
                <c:pt idx="2665">
                  <c:v>430581100.10590953</c:v>
                </c:pt>
                <c:pt idx="2666">
                  <c:v>430771807.00534135</c:v>
                </c:pt>
                <c:pt idx="2667">
                  <c:v>430962514.623815</c:v>
                </c:pt>
                <c:pt idx="2668">
                  <c:v>431153222.95958865</c:v>
                </c:pt>
                <c:pt idx="2669">
                  <c:v>431343932.01092482</c:v>
                </c:pt>
                <c:pt idx="2670">
                  <c:v>431534641.77609026</c:v>
                </c:pt>
                <c:pt idx="2671">
                  <c:v>431725352.25335586</c:v>
                </c:pt>
                <c:pt idx="2672">
                  <c:v>431916063.44099671</c:v>
                </c:pt>
                <c:pt idx="2673">
                  <c:v>432106775.33729208</c:v>
                </c:pt>
                <c:pt idx="2674">
                  <c:v>432297487.94052535</c:v>
                </c:pt>
                <c:pt idx="2675">
                  <c:v>432488201.24898422</c:v>
                </c:pt>
                <c:pt idx="2676">
                  <c:v>432678915.26096046</c:v>
                </c:pt>
                <c:pt idx="2677">
                  <c:v>432869629.97474986</c:v>
                </c:pt>
                <c:pt idx="2678">
                  <c:v>433060345.38865238</c:v>
                </c:pt>
                <c:pt idx="2679">
                  <c:v>433251061.50097239</c:v>
                </c:pt>
                <c:pt idx="2680">
                  <c:v>433441778.31001794</c:v>
                </c:pt>
                <c:pt idx="2681">
                  <c:v>433632495.81410146</c:v>
                </c:pt>
                <c:pt idx="2682">
                  <c:v>433823214.01153916</c:v>
                </c:pt>
                <c:pt idx="2683">
                  <c:v>434013932.90065187</c:v>
                </c:pt>
                <c:pt idx="2684">
                  <c:v>434204652.47976398</c:v>
                </c:pt>
                <c:pt idx="2685">
                  <c:v>434395372.74720407</c:v>
                </c:pt>
                <c:pt idx="2686">
                  <c:v>434586093.70130491</c:v>
                </c:pt>
                <c:pt idx="2687">
                  <c:v>434776815.34040326</c:v>
                </c:pt>
                <c:pt idx="2688">
                  <c:v>434967537.66283983</c:v>
                </c:pt>
                <c:pt idx="2689">
                  <c:v>435158260.66695929</c:v>
                </c:pt>
                <c:pt idx="2690">
                  <c:v>435348984.35111052</c:v>
                </c:pt>
                <c:pt idx="2691">
                  <c:v>435539708.71364629</c:v>
                </c:pt>
                <c:pt idx="2692">
                  <c:v>435730433.75292325</c:v>
                </c:pt>
                <c:pt idx="2693">
                  <c:v>435921159.46730226</c:v>
                </c:pt>
                <c:pt idx="2694">
                  <c:v>436111885.85514808</c:v>
                </c:pt>
                <c:pt idx="2695">
                  <c:v>436302612.91482925</c:v>
                </c:pt>
                <c:pt idx="2696">
                  <c:v>436493340.64471853</c:v>
                </c:pt>
                <c:pt idx="2697">
                  <c:v>436684069.04319233</c:v>
                </c:pt>
                <c:pt idx="2698">
                  <c:v>436874798.10863125</c:v>
                </c:pt>
                <c:pt idx="2699">
                  <c:v>437065527.83941984</c:v>
                </c:pt>
                <c:pt idx="2700">
                  <c:v>437256258.2339462</c:v>
                </c:pt>
                <c:pt idx="2701">
                  <c:v>437446989.29060268</c:v>
                </c:pt>
                <c:pt idx="2702">
                  <c:v>437637721.0077855</c:v>
                </c:pt>
                <c:pt idx="2703">
                  <c:v>437828453.3838945</c:v>
                </c:pt>
                <c:pt idx="2704">
                  <c:v>438019186.41733372</c:v>
                </c:pt>
                <c:pt idx="2705">
                  <c:v>438209920.10651088</c:v>
                </c:pt>
                <c:pt idx="2706">
                  <c:v>438400654.44983763</c:v>
                </c:pt>
                <c:pt idx="2707">
                  <c:v>438591389.44572943</c:v>
                </c:pt>
                <c:pt idx="2708">
                  <c:v>438782125.09260553</c:v>
                </c:pt>
                <c:pt idx="2709">
                  <c:v>438972861.38888919</c:v>
                </c:pt>
                <c:pt idx="2710">
                  <c:v>439163598.33300722</c:v>
                </c:pt>
                <c:pt idx="2711">
                  <c:v>439354335.92339051</c:v>
                </c:pt>
                <c:pt idx="2712">
                  <c:v>439545074.15847343</c:v>
                </c:pt>
                <c:pt idx="2713">
                  <c:v>439735813.03669459</c:v>
                </c:pt>
                <c:pt idx="2714">
                  <c:v>439926552.55649596</c:v>
                </c:pt>
                <c:pt idx="2715">
                  <c:v>440117292.71632349</c:v>
                </c:pt>
                <c:pt idx="2716">
                  <c:v>440308033.51462692</c:v>
                </c:pt>
                <c:pt idx="2717">
                  <c:v>440498774.94985962</c:v>
                </c:pt>
                <c:pt idx="2718">
                  <c:v>440689517.02047879</c:v>
                </c:pt>
                <c:pt idx="2719">
                  <c:v>440880259.72494537</c:v>
                </c:pt>
                <c:pt idx="2720">
                  <c:v>441071003.06172413</c:v>
                </c:pt>
                <c:pt idx="2721">
                  <c:v>441261747.02928311</c:v>
                </c:pt>
                <c:pt idx="2722">
                  <c:v>441452491.62609458</c:v>
                </c:pt>
                <c:pt idx="2723">
                  <c:v>441643236.8506344</c:v>
                </c:pt>
                <c:pt idx="2724">
                  <c:v>441833982.7013818</c:v>
                </c:pt>
                <c:pt idx="2725">
                  <c:v>442024729.17682028</c:v>
                </c:pt>
                <c:pt idx="2726">
                  <c:v>442215476.27543628</c:v>
                </c:pt>
                <c:pt idx="2727">
                  <c:v>442406223.99572051</c:v>
                </c:pt>
                <c:pt idx="2728">
                  <c:v>442596972.33616716</c:v>
                </c:pt>
                <c:pt idx="2729">
                  <c:v>442787721.29527384</c:v>
                </c:pt>
                <c:pt idx="2730">
                  <c:v>442978470.87154216</c:v>
                </c:pt>
                <c:pt idx="2731">
                  <c:v>443169221.06347716</c:v>
                </c:pt>
                <c:pt idx="2732">
                  <c:v>443359971.8695873</c:v>
                </c:pt>
                <c:pt idx="2733">
                  <c:v>443550723.28838515</c:v>
                </c:pt>
                <c:pt idx="2734">
                  <c:v>443741475.3183865</c:v>
                </c:pt>
                <c:pt idx="2735">
                  <c:v>443932227.95811093</c:v>
                </c:pt>
                <c:pt idx="2736">
                  <c:v>444122981.20608139</c:v>
                </c:pt>
                <c:pt idx="2737">
                  <c:v>444313735.06082457</c:v>
                </c:pt>
                <c:pt idx="2738">
                  <c:v>444504489.52087075</c:v>
                </c:pt>
                <c:pt idx="2739">
                  <c:v>444695244.58475375</c:v>
                </c:pt>
                <c:pt idx="2740">
                  <c:v>444886000.25101078</c:v>
                </c:pt>
                <c:pt idx="2741">
                  <c:v>445076756.51818293</c:v>
                </c:pt>
                <c:pt idx="2742">
                  <c:v>445267513.38481426</c:v>
                </c:pt>
                <c:pt idx="2743">
                  <c:v>445458270.84945315</c:v>
                </c:pt>
                <c:pt idx="2744">
                  <c:v>445649028.91065079</c:v>
                </c:pt>
                <c:pt idx="2745">
                  <c:v>445839787.56696224</c:v>
                </c:pt>
                <c:pt idx="2746">
                  <c:v>446030546.81694591</c:v>
                </c:pt>
                <c:pt idx="2747">
                  <c:v>446221306.65916383</c:v>
                </c:pt>
                <c:pt idx="2748">
                  <c:v>446412067.09218132</c:v>
                </c:pt>
                <c:pt idx="2749">
                  <c:v>446602828.1145674</c:v>
                </c:pt>
                <c:pt idx="2750">
                  <c:v>446793589.72489446</c:v>
                </c:pt>
                <c:pt idx="2751">
                  <c:v>446984351.92173845</c:v>
                </c:pt>
                <c:pt idx="2752">
                  <c:v>447175114.70367843</c:v>
                </c:pt>
                <c:pt idx="2753">
                  <c:v>447365878.06929719</c:v>
                </c:pt>
                <c:pt idx="2754">
                  <c:v>447556642.01718104</c:v>
                </c:pt>
                <c:pt idx="2755">
                  <c:v>447747406.54591954</c:v>
                </c:pt>
                <c:pt idx="2756">
                  <c:v>447938171.65410542</c:v>
                </c:pt>
                <c:pt idx="2757">
                  <c:v>448128937.34033549</c:v>
                </c:pt>
                <c:pt idx="2758">
                  <c:v>448319703.60320944</c:v>
                </c:pt>
                <c:pt idx="2759">
                  <c:v>448510470.44133031</c:v>
                </c:pt>
                <c:pt idx="2760">
                  <c:v>448701237.85330492</c:v>
                </c:pt>
                <c:pt idx="2761">
                  <c:v>448892005.8377431</c:v>
                </c:pt>
                <c:pt idx="2762">
                  <c:v>449082774.39325815</c:v>
                </c:pt>
                <c:pt idx="2763">
                  <c:v>449273543.51846701</c:v>
                </c:pt>
                <c:pt idx="2764">
                  <c:v>449464313.21198952</c:v>
                </c:pt>
                <c:pt idx="2765">
                  <c:v>449655083.47244895</c:v>
                </c:pt>
                <c:pt idx="2766">
                  <c:v>449845854.29847229</c:v>
                </c:pt>
                <c:pt idx="2767">
                  <c:v>450036625.68868941</c:v>
                </c:pt>
                <c:pt idx="2768">
                  <c:v>450227397.64173371</c:v>
                </c:pt>
                <c:pt idx="2769">
                  <c:v>450418170.15624195</c:v>
                </c:pt>
                <c:pt idx="2770">
                  <c:v>450608943.23085409</c:v>
                </c:pt>
                <c:pt idx="2771">
                  <c:v>450799716.86421335</c:v>
                </c:pt>
                <c:pt idx="2772">
                  <c:v>450990491.05496621</c:v>
                </c:pt>
                <c:pt idx="2773">
                  <c:v>451181265.80176258</c:v>
                </c:pt>
                <c:pt idx="2774">
                  <c:v>451372041.10325569</c:v>
                </c:pt>
                <c:pt idx="2775">
                  <c:v>451562816.95810175</c:v>
                </c:pt>
                <c:pt idx="2776">
                  <c:v>451753593.36496049</c:v>
                </c:pt>
                <c:pt idx="2777">
                  <c:v>451944370.32249475</c:v>
                </c:pt>
                <c:pt idx="2778">
                  <c:v>452135147.8293705</c:v>
                </c:pt>
                <c:pt idx="2779">
                  <c:v>452325925.88425738</c:v>
                </c:pt>
                <c:pt idx="2780">
                  <c:v>452516704.48582774</c:v>
                </c:pt>
                <c:pt idx="2781">
                  <c:v>452707483.63275743</c:v>
                </c:pt>
                <c:pt idx="2782">
                  <c:v>452898263.32372528</c:v>
                </c:pt>
                <c:pt idx="2783">
                  <c:v>453089043.5574137</c:v>
                </c:pt>
                <c:pt idx="2784">
                  <c:v>453279824.33250809</c:v>
                </c:pt>
                <c:pt idx="2785">
                  <c:v>453470605.64769667</c:v>
                </c:pt>
                <c:pt idx="2786">
                  <c:v>453661387.50167167</c:v>
                </c:pt>
                <c:pt idx="2787">
                  <c:v>453852169.89312768</c:v>
                </c:pt>
                <c:pt idx="2788">
                  <c:v>454042952.82076281</c:v>
                </c:pt>
                <c:pt idx="2789">
                  <c:v>454233736.28327823</c:v>
                </c:pt>
                <c:pt idx="2790">
                  <c:v>454424520.27937853</c:v>
                </c:pt>
                <c:pt idx="2791">
                  <c:v>454615304.80777103</c:v>
                </c:pt>
                <c:pt idx="2792">
                  <c:v>454806089.8671664</c:v>
                </c:pt>
                <c:pt idx="2793">
                  <c:v>454996875.45627862</c:v>
                </c:pt>
                <c:pt idx="2794">
                  <c:v>455187661.57382429</c:v>
                </c:pt>
                <c:pt idx="2795">
                  <c:v>455378448.21852338</c:v>
                </c:pt>
                <c:pt idx="2796">
                  <c:v>455569235.38909924</c:v>
                </c:pt>
                <c:pt idx="2797">
                  <c:v>455760023.08427775</c:v>
                </c:pt>
                <c:pt idx="2798">
                  <c:v>455950811.3027885</c:v>
                </c:pt>
                <c:pt idx="2799">
                  <c:v>456141600.04336357</c:v>
                </c:pt>
                <c:pt idx="2800">
                  <c:v>456332389.3047384</c:v>
                </c:pt>
                <c:pt idx="2801">
                  <c:v>456523179.08565164</c:v>
                </c:pt>
                <c:pt idx="2802">
                  <c:v>456713969.38484466</c:v>
                </c:pt>
                <c:pt idx="2803">
                  <c:v>456904760.20106214</c:v>
                </c:pt>
                <c:pt idx="2804">
                  <c:v>457095551.53305173</c:v>
                </c:pt>
                <c:pt idx="2805">
                  <c:v>457286343.37956393</c:v>
                </c:pt>
                <c:pt idx="2806">
                  <c:v>457477135.73935264</c:v>
                </c:pt>
                <c:pt idx="2807">
                  <c:v>457667928.61117435</c:v>
                </c:pt>
                <c:pt idx="2808">
                  <c:v>457858721.9937889</c:v>
                </c:pt>
                <c:pt idx="2809">
                  <c:v>458049515.88595891</c:v>
                </c:pt>
                <c:pt idx="2810">
                  <c:v>458240310.28645015</c:v>
                </c:pt>
                <c:pt idx="2811">
                  <c:v>458431105.19403142</c:v>
                </c:pt>
                <c:pt idx="2812">
                  <c:v>458621900.60747427</c:v>
                </c:pt>
                <c:pt idx="2813">
                  <c:v>458812696.52555346</c:v>
                </c:pt>
                <c:pt idx="2814">
                  <c:v>459003492.94704658</c:v>
                </c:pt>
                <c:pt idx="2815">
                  <c:v>459194289.8707341</c:v>
                </c:pt>
                <c:pt idx="2816">
                  <c:v>459385087.29539979</c:v>
                </c:pt>
                <c:pt idx="2817">
                  <c:v>459575885.2198301</c:v>
                </c:pt>
                <c:pt idx="2818">
                  <c:v>459766683.64281428</c:v>
                </c:pt>
                <c:pt idx="2819">
                  <c:v>459957482.5631448</c:v>
                </c:pt>
                <c:pt idx="2820">
                  <c:v>460148281.97961694</c:v>
                </c:pt>
                <c:pt idx="2821">
                  <c:v>460339081.89102906</c:v>
                </c:pt>
                <c:pt idx="2822">
                  <c:v>460529882.2961821</c:v>
                </c:pt>
                <c:pt idx="2823">
                  <c:v>460720683.19388008</c:v>
                </c:pt>
                <c:pt idx="2824">
                  <c:v>460911484.58292997</c:v>
                </c:pt>
                <c:pt idx="2825">
                  <c:v>461102286.46214157</c:v>
                </c:pt>
                <c:pt idx="2826">
                  <c:v>461293088.83032769</c:v>
                </c:pt>
                <c:pt idx="2827">
                  <c:v>461483891.68630368</c:v>
                </c:pt>
                <c:pt idx="2828">
                  <c:v>461674695.02888817</c:v>
                </c:pt>
                <c:pt idx="2829">
                  <c:v>461865498.85690236</c:v>
                </c:pt>
                <c:pt idx="2830">
                  <c:v>462056303.16917038</c:v>
                </c:pt>
                <c:pt idx="2831">
                  <c:v>462247107.96451938</c:v>
                </c:pt>
                <c:pt idx="2832">
                  <c:v>462437913.24177897</c:v>
                </c:pt>
                <c:pt idx="2833">
                  <c:v>462628718.99978197</c:v>
                </c:pt>
                <c:pt idx="2834">
                  <c:v>462819525.23736382</c:v>
                </c:pt>
                <c:pt idx="2835">
                  <c:v>463010331.95336306</c:v>
                </c:pt>
                <c:pt idx="2836">
                  <c:v>463201139.14662057</c:v>
                </c:pt>
                <c:pt idx="2837">
                  <c:v>463391946.81598049</c:v>
                </c:pt>
                <c:pt idx="2838">
                  <c:v>463582754.96028942</c:v>
                </c:pt>
                <c:pt idx="2839">
                  <c:v>463773563.57839686</c:v>
                </c:pt>
                <c:pt idx="2840">
                  <c:v>463964372.6691553</c:v>
                </c:pt>
                <c:pt idx="2841">
                  <c:v>464155182.23141992</c:v>
                </c:pt>
                <c:pt idx="2842">
                  <c:v>464345992.26404828</c:v>
                </c:pt>
                <c:pt idx="2843">
                  <c:v>464536802.76590145</c:v>
                </c:pt>
                <c:pt idx="2844">
                  <c:v>464727613.73584235</c:v>
                </c:pt>
                <c:pt idx="2845">
                  <c:v>464918425.17273754</c:v>
                </c:pt>
                <c:pt idx="2846">
                  <c:v>465109237.07545578</c:v>
                </c:pt>
                <c:pt idx="2847">
                  <c:v>465300049.44286865</c:v>
                </c:pt>
                <c:pt idx="2848">
                  <c:v>465490862.27385074</c:v>
                </c:pt>
                <c:pt idx="2849">
                  <c:v>465681675.5672788</c:v>
                </c:pt>
                <c:pt idx="2850">
                  <c:v>465872489.32203299</c:v>
                </c:pt>
                <c:pt idx="2851">
                  <c:v>466063303.53699589</c:v>
                </c:pt>
                <c:pt idx="2852">
                  <c:v>466254118.21105236</c:v>
                </c:pt>
                <c:pt idx="2853">
                  <c:v>466444933.34309071</c:v>
                </c:pt>
                <c:pt idx="2854">
                  <c:v>466635748.93200147</c:v>
                </c:pt>
                <c:pt idx="2855">
                  <c:v>466826564.97667789</c:v>
                </c:pt>
                <c:pt idx="2856">
                  <c:v>467017381.47601599</c:v>
                </c:pt>
                <c:pt idx="2857">
                  <c:v>467208198.42891461</c:v>
                </c:pt>
                <c:pt idx="2858">
                  <c:v>467399015.83427489</c:v>
                </c:pt>
                <c:pt idx="2859">
                  <c:v>467589833.69100106</c:v>
                </c:pt>
                <c:pt idx="2860">
                  <c:v>467780651.99799961</c:v>
                </c:pt>
                <c:pt idx="2861">
                  <c:v>467971470.75417989</c:v>
                </c:pt>
                <c:pt idx="2862">
                  <c:v>468162289.95845401</c:v>
                </c:pt>
                <c:pt idx="2863">
                  <c:v>468353109.60973632</c:v>
                </c:pt>
                <c:pt idx="2864">
                  <c:v>468543929.70694423</c:v>
                </c:pt>
                <c:pt idx="2865">
                  <c:v>468734750.24899757</c:v>
                </c:pt>
                <c:pt idx="2866">
                  <c:v>468925571.23481864</c:v>
                </c:pt>
                <c:pt idx="2867">
                  <c:v>469116392.66333264</c:v>
                </c:pt>
                <c:pt idx="2868">
                  <c:v>469307214.53346717</c:v>
                </c:pt>
                <c:pt idx="2869">
                  <c:v>469498036.84415269</c:v>
                </c:pt>
                <c:pt idx="2870">
                  <c:v>469688859.59432185</c:v>
                </c:pt>
                <c:pt idx="2871">
                  <c:v>469879682.78291017</c:v>
                </c:pt>
                <c:pt idx="2872">
                  <c:v>470070506.4088558</c:v>
                </c:pt>
                <c:pt idx="2873">
                  <c:v>470261330.47109902</c:v>
                </c:pt>
                <c:pt idx="2874">
                  <c:v>470452154.96858335</c:v>
                </c:pt>
                <c:pt idx="2875">
                  <c:v>470642979.90025437</c:v>
                </c:pt>
                <c:pt idx="2876">
                  <c:v>470833805.26506031</c:v>
                </c:pt>
                <c:pt idx="2877">
                  <c:v>471024631.06195217</c:v>
                </c:pt>
                <c:pt idx="2878">
                  <c:v>471215457.28988296</c:v>
                </c:pt>
                <c:pt idx="2879">
                  <c:v>471406283.94780904</c:v>
                </c:pt>
                <c:pt idx="2880">
                  <c:v>471597111.03468853</c:v>
                </c:pt>
                <c:pt idx="2881">
                  <c:v>471787938.54948241</c:v>
                </c:pt>
                <c:pt idx="2882">
                  <c:v>471978766.49115425</c:v>
                </c:pt>
                <c:pt idx="2883">
                  <c:v>472169594.85867012</c:v>
                </c:pt>
                <c:pt idx="2884">
                  <c:v>472360423.65099835</c:v>
                </c:pt>
                <c:pt idx="2885">
                  <c:v>472551252.86710984</c:v>
                </c:pt>
                <c:pt idx="2886">
                  <c:v>472742082.50597829</c:v>
                </c:pt>
                <c:pt idx="2887">
                  <c:v>472932912.56657952</c:v>
                </c:pt>
                <c:pt idx="2888">
                  <c:v>473123743.04789215</c:v>
                </c:pt>
                <c:pt idx="2889">
                  <c:v>473314573.94889688</c:v>
                </c:pt>
                <c:pt idx="2890">
                  <c:v>473505405.26857716</c:v>
                </c:pt>
                <c:pt idx="2891">
                  <c:v>473696237.00591898</c:v>
                </c:pt>
                <c:pt idx="2892">
                  <c:v>473887069.1599105</c:v>
                </c:pt>
                <c:pt idx="2893">
                  <c:v>474077901.72954249</c:v>
                </c:pt>
                <c:pt idx="2894">
                  <c:v>474268734.7138083</c:v>
                </c:pt>
                <c:pt idx="2895">
                  <c:v>474459568.11170346</c:v>
                </c:pt>
                <c:pt idx="2896">
                  <c:v>474650401.92222589</c:v>
                </c:pt>
                <c:pt idx="2897">
                  <c:v>474841236.14437634</c:v>
                </c:pt>
                <c:pt idx="2898">
                  <c:v>475032070.7771576</c:v>
                </c:pt>
                <c:pt idx="2899">
                  <c:v>475222905.81957519</c:v>
                </c:pt>
                <c:pt idx="2900">
                  <c:v>475413741.27063656</c:v>
                </c:pt>
                <c:pt idx="2901">
                  <c:v>475604577.12935215</c:v>
                </c:pt>
                <c:pt idx="2902">
                  <c:v>475795413.39473438</c:v>
                </c:pt>
                <c:pt idx="2903">
                  <c:v>475986250.0657981</c:v>
                </c:pt>
                <c:pt idx="2904">
                  <c:v>476177087.14156073</c:v>
                </c:pt>
                <c:pt idx="2905">
                  <c:v>476367924.62104201</c:v>
                </c:pt>
                <c:pt idx="2906">
                  <c:v>476558762.50326395</c:v>
                </c:pt>
                <c:pt idx="2907">
                  <c:v>476749600.787251</c:v>
                </c:pt>
                <c:pt idx="2908">
                  <c:v>476940439.47203016</c:v>
                </c:pt>
                <c:pt idx="2909">
                  <c:v>477131278.55663025</c:v>
                </c:pt>
                <c:pt idx="2910">
                  <c:v>477322118.04008323</c:v>
                </c:pt>
                <c:pt idx="2911">
                  <c:v>477512957.92142254</c:v>
                </c:pt>
                <c:pt idx="2912">
                  <c:v>477703798.19968462</c:v>
                </c:pt>
                <c:pt idx="2913">
                  <c:v>477894638.87390804</c:v>
                </c:pt>
                <c:pt idx="2914">
                  <c:v>478085479.94313353</c:v>
                </c:pt>
                <c:pt idx="2915">
                  <c:v>478276321.40640438</c:v>
                </c:pt>
                <c:pt idx="2916">
                  <c:v>478467163.262766</c:v>
                </c:pt>
                <c:pt idx="2917">
                  <c:v>478658005.51126641</c:v>
                </c:pt>
                <c:pt idx="2918">
                  <c:v>478848848.15095562</c:v>
                </c:pt>
                <c:pt idx="2919">
                  <c:v>479039691.18088609</c:v>
                </c:pt>
                <c:pt idx="2920">
                  <c:v>479230534.6001125</c:v>
                </c:pt>
                <c:pt idx="2921">
                  <c:v>479421378.4076919</c:v>
                </c:pt>
                <c:pt idx="2922">
                  <c:v>479612222.60268366</c:v>
                </c:pt>
                <c:pt idx="2923">
                  <c:v>479803067.18414909</c:v>
                </c:pt>
                <c:pt idx="2924">
                  <c:v>479993912.15115237</c:v>
                </c:pt>
                <c:pt idx="2925">
                  <c:v>480184757.50275952</c:v>
                </c:pt>
                <c:pt idx="2926">
                  <c:v>480375603.2380389</c:v>
                </c:pt>
                <c:pt idx="2927">
                  <c:v>480566449.3560611</c:v>
                </c:pt>
                <c:pt idx="2928">
                  <c:v>480757295.85589904</c:v>
                </c:pt>
                <c:pt idx="2929">
                  <c:v>480948142.73662794</c:v>
                </c:pt>
                <c:pt idx="2930">
                  <c:v>481138989.997325</c:v>
                </c:pt>
                <c:pt idx="2931">
                  <c:v>481329837.63707006</c:v>
                </c:pt>
                <c:pt idx="2932">
                  <c:v>481520685.65494478</c:v>
                </c:pt>
                <c:pt idx="2933">
                  <c:v>481711534.05003333</c:v>
                </c:pt>
                <c:pt idx="2934">
                  <c:v>481902382.82142192</c:v>
                </c:pt>
                <c:pt idx="2935">
                  <c:v>482093231.96819907</c:v>
                </c:pt>
                <c:pt idx="2936">
                  <c:v>482284081.4894554</c:v>
                </c:pt>
                <c:pt idx="2937">
                  <c:v>482474931.38428408</c:v>
                </c:pt>
                <c:pt idx="2938">
                  <c:v>482665781.65177989</c:v>
                </c:pt>
                <c:pt idx="2939">
                  <c:v>482856632.29104048</c:v>
                </c:pt>
                <c:pt idx="2940">
                  <c:v>483047483.30116504</c:v>
                </c:pt>
                <c:pt idx="2941">
                  <c:v>483238334.68125534</c:v>
                </c:pt>
                <c:pt idx="2942">
                  <c:v>483429186.43041503</c:v>
                </c:pt>
                <c:pt idx="2943">
                  <c:v>483620038.54775047</c:v>
                </c:pt>
                <c:pt idx="2944">
                  <c:v>483810891.03236967</c:v>
                </c:pt>
                <c:pt idx="2945">
                  <c:v>484001743.88338292</c:v>
                </c:pt>
                <c:pt idx="2946">
                  <c:v>484192597.09990275</c:v>
                </c:pt>
                <c:pt idx="2947">
                  <c:v>484383450.68104386</c:v>
                </c:pt>
                <c:pt idx="2948">
                  <c:v>484574304.62592292</c:v>
                </c:pt>
                <c:pt idx="2949">
                  <c:v>484765158.93365902</c:v>
                </c:pt>
                <c:pt idx="2950">
                  <c:v>484956013.60337299</c:v>
                </c:pt>
                <c:pt idx="2951">
                  <c:v>485146868.63418823</c:v>
                </c:pt>
                <c:pt idx="2952">
                  <c:v>485337724.02522999</c:v>
                </c:pt>
                <c:pt idx="2953">
                  <c:v>485528579.77562565</c:v>
                </c:pt>
                <c:pt idx="2954">
                  <c:v>485719435.8845048</c:v>
                </c:pt>
                <c:pt idx="2955">
                  <c:v>485910292.350999</c:v>
                </c:pt>
                <c:pt idx="2956">
                  <c:v>486101149.17424232</c:v>
                </c:pt>
                <c:pt idx="2957">
                  <c:v>486292006.35337013</c:v>
                </c:pt>
                <c:pt idx="2958">
                  <c:v>486482863.88752061</c:v>
                </c:pt>
                <c:pt idx="2959">
                  <c:v>486673721.77583402</c:v>
                </c:pt>
                <c:pt idx="2960">
                  <c:v>486864580.01745224</c:v>
                </c:pt>
                <c:pt idx="2961">
                  <c:v>487055438.61151946</c:v>
                </c:pt>
                <c:pt idx="2962">
                  <c:v>487246297.55718201</c:v>
                </c:pt>
                <c:pt idx="2963">
                  <c:v>487437156.85358822</c:v>
                </c:pt>
                <c:pt idx="2964">
                  <c:v>487628016.49988848</c:v>
                </c:pt>
                <c:pt idx="2965">
                  <c:v>487818876.4952352</c:v>
                </c:pt>
                <c:pt idx="2966">
                  <c:v>488009736.83878297</c:v>
                </c:pt>
                <c:pt idx="2967">
                  <c:v>488200597.52968848</c:v>
                </c:pt>
                <c:pt idx="2968">
                  <c:v>488391458.56711</c:v>
                </c:pt>
                <c:pt idx="2969">
                  <c:v>488582319.95020854</c:v>
                </c:pt>
                <c:pt idx="2970">
                  <c:v>488773181.67814642</c:v>
                </c:pt>
                <c:pt idx="2971">
                  <c:v>488964043.75008857</c:v>
                </c:pt>
                <c:pt idx="2972">
                  <c:v>489154906.16520166</c:v>
                </c:pt>
                <c:pt idx="2973">
                  <c:v>489345768.92265451</c:v>
                </c:pt>
                <c:pt idx="2974">
                  <c:v>489536632.02161777</c:v>
                </c:pt>
                <c:pt idx="2975">
                  <c:v>489727495.46126419</c:v>
                </c:pt>
                <c:pt idx="2976">
                  <c:v>489918359.24076861</c:v>
                </c:pt>
                <c:pt idx="2977">
                  <c:v>490109223.35930783</c:v>
                </c:pt>
                <c:pt idx="2978">
                  <c:v>490300087.81606054</c:v>
                </c:pt>
                <c:pt idx="2979">
                  <c:v>490490952.61020738</c:v>
                </c:pt>
                <c:pt idx="2980">
                  <c:v>490681817.74093145</c:v>
                </c:pt>
                <c:pt idx="2981">
                  <c:v>490872683.20741713</c:v>
                </c:pt>
                <c:pt idx="2982">
                  <c:v>491063549.00885117</c:v>
                </c:pt>
                <c:pt idx="2983">
                  <c:v>491254415.14442241</c:v>
                </c:pt>
                <c:pt idx="2984">
                  <c:v>491445281.6133213</c:v>
                </c:pt>
                <c:pt idx="2985">
                  <c:v>491636148.4147405</c:v>
                </c:pt>
                <c:pt idx="2986">
                  <c:v>491827015.54787457</c:v>
                </c:pt>
                <c:pt idx="2987">
                  <c:v>492017883.01191998</c:v>
                </c:pt>
                <c:pt idx="2988">
                  <c:v>492208750.8060751</c:v>
                </c:pt>
                <c:pt idx="2989">
                  <c:v>492399618.9295404</c:v>
                </c:pt>
                <c:pt idx="2990">
                  <c:v>492590487.38151819</c:v>
                </c:pt>
                <c:pt idx="2991">
                  <c:v>492781356.16121268</c:v>
                </c:pt>
                <c:pt idx="2992">
                  <c:v>492972225.26783007</c:v>
                </c:pt>
                <c:pt idx="2993">
                  <c:v>493163094.70057845</c:v>
                </c:pt>
                <c:pt idx="2994">
                  <c:v>493353964.45866799</c:v>
                </c:pt>
                <c:pt idx="2995">
                  <c:v>493544834.54131031</c:v>
                </c:pt>
                <c:pt idx="2996">
                  <c:v>493735704.94771951</c:v>
                </c:pt>
                <c:pt idx="2997">
                  <c:v>493926575.67711133</c:v>
                </c:pt>
                <c:pt idx="2998">
                  <c:v>494117446.72870332</c:v>
                </c:pt>
                <c:pt idx="2999">
                  <c:v>494308318.10171509</c:v>
                </c:pt>
                <c:pt idx="3000">
                  <c:v>494499189.79536796</c:v>
                </c:pt>
                <c:pt idx="3001">
                  <c:v>494690061.80888534</c:v>
                </c:pt>
                <c:pt idx="3002">
                  <c:v>494880934.14149243</c:v>
                </c:pt>
                <c:pt idx="3003">
                  <c:v>495071806.79241621</c:v>
                </c:pt>
                <c:pt idx="3004">
                  <c:v>495262679.76088578</c:v>
                </c:pt>
                <c:pt idx="3005">
                  <c:v>495453553.04613185</c:v>
                </c:pt>
                <c:pt idx="3006">
                  <c:v>495644426.64738715</c:v>
                </c:pt>
                <c:pt idx="3007">
                  <c:v>495835300.56388617</c:v>
                </c:pt>
                <c:pt idx="3008">
                  <c:v>496026174.79486549</c:v>
                </c:pt>
                <c:pt idx="3009">
                  <c:v>496217049.33956307</c:v>
                </c:pt>
                <c:pt idx="3010">
                  <c:v>496407924.19721913</c:v>
                </c:pt>
                <c:pt idx="3011">
                  <c:v>496598799.36707562</c:v>
                </c:pt>
                <c:pt idx="3012">
                  <c:v>496789674.8483761</c:v>
                </c:pt>
                <c:pt idx="3013">
                  <c:v>496980550.64036649</c:v>
                </c:pt>
                <c:pt idx="3014">
                  <c:v>497171426.74229413</c:v>
                </c:pt>
                <c:pt idx="3015">
                  <c:v>497362303.15340811</c:v>
                </c:pt>
                <c:pt idx="3016">
                  <c:v>497553179.87295961</c:v>
                </c:pt>
                <c:pt idx="3017">
                  <c:v>497744056.9002015</c:v>
                </c:pt>
                <c:pt idx="3018">
                  <c:v>497934934.23438841</c:v>
                </c:pt>
                <c:pt idx="3019">
                  <c:v>498125811.87477696</c:v>
                </c:pt>
                <c:pt idx="3020">
                  <c:v>498316689.82062525</c:v>
                </c:pt>
                <c:pt idx="3021">
                  <c:v>498507568.07119352</c:v>
                </c:pt>
                <c:pt idx="3022">
                  <c:v>498698446.62574363</c:v>
                </c:pt>
                <c:pt idx="3023">
                  <c:v>498889325.48353922</c:v>
                </c:pt>
                <c:pt idx="3024">
                  <c:v>499080204.6438458</c:v>
                </c:pt>
                <c:pt idx="3025">
                  <c:v>499271084.10593057</c:v>
                </c:pt>
                <c:pt idx="3026">
                  <c:v>499461963.86906242</c:v>
                </c:pt>
                <c:pt idx="3027">
                  <c:v>499652843.9325124</c:v>
                </c:pt>
                <c:pt idx="3028">
                  <c:v>499843724.29555279</c:v>
                </c:pt>
                <c:pt idx="3029">
                  <c:v>500034604.95745808</c:v>
                </c:pt>
                <c:pt idx="3030">
                  <c:v>500225485.91750431</c:v>
                </c:pt>
                <c:pt idx="3031">
                  <c:v>500416367.17496914</c:v>
                </c:pt>
                <c:pt idx="3032">
                  <c:v>500607248.72913247</c:v>
                </c:pt>
                <c:pt idx="3033">
                  <c:v>500798130.57927525</c:v>
                </c:pt>
                <c:pt idx="3034">
                  <c:v>500989012.72468072</c:v>
                </c:pt>
                <c:pt idx="3035">
                  <c:v>501179895.16463357</c:v>
                </c:pt>
                <c:pt idx="3036">
                  <c:v>501370777.89842045</c:v>
                </c:pt>
                <c:pt idx="3037">
                  <c:v>501561660.92532963</c:v>
                </c:pt>
                <c:pt idx="3038">
                  <c:v>501752544.24465096</c:v>
                </c:pt>
                <c:pt idx="3039">
                  <c:v>501943427.85567611</c:v>
                </c:pt>
                <c:pt idx="3040">
                  <c:v>502134311.75769871</c:v>
                </c:pt>
                <c:pt idx="3041">
                  <c:v>502325195.95001364</c:v>
                </c:pt>
                <c:pt idx="3042">
                  <c:v>502516080.43191797</c:v>
                </c:pt>
                <c:pt idx="3043">
                  <c:v>502706965.20270997</c:v>
                </c:pt>
                <c:pt idx="3044">
                  <c:v>502897850.26169014</c:v>
                </c:pt>
                <c:pt idx="3045">
                  <c:v>503088735.60816014</c:v>
                </c:pt>
                <c:pt idx="3046">
                  <c:v>503279621.24142379</c:v>
                </c:pt>
                <c:pt idx="3047">
                  <c:v>503470507.16078639</c:v>
                </c:pt>
                <c:pt idx="3048">
                  <c:v>503661393.36555481</c:v>
                </c:pt>
                <c:pt idx="3049">
                  <c:v>503852279.85503775</c:v>
                </c:pt>
                <c:pt idx="3050">
                  <c:v>504043166.62854564</c:v>
                </c:pt>
                <c:pt idx="3051">
                  <c:v>504234053.68539041</c:v>
                </c:pt>
                <c:pt idx="3052">
                  <c:v>504424941.02488583</c:v>
                </c:pt>
                <c:pt idx="3053">
                  <c:v>504615828.64634705</c:v>
                </c:pt>
                <c:pt idx="3054">
                  <c:v>504806716.54909134</c:v>
                </c:pt>
                <c:pt idx="3055">
                  <c:v>504997604.73243707</c:v>
                </c:pt>
                <c:pt idx="3056">
                  <c:v>505188493.19570482</c:v>
                </c:pt>
                <c:pt idx="3057">
                  <c:v>505379381.93821627</c:v>
                </c:pt>
                <c:pt idx="3058">
                  <c:v>505570270.95929521</c:v>
                </c:pt>
                <c:pt idx="3059">
                  <c:v>505761160.25826681</c:v>
                </c:pt>
                <c:pt idx="3060">
                  <c:v>505952049.83445793</c:v>
                </c:pt>
                <c:pt idx="3061">
                  <c:v>506142939.68719727</c:v>
                </c:pt>
                <c:pt idx="3062">
                  <c:v>506333829.81581455</c:v>
                </c:pt>
                <c:pt idx="3063">
                  <c:v>506524720.21964175</c:v>
                </c:pt>
                <c:pt idx="3064">
                  <c:v>506715610.89801228</c:v>
                </c:pt>
                <c:pt idx="3065">
                  <c:v>506906501.85026109</c:v>
                </c:pt>
                <c:pt idx="3066">
                  <c:v>507097393.07572466</c:v>
                </c:pt>
                <c:pt idx="3067">
                  <c:v>507288284.57374132</c:v>
                </c:pt>
                <c:pt idx="3068">
                  <c:v>507479176.34365082</c:v>
                </c:pt>
                <c:pt idx="3069">
                  <c:v>507670068.38479441</c:v>
                </c:pt>
                <c:pt idx="3070">
                  <c:v>507860960.69651544</c:v>
                </c:pt>
                <c:pt idx="3071">
                  <c:v>508051853.27815825</c:v>
                </c:pt>
                <c:pt idx="3072">
                  <c:v>508242746.12906885</c:v>
                </c:pt>
                <c:pt idx="3073">
                  <c:v>508433639.24859542</c:v>
                </c:pt>
                <c:pt idx="3074">
                  <c:v>508624532.636087</c:v>
                </c:pt>
                <c:pt idx="3075">
                  <c:v>508815426.29089463</c:v>
                </c:pt>
                <c:pt idx="3076">
                  <c:v>509006320.21237081</c:v>
                </c:pt>
                <c:pt idx="3077">
                  <c:v>509197214.39986944</c:v>
                </c:pt>
                <c:pt idx="3078">
                  <c:v>509388108.85274613</c:v>
                </c:pt>
                <c:pt idx="3079">
                  <c:v>509579003.57035828</c:v>
                </c:pt>
                <c:pt idx="3080">
                  <c:v>509769898.55206454</c:v>
                </c:pt>
                <c:pt idx="3081">
                  <c:v>509960793.79722512</c:v>
                </c:pt>
                <c:pt idx="3082">
                  <c:v>510151689.30520201</c:v>
                </c:pt>
                <c:pt idx="3083">
                  <c:v>510342585.07535845</c:v>
                </c:pt>
                <c:pt idx="3084">
                  <c:v>510533481.1070593</c:v>
                </c:pt>
                <c:pt idx="3085">
                  <c:v>510724377.39967132</c:v>
                </c:pt>
                <c:pt idx="3086">
                  <c:v>510915273.95256227</c:v>
                </c:pt>
                <c:pt idx="3087">
                  <c:v>511106170.76510179</c:v>
                </c:pt>
                <c:pt idx="3088">
                  <c:v>511297067.8366608</c:v>
                </c:pt>
                <c:pt idx="3089">
                  <c:v>511487965.16661215</c:v>
                </c:pt>
                <c:pt idx="3090">
                  <c:v>511678862.75432962</c:v>
                </c:pt>
                <c:pt idx="3091">
                  <c:v>511869760.59918904</c:v>
                </c:pt>
                <c:pt idx="3092">
                  <c:v>512060658.70056748</c:v>
                </c:pt>
                <c:pt idx="3093">
                  <c:v>512251557.05784351</c:v>
                </c:pt>
                <c:pt idx="3094">
                  <c:v>512442455.67039758</c:v>
                </c:pt>
                <c:pt idx="3095">
                  <c:v>512633354.53761089</c:v>
                </c:pt>
                <c:pt idx="3096">
                  <c:v>512824253.65886688</c:v>
                </c:pt>
                <c:pt idx="3097">
                  <c:v>513015153.03355014</c:v>
                </c:pt>
                <c:pt idx="3098">
                  <c:v>513206052.66104668</c:v>
                </c:pt>
                <c:pt idx="3099">
                  <c:v>513396952.5407443</c:v>
                </c:pt>
                <c:pt idx="3100">
                  <c:v>513587852.67203188</c:v>
                </c:pt>
                <c:pt idx="3101">
                  <c:v>513778753.05430013</c:v>
                </c:pt>
                <c:pt idx="3102">
                  <c:v>513969653.68694127</c:v>
                </c:pt>
                <c:pt idx="3103">
                  <c:v>514160554.56934851</c:v>
                </c:pt>
                <c:pt idx="3104">
                  <c:v>514351455.70091712</c:v>
                </c:pt>
                <c:pt idx="3105">
                  <c:v>514542357.0810433</c:v>
                </c:pt>
                <c:pt idx="3106">
                  <c:v>514733258.70912504</c:v>
                </c:pt>
                <c:pt idx="3107">
                  <c:v>514924160.58456194</c:v>
                </c:pt>
                <c:pt idx="3108">
                  <c:v>515115062.70675468</c:v>
                </c:pt>
                <c:pt idx="3109">
                  <c:v>515305965.07510555</c:v>
                </c:pt>
                <c:pt idx="3110">
                  <c:v>515496867.68901831</c:v>
                </c:pt>
                <c:pt idx="3111">
                  <c:v>515687770.54789805</c:v>
                </c:pt>
                <c:pt idx="3112">
                  <c:v>515878673.65115154</c:v>
                </c:pt>
                <c:pt idx="3113">
                  <c:v>516069576.99818665</c:v>
                </c:pt>
                <c:pt idx="3114">
                  <c:v>516260480.58841324</c:v>
                </c:pt>
                <c:pt idx="3115">
                  <c:v>516451384.4212417</c:v>
                </c:pt>
                <c:pt idx="3116">
                  <c:v>516642288.49608487</c:v>
                </c:pt>
                <c:pt idx="3117">
                  <c:v>516833192.81235617</c:v>
                </c:pt>
                <c:pt idx="3118">
                  <c:v>517024097.36947101</c:v>
                </c:pt>
                <c:pt idx="3119">
                  <c:v>517215002.16684604</c:v>
                </c:pt>
                <c:pt idx="3120">
                  <c:v>517405907.20389903</c:v>
                </c:pt>
                <c:pt idx="3121">
                  <c:v>517596812.48004961</c:v>
                </c:pt>
                <c:pt idx="3122">
                  <c:v>517787717.99471855</c:v>
                </c:pt>
                <c:pt idx="3123">
                  <c:v>517978623.74732804</c:v>
                </c:pt>
                <c:pt idx="3124">
                  <c:v>518169529.73730195</c:v>
                </c:pt>
                <c:pt idx="3125">
                  <c:v>518360435.96406507</c:v>
                </c:pt>
                <c:pt idx="3126">
                  <c:v>518551342.42704403</c:v>
                </c:pt>
                <c:pt idx="3127">
                  <c:v>518742249.12566644</c:v>
                </c:pt>
                <c:pt idx="3128">
                  <c:v>518933156.05936164</c:v>
                </c:pt>
                <c:pt idx="3129">
                  <c:v>519124063.2275601</c:v>
                </c:pt>
                <c:pt idx="3130">
                  <c:v>519314970.62969404</c:v>
                </c:pt>
                <c:pt idx="3131">
                  <c:v>519505878.2651965</c:v>
                </c:pt>
                <c:pt idx="3132">
                  <c:v>519696786.13350236</c:v>
                </c:pt>
                <c:pt idx="3133">
                  <c:v>519887694.23404777</c:v>
                </c:pt>
                <c:pt idx="3134">
                  <c:v>520078602.56626993</c:v>
                </c:pt>
                <c:pt idx="3135">
                  <c:v>520269511.12960804</c:v>
                </c:pt>
                <c:pt idx="3136">
                  <c:v>520460419.92350167</c:v>
                </c:pt>
                <c:pt idx="3137">
                  <c:v>520651328.94739312</c:v>
                </c:pt>
                <c:pt idx="3138">
                  <c:v>520842238.20072484</c:v>
                </c:pt>
                <c:pt idx="3139">
                  <c:v>521033147.68294084</c:v>
                </c:pt>
                <c:pt idx="3140">
                  <c:v>521224057.39348722</c:v>
                </c:pt>
                <c:pt idx="3141">
                  <c:v>521414967.33181047</c:v>
                </c:pt>
                <c:pt idx="3142">
                  <c:v>521605877.49735922</c:v>
                </c:pt>
                <c:pt idx="3143">
                  <c:v>521796787.88958269</c:v>
                </c:pt>
                <c:pt idx="3144">
                  <c:v>521987698.50793207</c:v>
                </c:pt>
                <c:pt idx="3145">
                  <c:v>522178609.35185957</c:v>
                </c:pt>
                <c:pt idx="3146">
                  <c:v>522369520.42081869</c:v>
                </c:pt>
                <c:pt idx="3147">
                  <c:v>522560431.71426451</c:v>
                </c:pt>
                <c:pt idx="3148">
                  <c:v>522751343.23165309</c:v>
                </c:pt>
                <c:pt idx="3149">
                  <c:v>522942254.97244191</c:v>
                </c:pt>
                <c:pt idx="3150">
                  <c:v>523133166.93609017</c:v>
                </c:pt>
                <c:pt idx="3151">
                  <c:v>523324079.12205768</c:v>
                </c:pt>
                <c:pt idx="3152">
                  <c:v>523514991.52980614</c:v>
                </c:pt>
                <c:pt idx="3153">
                  <c:v>523705904.15879822</c:v>
                </c:pt>
                <c:pt idx="3154">
                  <c:v>523896817.00849825</c:v>
                </c:pt>
                <c:pt idx="3155">
                  <c:v>524087730.07837117</c:v>
                </c:pt>
                <c:pt idx="3156">
                  <c:v>524278643.3678841</c:v>
                </c:pt>
                <c:pt idx="3157">
                  <c:v>524469556.87650466</c:v>
                </c:pt>
                <c:pt idx="3158">
                  <c:v>524660470.60370243</c:v>
                </c:pt>
                <c:pt idx="3159">
                  <c:v>524851384.54894775</c:v>
                </c:pt>
                <c:pt idx="3160">
                  <c:v>525042298.7117126</c:v>
                </c:pt>
                <c:pt idx="3161">
                  <c:v>525233213.09146982</c:v>
                </c:pt>
                <c:pt idx="3162">
                  <c:v>525424127.68769407</c:v>
                </c:pt>
                <c:pt idx="3163">
                  <c:v>525615042.49986082</c:v>
                </c:pt>
                <c:pt idx="3164">
                  <c:v>525805957.52744716</c:v>
                </c:pt>
                <c:pt idx="3165">
                  <c:v>525996872.76993114</c:v>
                </c:pt>
                <c:pt idx="3166">
                  <c:v>526187788.22679222</c:v>
                </c:pt>
                <c:pt idx="3167">
                  <c:v>526378703.89751124</c:v>
                </c:pt>
                <c:pt idx="3168">
                  <c:v>526569619.78157008</c:v>
                </c:pt>
                <c:pt idx="3169">
                  <c:v>526760535.87845206</c:v>
                </c:pt>
                <c:pt idx="3170">
                  <c:v>526951452.18764174</c:v>
                </c:pt>
                <c:pt idx="3171">
                  <c:v>527142368.70862454</c:v>
                </c:pt>
                <c:pt idx="3172">
                  <c:v>527333285.44088769</c:v>
                </c:pt>
                <c:pt idx="3173">
                  <c:v>527524202.38391924</c:v>
                </c:pt>
                <c:pt idx="3174">
                  <c:v>527715119.5372088</c:v>
                </c:pt>
                <c:pt idx="3175">
                  <c:v>527906036.9002471</c:v>
                </c:pt>
                <c:pt idx="3176">
                  <c:v>528096954.47252584</c:v>
                </c:pt>
                <c:pt idx="3177">
                  <c:v>528287872.25353855</c:v>
                </c:pt>
                <c:pt idx="3178">
                  <c:v>528478790.2427792</c:v>
                </c:pt>
                <c:pt idx="3179">
                  <c:v>528669708.43974382</c:v>
                </c:pt>
                <c:pt idx="3180">
                  <c:v>528860626.84392881</c:v>
                </c:pt>
                <c:pt idx="3181">
                  <c:v>529051545.45483238</c:v>
                </c:pt>
                <c:pt idx="3182">
                  <c:v>529242464.271954</c:v>
                </c:pt>
                <c:pt idx="3183">
                  <c:v>529433383.29479402</c:v>
                </c:pt>
                <c:pt idx="3184">
                  <c:v>529624302.52285427</c:v>
                </c:pt>
                <c:pt idx="3185">
                  <c:v>529815221.95563734</c:v>
                </c:pt>
                <c:pt idx="3186">
                  <c:v>530006141.59264731</c:v>
                </c:pt>
                <c:pt idx="3187">
                  <c:v>530197061.43338996</c:v>
                </c:pt>
                <c:pt idx="3188">
                  <c:v>530387981.47737151</c:v>
                </c:pt>
                <c:pt idx="3189">
                  <c:v>530578901.72409958</c:v>
                </c:pt>
                <c:pt idx="3190">
                  <c:v>530769822.17308325</c:v>
                </c:pt>
                <c:pt idx="3191">
                  <c:v>530960742.82383227</c:v>
                </c:pt>
                <c:pt idx="3192">
                  <c:v>531151663.67585826</c:v>
                </c:pt>
                <c:pt idx="3193">
                  <c:v>531342584.72867358</c:v>
                </c:pt>
                <c:pt idx="3194">
                  <c:v>531533505.98179179</c:v>
                </c:pt>
                <c:pt idx="3195">
                  <c:v>531724427.43472773</c:v>
                </c:pt>
                <c:pt idx="3196">
                  <c:v>531915349.08699745</c:v>
                </c:pt>
                <c:pt idx="3197">
                  <c:v>532106270.93811786</c:v>
                </c:pt>
                <c:pt idx="3198">
                  <c:v>532297192.98760766</c:v>
                </c:pt>
                <c:pt idx="3199">
                  <c:v>532488115.23498619</c:v>
                </c:pt>
                <c:pt idx="3200">
                  <c:v>532679037.67977405</c:v>
                </c:pt>
                <c:pt idx="3201">
                  <c:v>532869960.32149303</c:v>
                </c:pt>
                <c:pt idx="3202">
                  <c:v>533060883.15966624</c:v>
                </c:pt>
                <c:pt idx="3203">
                  <c:v>533251806.19381762</c:v>
                </c:pt>
                <c:pt idx="3204">
                  <c:v>533442729.4234727</c:v>
                </c:pt>
                <c:pt idx="3205">
                  <c:v>533633652.84815776</c:v>
                </c:pt>
                <c:pt idx="3206">
                  <c:v>533824576.46740037</c:v>
                </c:pt>
                <c:pt idx="3207">
                  <c:v>534015500.28072947</c:v>
                </c:pt>
                <c:pt idx="3208">
                  <c:v>534206424.28767461</c:v>
                </c:pt>
                <c:pt idx="3209">
                  <c:v>534397348.48776698</c:v>
                </c:pt>
                <c:pt idx="3210">
                  <c:v>534588272.88053876</c:v>
                </c:pt>
                <c:pt idx="3211">
                  <c:v>534779197.46552312</c:v>
                </c:pt>
                <c:pt idx="3212">
                  <c:v>534970122.24225461</c:v>
                </c:pt>
                <c:pt idx="3213">
                  <c:v>535161047.21026862</c:v>
                </c:pt>
                <c:pt idx="3214">
                  <c:v>535351972.3691017</c:v>
                </c:pt>
                <c:pt idx="3215">
                  <c:v>535542897.71829194</c:v>
                </c:pt>
                <c:pt idx="3216">
                  <c:v>535733823.25737816</c:v>
                </c:pt>
                <c:pt idx="3217">
                  <c:v>535924748.98590016</c:v>
                </c:pt>
                <c:pt idx="3218">
                  <c:v>536115674.90339941</c:v>
                </c:pt>
                <c:pt idx="3219">
                  <c:v>536306601.00941783</c:v>
                </c:pt>
                <c:pt idx="3220">
                  <c:v>536497527.30349886</c:v>
                </c:pt>
                <c:pt idx="3221">
                  <c:v>536688453.78518718</c:v>
                </c:pt>
                <c:pt idx="3222">
                  <c:v>536879380.45402813</c:v>
                </c:pt>
                <c:pt idx="3223">
                  <c:v>537070307.30956852</c:v>
                </c:pt>
                <c:pt idx="3224">
                  <c:v>537261234.35135579</c:v>
                </c:pt>
                <c:pt idx="3225">
                  <c:v>537452161.5789392</c:v>
                </c:pt>
                <c:pt idx="3226">
                  <c:v>537643088.99186838</c:v>
                </c:pt>
                <c:pt idx="3227">
                  <c:v>537834016.58969486</c:v>
                </c:pt>
                <c:pt idx="3228">
                  <c:v>538024944.37197018</c:v>
                </c:pt>
                <c:pt idx="3229">
                  <c:v>538215872.3382479</c:v>
                </c:pt>
                <c:pt idx="3230">
                  <c:v>538406800.48808217</c:v>
                </c:pt>
                <c:pt idx="3231">
                  <c:v>538597728.82102847</c:v>
                </c:pt>
                <c:pt idx="3232">
                  <c:v>538788657.33664322</c:v>
                </c:pt>
                <c:pt idx="3233">
                  <c:v>538979586.03448391</c:v>
                </c:pt>
                <c:pt idx="3234">
                  <c:v>539170514.91410911</c:v>
                </c:pt>
                <c:pt idx="3235">
                  <c:v>539361443.97507858</c:v>
                </c:pt>
                <c:pt idx="3236">
                  <c:v>539552373.21695292</c:v>
                </c:pt>
                <c:pt idx="3237">
                  <c:v>539743302.63929403</c:v>
                </c:pt>
                <c:pt idx="3238">
                  <c:v>539934232.24166489</c:v>
                </c:pt>
                <c:pt idx="3239">
                  <c:v>540125162.02362931</c:v>
                </c:pt>
                <c:pt idx="3240">
                  <c:v>540316091.98475206</c:v>
                </c:pt>
                <c:pt idx="3241">
                  <c:v>540507022.12459946</c:v>
                </c:pt>
                <c:pt idx="3242">
                  <c:v>540697952.44273841</c:v>
                </c:pt>
                <c:pt idx="3243">
                  <c:v>540888882.93873715</c:v>
                </c:pt>
                <c:pt idx="3244">
                  <c:v>541079813.61216486</c:v>
                </c:pt>
                <c:pt idx="3245">
                  <c:v>541270744.46259153</c:v>
                </c:pt>
                <c:pt idx="3246">
                  <c:v>541461675.48958874</c:v>
                </c:pt>
                <c:pt idx="3247">
                  <c:v>541652606.69272864</c:v>
                </c:pt>
                <c:pt idx="3248">
                  <c:v>541843538.07158458</c:v>
                </c:pt>
                <c:pt idx="3249">
                  <c:v>542034469.62573087</c:v>
                </c:pt>
                <c:pt idx="3250">
                  <c:v>542225401.35474288</c:v>
                </c:pt>
                <c:pt idx="3251">
                  <c:v>542416333.25819719</c:v>
                </c:pt>
                <c:pt idx="3252">
                  <c:v>542607265.33567119</c:v>
                </c:pt>
                <c:pt idx="3253">
                  <c:v>542798197.58674335</c:v>
                </c:pt>
                <c:pt idx="3254">
                  <c:v>542989130.01099312</c:v>
                </c:pt>
                <c:pt idx="3255">
                  <c:v>543180062.60800099</c:v>
                </c:pt>
                <c:pt idx="3256">
                  <c:v>543370995.37734866</c:v>
                </c:pt>
                <c:pt idx="3257">
                  <c:v>543561928.31861842</c:v>
                </c:pt>
                <c:pt idx="3258">
                  <c:v>543752861.43139422</c:v>
                </c:pt>
                <c:pt idx="3259">
                  <c:v>543943794.71526027</c:v>
                </c:pt>
                <c:pt idx="3260">
                  <c:v>544134728.16980219</c:v>
                </c:pt>
                <c:pt idx="3261">
                  <c:v>544325661.79460669</c:v>
                </c:pt>
                <c:pt idx="3262">
                  <c:v>544516595.58926117</c:v>
                </c:pt>
                <c:pt idx="3263">
                  <c:v>544707529.55335438</c:v>
                </c:pt>
                <c:pt idx="3264">
                  <c:v>544898463.68647575</c:v>
                </c:pt>
                <c:pt idx="3265">
                  <c:v>545089397.98821616</c:v>
                </c:pt>
                <c:pt idx="3266">
                  <c:v>545280332.45816672</c:v>
                </c:pt>
                <c:pt idx="3267">
                  <c:v>545471267.09592032</c:v>
                </c:pt>
                <c:pt idx="3268">
                  <c:v>545662201.90107012</c:v>
                </c:pt>
                <c:pt idx="3269">
                  <c:v>545853136.87321115</c:v>
                </c:pt>
                <c:pt idx="3270">
                  <c:v>546044072.01193845</c:v>
                </c:pt>
                <c:pt idx="3271">
                  <c:v>546235007.31684875</c:v>
                </c:pt>
                <c:pt idx="3272">
                  <c:v>546425942.78753948</c:v>
                </c:pt>
                <c:pt idx="3273">
                  <c:v>546616878.42360914</c:v>
                </c:pt>
                <c:pt idx="3274">
                  <c:v>546807814.22465694</c:v>
                </c:pt>
                <c:pt idx="3275">
                  <c:v>546998750.1902833</c:v>
                </c:pt>
                <c:pt idx="3276">
                  <c:v>547189686.32008982</c:v>
                </c:pt>
                <c:pt idx="3277">
                  <c:v>547380622.61367834</c:v>
                </c:pt>
                <c:pt idx="3278">
                  <c:v>547571559.07065272</c:v>
                </c:pt>
                <c:pt idx="3279">
                  <c:v>547762495.69061673</c:v>
                </c:pt>
                <c:pt idx="3280">
                  <c:v>547953432.47317564</c:v>
                </c:pt>
                <c:pt idx="3281">
                  <c:v>548144369.41793573</c:v>
                </c:pt>
                <c:pt idx="3282">
                  <c:v>548335306.52450418</c:v>
                </c:pt>
                <c:pt idx="3283">
                  <c:v>548526243.79248869</c:v>
                </c:pt>
                <c:pt idx="3284">
                  <c:v>548717181.22149873</c:v>
                </c:pt>
                <c:pt idx="3285">
                  <c:v>548908118.81114399</c:v>
                </c:pt>
                <c:pt idx="3286">
                  <c:v>549099056.56103516</c:v>
                </c:pt>
                <c:pt idx="3287">
                  <c:v>549289994.47078454</c:v>
                </c:pt>
                <c:pt idx="3288">
                  <c:v>549480932.54000461</c:v>
                </c:pt>
                <c:pt idx="3289">
                  <c:v>549671870.76830912</c:v>
                </c:pt>
                <c:pt idx="3290">
                  <c:v>549862809.1553129</c:v>
                </c:pt>
                <c:pt idx="3291">
                  <c:v>550053747.70063102</c:v>
                </c:pt>
                <c:pt idx="3292">
                  <c:v>550244686.40388095</c:v>
                </c:pt>
                <c:pt idx="3293">
                  <c:v>550435625.26467931</c:v>
                </c:pt>
                <c:pt idx="3294">
                  <c:v>550626564.28264463</c:v>
                </c:pt>
                <c:pt idx="3295">
                  <c:v>550817503.45739627</c:v>
                </c:pt>
                <c:pt idx="3296">
                  <c:v>551008442.78855467</c:v>
                </c:pt>
                <c:pt idx="3297">
                  <c:v>551199382.27574062</c:v>
                </c:pt>
                <c:pt idx="3298">
                  <c:v>551390321.91857648</c:v>
                </c:pt>
                <c:pt idx="3299">
                  <c:v>551581261.71668506</c:v>
                </c:pt>
                <c:pt idx="3300">
                  <c:v>551772201.66969013</c:v>
                </c:pt>
                <c:pt idx="3301">
                  <c:v>551963141.77721667</c:v>
                </c:pt>
                <c:pt idx="3302">
                  <c:v>552154082.03889048</c:v>
                </c:pt>
                <c:pt idx="3303">
                  <c:v>552345022.45433795</c:v>
                </c:pt>
                <c:pt idx="3304">
                  <c:v>552535963.02318668</c:v>
                </c:pt>
                <c:pt idx="3305">
                  <c:v>552726903.74506509</c:v>
                </c:pt>
                <c:pt idx="3306">
                  <c:v>552917844.61960268</c:v>
                </c:pt>
                <c:pt idx="3307">
                  <c:v>553108785.6464293</c:v>
                </c:pt>
                <c:pt idx="3308">
                  <c:v>553299726.82517624</c:v>
                </c:pt>
                <c:pt idx="3309">
                  <c:v>553490668.15547562</c:v>
                </c:pt>
                <c:pt idx="3310">
                  <c:v>553681609.63696027</c:v>
                </c:pt>
                <c:pt idx="3311">
                  <c:v>553872551.26926398</c:v>
                </c:pt>
                <c:pt idx="3312">
                  <c:v>554063493.05202127</c:v>
                </c:pt>
                <c:pt idx="3313">
                  <c:v>554254434.98486769</c:v>
                </c:pt>
                <c:pt idx="3314">
                  <c:v>554445377.06744003</c:v>
                </c:pt>
                <c:pt idx="3315">
                  <c:v>554636319.29937541</c:v>
                </c:pt>
                <c:pt idx="3316">
                  <c:v>554827261.68031204</c:v>
                </c:pt>
                <c:pt idx="3317">
                  <c:v>555018204.20988894</c:v>
                </c:pt>
                <c:pt idx="3318">
                  <c:v>555209146.88774598</c:v>
                </c:pt>
                <c:pt idx="3319">
                  <c:v>555400089.71352422</c:v>
                </c:pt>
                <c:pt idx="3320">
                  <c:v>555591032.68686533</c:v>
                </c:pt>
                <c:pt idx="3321">
                  <c:v>555781975.80741143</c:v>
                </c:pt>
                <c:pt idx="3322">
                  <c:v>555972919.07480657</c:v>
                </c:pt>
                <c:pt idx="3323">
                  <c:v>556163862.48869479</c:v>
                </c:pt>
                <c:pt idx="3324">
                  <c:v>556354806.04872119</c:v>
                </c:pt>
                <c:pt idx="3325">
                  <c:v>556545749.75453174</c:v>
                </c:pt>
                <c:pt idx="3326">
                  <c:v>556736693.60577345</c:v>
                </c:pt>
                <c:pt idx="3327">
                  <c:v>556927637.60209394</c:v>
                </c:pt>
                <c:pt idx="3328">
                  <c:v>557118581.74314189</c:v>
                </c:pt>
                <c:pt idx="3329">
                  <c:v>557309526.0285666</c:v>
                </c:pt>
                <c:pt idx="3330">
                  <c:v>557500470.4580183</c:v>
                </c:pt>
                <c:pt idx="3331">
                  <c:v>557691415.03114831</c:v>
                </c:pt>
                <c:pt idx="3332">
                  <c:v>557882359.74760866</c:v>
                </c:pt>
                <c:pt idx="3333">
                  <c:v>558073304.60705209</c:v>
                </c:pt>
                <c:pt idx="3334">
                  <c:v>558264249.60913193</c:v>
                </c:pt>
                <c:pt idx="3335">
                  <c:v>558455194.75350308</c:v>
                </c:pt>
                <c:pt idx="3336">
                  <c:v>558646140.03982079</c:v>
                </c:pt>
                <c:pt idx="3337">
                  <c:v>558837085.46774125</c:v>
                </c:pt>
                <c:pt idx="3338">
                  <c:v>559028031.03692126</c:v>
                </c:pt>
                <c:pt idx="3339">
                  <c:v>559218976.74701869</c:v>
                </c:pt>
                <c:pt idx="3340">
                  <c:v>559409922.59769237</c:v>
                </c:pt>
                <c:pt idx="3341">
                  <c:v>559600868.58860159</c:v>
                </c:pt>
                <c:pt idx="3342">
                  <c:v>559791814.71940696</c:v>
                </c:pt>
                <c:pt idx="3343">
                  <c:v>559982760.98976922</c:v>
                </c:pt>
                <c:pt idx="3344">
                  <c:v>560173707.39935064</c:v>
                </c:pt>
                <c:pt idx="3345">
                  <c:v>560364653.94781387</c:v>
                </c:pt>
                <c:pt idx="3346">
                  <c:v>560555600.63482237</c:v>
                </c:pt>
                <c:pt idx="3347">
                  <c:v>560746547.46004093</c:v>
                </c:pt>
                <c:pt idx="3348">
                  <c:v>560937494.42313421</c:v>
                </c:pt>
                <c:pt idx="3349">
                  <c:v>561128441.52376866</c:v>
                </c:pt>
                <c:pt idx="3350">
                  <c:v>561319388.7616111</c:v>
                </c:pt>
                <c:pt idx="3351">
                  <c:v>561510336.13632905</c:v>
                </c:pt>
                <c:pt idx="3352">
                  <c:v>561701283.64759088</c:v>
                </c:pt>
                <c:pt idx="3353">
                  <c:v>561892231.29506612</c:v>
                </c:pt>
                <c:pt idx="3354">
                  <c:v>562083179.07842457</c:v>
                </c:pt>
                <c:pt idx="3355">
                  <c:v>562274126.9973371</c:v>
                </c:pt>
                <c:pt idx="3356">
                  <c:v>562465075.05147552</c:v>
                </c:pt>
                <c:pt idx="3357">
                  <c:v>562656023.24051213</c:v>
                </c:pt>
                <c:pt idx="3358">
                  <c:v>562846971.56412029</c:v>
                </c:pt>
                <c:pt idx="3359">
                  <c:v>563037920.02197385</c:v>
                </c:pt>
                <c:pt idx="3360">
                  <c:v>563228868.61374784</c:v>
                </c:pt>
                <c:pt idx="3361">
                  <c:v>563419817.33911765</c:v>
                </c:pt>
                <c:pt idx="3362">
                  <c:v>563610766.19775987</c:v>
                </c:pt>
                <c:pt idx="3363">
                  <c:v>563801715.18935156</c:v>
                </c:pt>
                <c:pt idx="3364">
                  <c:v>563992664.31357062</c:v>
                </c:pt>
                <c:pt idx="3365">
                  <c:v>564183613.57009614</c:v>
                </c:pt>
                <c:pt idx="3366">
                  <c:v>564374562.95860708</c:v>
                </c:pt>
                <c:pt idx="3367">
                  <c:v>564565512.47878432</c:v>
                </c:pt>
                <c:pt idx="3368">
                  <c:v>564756462.13030851</c:v>
                </c:pt>
                <c:pt idx="3369">
                  <c:v>564947411.9128617</c:v>
                </c:pt>
                <c:pt idx="3370">
                  <c:v>565138361.82612646</c:v>
                </c:pt>
                <c:pt idx="3371">
                  <c:v>565329311.86978614</c:v>
                </c:pt>
                <c:pt idx="3372">
                  <c:v>565520262.04352474</c:v>
                </c:pt>
                <c:pt idx="3373">
                  <c:v>565711212.34702742</c:v>
                </c:pt>
                <c:pt idx="3374">
                  <c:v>565902162.77997983</c:v>
                </c:pt>
                <c:pt idx="3375">
                  <c:v>566093113.3420682</c:v>
                </c:pt>
                <c:pt idx="3376">
                  <c:v>566284064.03297997</c:v>
                </c:pt>
                <c:pt idx="3377">
                  <c:v>566475014.85240293</c:v>
                </c:pt>
                <c:pt idx="3378">
                  <c:v>566665965.8000257</c:v>
                </c:pt>
                <c:pt idx="3379">
                  <c:v>566856916.87553811</c:v>
                </c:pt>
                <c:pt idx="3380">
                  <c:v>567047868.07862997</c:v>
                </c:pt>
                <c:pt idx="3381">
                  <c:v>567238819.40899265</c:v>
                </c:pt>
                <c:pt idx="3382">
                  <c:v>567429770.86631751</c:v>
                </c:pt>
                <c:pt idx="3383">
                  <c:v>567620722.45029736</c:v>
                </c:pt>
                <c:pt idx="3384">
                  <c:v>567811674.16062498</c:v>
                </c:pt>
                <c:pt idx="3385">
                  <c:v>568002625.9969945</c:v>
                </c:pt>
                <c:pt idx="3386">
                  <c:v>568193577.95910084</c:v>
                </c:pt>
                <c:pt idx="3387">
                  <c:v>568384530.04663908</c:v>
                </c:pt>
                <c:pt idx="3388">
                  <c:v>568575482.2593056</c:v>
                </c:pt>
                <c:pt idx="3389">
                  <c:v>568766434.59679723</c:v>
                </c:pt>
                <c:pt idx="3390">
                  <c:v>568957387.05881155</c:v>
                </c:pt>
                <c:pt idx="3391">
                  <c:v>569148339.64504719</c:v>
                </c:pt>
                <c:pt idx="3392">
                  <c:v>569339292.35520291</c:v>
                </c:pt>
                <c:pt idx="3393">
                  <c:v>569530245.18897891</c:v>
                </c:pt>
                <c:pt idx="3394">
                  <c:v>569721198.14607549</c:v>
                </c:pt>
                <c:pt idx="3395">
                  <c:v>569912151.2261939</c:v>
                </c:pt>
                <c:pt idx="3396">
                  <c:v>570103104.42903614</c:v>
                </c:pt>
                <c:pt idx="3397">
                  <c:v>570294057.75430524</c:v>
                </c:pt>
                <c:pt idx="3398">
                  <c:v>570485011.20170426</c:v>
                </c:pt>
                <c:pt idx="3399">
                  <c:v>570675964.77093768</c:v>
                </c:pt>
                <c:pt idx="3400">
                  <c:v>570866918.46171033</c:v>
                </c:pt>
                <c:pt idx="3401">
                  <c:v>571057872.27372766</c:v>
                </c:pt>
                <c:pt idx="3402">
                  <c:v>571248826.20669591</c:v>
                </c:pt>
                <c:pt idx="3403">
                  <c:v>571439780.26032245</c:v>
                </c:pt>
                <c:pt idx="3404">
                  <c:v>571630734.43431473</c:v>
                </c:pt>
                <c:pt idx="3405">
                  <c:v>571821688.72838128</c:v>
                </c:pt>
                <c:pt idx="3406">
                  <c:v>572012643.14223111</c:v>
                </c:pt>
                <c:pt idx="3407">
                  <c:v>572203597.6755743</c:v>
                </c:pt>
                <c:pt idx="3408">
                  <c:v>572394552.32812119</c:v>
                </c:pt>
                <c:pt idx="3409">
                  <c:v>572585507.09958339</c:v>
                </c:pt>
                <c:pt idx="3410">
                  <c:v>572776461.98967242</c:v>
                </c:pt>
                <c:pt idx="3411">
                  <c:v>572967416.99810123</c:v>
                </c:pt>
                <c:pt idx="3412">
                  <c:v>573158372.12458301</c:v>
                </c:pt>
                <c:pt idx="3413">
                  <c:v>573349327.36883175</c:v>
                </c:pt>
                <c:pt idx="3414">
                  <c:v>573540282.73056245</c:v>
                </c:pt>
                <c:pt idx="3415">
                  <c:v>573731238.20949042</c:v>
                </c:pt>
                <c:pt idx="3416">
                  <c:v>573922193.80533147</c:v>
                </c:pt>
                <c:pt idx="3417">
                  <c:v>574113149.51780295</c:v>
                </c:pt>
                <c:pt idx="3418">
                  <c:v>574304105.34662199</c:v>
                </c:pt>
                <c:pt idx="3419">
                  <c:v>574495061.29150677</c:v>
                </c:pt>
                <c:pt idx="3420">
                  <c:v>574686017.35217619</c:v>
                </c:pt>
                <c:pt idx="3421">
                  <c:v>574876973.52834988</c:v>
                </c:pt>
                <c:pt idx="3422">
                  <c:v>575067929.81974792</c:v>
                </c:pt>
                <c:pt idx="3423">
                  <c:v>575258886.2260915</c:v>
                </c:pt>
                <c:pt idx="3424">
                  <c:v>575449842.74710178</c:v>
                </c:pt>
                <c:pt idx="3425">
                  <c:v>575640799.38250124</c:v>
                </c:pt>
                <c:pt idx="3426">
                  <c:v>575831756.13201284</c:v>
                </c:pt>
                <c:pt idx="3427">
                  <c:v>576022712.9953599</c:v>
                </c:pt>
                <c:pt idx="3428">
                  <c:v>576213669.97226679</c:v>
                </c:pt>
                <c:pt idx="3429">
                  <c:v>576404627.06245875</c:v>
                </c:pt>
                <c:pt idx="3430">
                  <c:v>576595584.265661</c:v>
                </c:pt>
                <c:pt idx="3431">
                  <c:v>576786541.58159983</c:v>
                </c:pt>
                <c:pt idx="3432">
                  <c:v>576977499.01000261</c:v>
                </c:pt>
                <c:pt idx="3433">
                  <c:v>577168456.55059624</c:v>
                </c:pt>
                <c:pt idx="3434">
                  <c:v>577359414.20310938</c:v>
                </c:pt>
                <c:pt idx="3435">
                  <c:v>577550371.96727085</c:v>
                </c:pt>
                <c:pt idx="3436">
                  <c:v>577741329.84281015</c:v>
                </c:pt>
                <c:pt idx="3437">
                  <c:v>577932287.82945752</c:v>
                </c:pt>
                <c:pt idx="3438">
                  <c:v>578123245.92694402</c:v>
                </c:pt>
                <c:pt idx="3439">
                  <c:v>578314204.13500071</c:v>
                </c:pt>
                <c:pt idx="3440">
                  <c:v>578505162.45336032</c:v>
                </c:pt>
                <c:pt idx="3441">
                  <c:v>578696120.88175511</c:v>
                </c:pt>
                <c:pt idx="3442">
                  <c:v>578887079.41991889</c:v>
                </c:pt>
                <c:pt idx="3443">
                  <c:v>579078038.06758583</c:v>
                </c:pt>
                <c:pt idx="3444">
                  <c:v>579268996.82449055</c:v>
                </c:pt>
                <c:pt idx="3445">
                  <c:v>579459955.69036829</c:v>
                </c:pt>
                <c:pt idx="3446">
                  <c:v>579650914.66495538</c:v>
                </c:pt>
                <c:pt idx="3447">
                  <c:v>579841873.74798834</c:v>
                </c:pt>
                <c:pt idx="3448">
                  <c:v>580032832.93920434</c:v>
                </c:pt>
                <c:pt idx="3449">
                  <c:v>580223792.23834169</c:v>
                </c:pt>
                <c:pt idx="3450">
                  <c:v>580414751.64513862</c:v>
                </c:pt>
                <c:pt idx="3451">
                  <c:v>580605711.15933454</c:v>
                </c:pt>
                <c:pt idx="3452">
                  <c:v>580796670.78066945</c:v>
                </c:pt>
                <c:pt idx="3453">
                  <c:v>580987630.50888348</c:v>
                </c:pt>
                <c:pt idx="3454">
                  <c:v>581178590.34371793</c:v>
                </c:pt>
                <c:pt idx="3455">
                  <c:v>581369550.28491449</c:v>
                </c:pt>
                <c:pt idx="3456">
                  <c:v>581560510.33221555</c:v>
                </c:pt>
                <c:pt idx="3457">
                  <c:v>581751470.4853642</c:v>
                </c:pt>
                <c:pt idx="3458">
                  <c:v>581942430.74410391</c:v>
                </c:pt>
                <c:pt idx="3459">
                  <c:v>582133391.10817897</c:v>
                </c:pt>
                <c:pt idx="3460">
                  <c:v>582324351.57733405</c:v>
                </c:pt>
                <c:pt idx="3461">
                  <c:v>582515312.15131474</c:v>
                </c:pt>
                <c:pt idx="3462">
                  <c:v>582706272.82986712</c:v>
                </c:pt>
                <c:pt idx="3463">
                  <c:v>582897233.61273801</c:v>
                </c:pt>
                <c:pt idx="3464">
                  <c:v>583088194.49967468</c:v>
                </c:pt>
                <c:pt idx="3465">
                  <c:v>583279155.49042499</c:v>
                </c:pt>
                <c:pt idx="3466">
                  <c:v>583470116.58473742</c:v>
                </c:pt>
                <c:pt idx="3467">
                  <c:v>583661077.78236115</c:v>
                </c:pt>
                <c:pt idx="3468">
                  <c:v>583852039.08304608</c:v>
                </c:pt>
                <c:pt idx="3469">
                  <c:v>584043000.48654222</c:v>
                </c:pt>
                <c:pt idx="3470">
                  <c:v>584233961.99260104</c:v>
                </c:pt>
                <c:pt idx="3471">
                  <c:v>584424923.60097361</c:v>
                </c:pt>
                <c:pt idx="3472">
                  <c:v>584615885.31141245</c:v>
                </c:pt>
                <c:pt idx="3473">
                  <c:v>584806847.12366998</c:v>
                </c:pt>
                <c:pt idx="3474">
                  <c:v>584997809.03750002</c:v>
                </c:pt>
                <c:pt idx="3475">
                  <c:v>585188771.05265617</c:v>
                </c:pt>
                <c:pt idx="3476">
                  <c:v>585379733.1688931</c:v>
                </c:pt>
                <c:pt idx="3477">
                  <c:v>585570695.38596606</c:v>
                </c:pt>
                <c:pt idx="3478">
                  <c:v>585761657.70363069</c:v>
                </c:pt>
                <c:pt idx="3479">
                  <c:v>585952620.12164319</c:v>
                </c:pt>
                <c:pt idx="3480">
                  <c:v>586143582.63976073</c:v>
                </c:pt>
                <c:pt idx="3481">
                  <c:v>586334545.25774074</c:v>
                </c:pt>
                <c:pt idx="3482">
                  <c:v>586525507.97534132</c:v>
                </c:pt>
                <c:pt idx="3483">
                  <c:v>586716470.79232132</c:v>
                </c:pt>
                <c:pt idx="3484">
                  <c:v>586907433.70843983</c:v>
                </c:pt>
                <c:pt idx="3485">
                  <c:v>587098396.72345674</c:v>
                </c:pt>
                <c:pt idx="3486">
                  <c:v>587289359.83713233</c:v>
                </c:pt>
                <c:pt idx="3487">
                  <c:v>587480323.04922783</c:v>
                </c:pt>
                <c:pt idx="3488">
                  <c:v>587671286.35950506</c:v>
                </c:pt>
                <c:pt idx="3489">
                  <c:v>587862249.76772571</c:v>
                </c:pt>
                <c:pt idx="3490">
                  <c:v>588053213.27365279</c:v>
                </c:pt>
                <c:pt idx="3491">
                  <c:v>588244176.87704957</c:v>
                </c:pt>
                <c:pt idx="3492">
                  <c:v>588435140.57768011</c:v>
                </c:pt>
                <c:pt idx="3493">
                  <c:v>588626104.37530851</c:v>
                </c:pt>
                <c:pt idx="3494">
                  <c:v>588817068.26970029</c:v>
                </c:pt>
                <c:pt idx="3495">
                  <c:v>589008032.26062071</c:v>
                </c:pt>
                <c:pt idx="3496">
                  <c:v>589198996.34783602</c:v>
                </c:pt>
                <c:pt idx="3497">
                  <c:v>589389960.53111315</c:v>
                </c:pt>
                <c:pt idx="3498">
                  <c:v>589580924.81021929</c:v>
                </c:pt>
                <c:pt idx="3499">
                  <c:v>589771889.18492222</c:v>
                </c:pt>
                <c:pt idx="3500">
                  <c:v>589962853.65499055</c:v>
                </c:pt>
                <c:pt idx="3501">
                  <c:v>590153818.22019315</c:v>
                </c:pt>
                <c:pt idx="3502">
                  <c:v>590344782.88029945</c:v>
                </c:pt>
                <c:pt idx="3503">
                  <c:v>590535747.6350801</c:v>
                </c:pt>
                <c:pt idx="3504">
                  <c:v>590726712.48430502</c:v>
                </c:pt>
                <c:pt idx="3505">
                  <c:v>590917677.42774594</c:v>
                </c:pt>
                <c:pt idx="3506">
                  <c:v>591108642.46517467</c:v>
                </c:pt>
                <c:pt idx="3507">
                  <c:v>591299607.59636343</c:v>
                </c:pt>
                <c:pt idx="3508">
                  <c:v>591490572.82108486</c:v>
                </c:pt>
                <c:pt idx="3509">
                  <c:v>591681538.13911283</c:v>
                </c:pt>
                <c:pt idx="3510">
                  <c:v>591872503.55022097</c:v>
                </c:pt>
                <c:pt idx="3511">
                  <c:v>592063469.05418396</c:v>
                </c:pt>
                <c:pt idx="3512">
                  <c:v>592254434.65077698</c:v>
                </c:pt>
                <c:pt idx="3513">
                  <c:v>592445400.33977556</c:v>
                </c:pt>
                <c:pt idx="3514">
                  <c:v>592636366.12095582</c:v>
                </c:pt>
                <c:pt idx="3515">
                  <c:v>592827331.99409449</c:v>
                </c:pt>
                <c:pt idx="3516">
                  <c:v>593018297.95896876</c:v>
                </c:pt>
                <c:pt idx="3517">
                  <c:v>593209264.01535666</c:v>
                </c:pt>
                <c:pt idx="3518">
                  <c:v>593400230.16303635</c:v>
                </c:pt>
                <c:pt idx="3519">
                  <c:v>593591196.40178668</c:v>
                </c:pt>
                <c:pt idx="3520">
                  <c:v>593782162.73138702</c:v>
                </c:pt>
                <c:pt idx="3521">
                  <c:v>593973129.15161753</c:v>
                </c:pt>
                <c:pt idx="3522">
                  <c:v>594164095.66225851</c:v>
                </c:pt>
                <c:pt idx="3523">
                  <c:v>594355062.26309073</c:v>
                </c:pt>
                <c:pt idx="3524">
                  <c:v>594546028.95389605</c:v>
                </c:pt>
                <c:pt idx="3525">
                  <c:v>594736995.73445654</c:v>
                </c:pt>
                <c:pt idx="3526">
                  <c:v>594927962.60455477</c:v>
                </c:pt>
                <c:pt idx="3527">
                  <c:v>595118929.56397355</c:v>
                </c:pt>
                <c:pt idx="3528">
                  <c:v>595309896.61249673</c:v>
                </c:pt>
                <c:pt idx="3529">
                  <c:v>595500863.74990869</c:v>
                </c:pt>
                <c:pt idx="3530">
                  <c:v>595691830.97599387</c:v>
                </c:pt>
                <c:pt idx="3531">
                  <c:v>595882798.29053748</c:v>
                </c:pt>
                <c:pt idx="3532">
                  <c:v>596073765.6933254</c:v>
                </c:pt>
                <c:pt idx="3533">
                  <c:v>596264733.18414354</c:v>
                </c:pt>
                <c:pt idx="3534">
                  <c:v>596455700.76277888</c:v>
                </c:pt>
                <c:pt idx="3535">
                  <c:v>596646668.42901897</c:v>
                </c:pt>
                <c:pt idx="3536">
                  <c:v>596837636.18265128</c:v>
                </c:pt>
                <c:pt idx="3537">
                  <c:v>597028604.0234642</c:v>
                </c:pt>
                <c:pt idx="3538">
                  <c:v>597219571.9512465</c:v>
                </c:pt>
                <c:pt idx="3539">
                  <c:v>597410539.96578753</c:v>
                </c:pt>
                <c:pt idx="3540">
                  <c:v>597601508.06687725</c:v>
                </c:pt>
                <c:pt idx="3541">
                  <c:v>597792476.25430596</c:v>
                </c:pt>
                <c:pt idx="3542">
                  <c:v>597983444.52786458</c:v>
                </c:pt>
                <c:pt idx="3543">
                  <c:v>598174412.88734412</c:v>
                </c:pt>
                <c:pt idx="3544">
                  <c:v>598365381.33253706</c:v>
                </c:pt>
                <c:pt idx="3545">
                  <c:v>598556349.86323524</c:v>
                </c:pt>
                <c:pt idx="3546">
                  <c:v>598747318.47923195</c:v>
                </c:pt>
                <c:pt idx="3547">
                  <c:v>598938287.18032014</c:v>
                </c:pt>
                <c:pt idx="3548">
                  <c:v>599129255.96629393</c:v>
                </c:pt>
                <c:pt idx="3549">
                  <c:v>599320224.83694792</c:v>
                </c:pt>
                <c:pt idx="3550">
                  <c:v>599511193.79207671</c:v>
                </c:pt>
                <c:pt idx="3551">
                  <c:v>599702162.83147585</c:v>
                </c:pt>
                <c:pt idx="3552">
                  <c:v>599893131.95494103</c:v>
                </c:pt>
                <c:pt idx="3553">
                  <c:v>600084101.16226864</c:v>
                </c:pt>
                <c:pt idx="3554">
                  <c:v>600275070.45325577</c:v>
                </c:pt>
                <c:pt idx="3555">
                  <c:v>600466039.82769942</c:v>
                </c:pt>
                <c:pt idx="3556">
                  <c:v>600657009.28539777</c:v>
                </c:pt>
                <c:pt idx="3557">
                  <c:v>600847978.82614875</c:v>
                </c:pt>
                <c:pt idx="3558">
                  <c:v>601038948.44975173</c:v>
                </c:pt>
                <c:pt idx="3559">
                  <c:v>601229918.15600562</c:v>
                </c:pt>
                <c:pt idx="3560">
                  <c:v>601420887.94471037</c:v>
                </c:pt>
                <c:pt idx="3561">
                  <c:v>601611857.81566608</c:v>
                </c:pt>
                <c:pt idx="3562">
                  <c:v>601802827.76867378</c:v>
                </c:pt>
                <c:pt idx="3563">
                  <c:v>601993797.80353463</c:v>
                </c:pt>
                <c:pt idx="3564">
                  <c:v>602184767.92005038</c:v>
                </c:pt>
                <c:pt idx="3565">
                  <c:v>602375738.11802304</c:v>
                </c:pt>
                <c:pt idx="3566">
                  <c:v>602566708.39725542</c:v>
                </c:pt>
                <c:pt idx="3567">
                  <c:v>602757678.75755072</c:v>
                </c:pt>
                <c:pt idx="3568">
                  <c:v>602948649.19871271</c:v>
                </c:pt>
                <c:pt idx="3569">
                  <c:v>603139619.72054517</c:v>
                </c:pt>
                <c:pt idx="3570">
                  <c:v>603330590.32285297</c:v>
                </c:pt>
                <c:pt idx="3571">
                  <c:v>603521561.00544119</c:v>
                </c:pt>
                <c:pt idx="3572">
                  <c:v>603712531.76811504</c:v>
                </c:pt>
                <c:pt idx="3573">
                  <c:v>603903502.61068106</c:v>
                </c:pt>
                <c:pt idx="3574">
                  <c:v>604094473.53294528</c:v>
                </c:pt>
                <c:pt idx="3575">
                  <c:v>604285444.53471482</c:v>
                </c:pt>
                <c:pt idx="3576">
                  <c:v>604476415.61579716</c:v>
                </c:pt>
                <c:pt idx="3577">
                  <c:v>604667386.7759999</c:v>
                </c:pt>
                <c:pt idx="3578">
                  <c:v>604858358.01513171</c:v>
                </c:pt>
                <c:pt idx="3579">
                  <c:v>605049329.33300126</c:v>
                </c:pt>
                <c:pt idx="3580">
                  <c:v>605240300.72941804</c:v>
                </c:pt>
                <c:pt idx="3581">
                  <c:v>605431272.20419133</c:v>
                </c:pt>
                <c:pt idx="3582">
                  <c:v>605622243.75713181</c:v>
                </c:pt>
                <c:pt idx="3583">
                  <c:v>605813215.38804972</c:v>
                </c:pt>
                <c:pt idx="3584">
                  <c:v>606004187.09675658</c:v>
                </c:pt>
                <c:pt idx="3585">
                  <c:v>606195158.88306355</c:v>
                </c:pt>
                <c:pt idx="3586">
                  <c:v>606386130.74678302</c:v>
                </c:pt>
                <c:pt idx="3587">
                  <c:v>606577102.68772733</c:v>
                </c:pt>
                <c:pt idx="3588">
                  <c:v>606768074.70570934</c:v>
                </c:pt>
                <c:pt idx="3589">
                  <c:v>606959046.80054247</c:v>
                </c:pt>
                <c:pt idx="3590">
                  <c:v>607150018.97204077</c:v>
                </c:pt>
                <c:pt idx="3591">
                  <c:v>607340991.22001839</c:v>
                </c:pt>
                <c:pt idx="3592">
                  <c:v>607531963.54428995</c:v>
                </c:pt>
                <c:pt idx="3593">
                  <c:v>607722935.9446708</c:v>
                </c:pt>
                <c:pt idx="3594">
                  <c:v>607913908.4209764</c:v>
                </c:pt>
                <c:pt idx="3595">
                  <c:v>608104880.97302318</c:v>
                </c:pt>
                <c:pt idx="3596">
                  <c:v>608295853.60062766</c:v>
                </c:pt>
                <c:pt idx="3597">
                  <c:v>608486826.30360639</c:v>
                </c:pt>
                <c:pt idx="3598">
                  <c:v>608677799.08177698</c:v>
                </c:pt>
                <c:pt idx="3599">
                  <c:v>608868771.93495739</c:v>
                </c:pt>
                <c:pt idx="3600">
                  <c:v>609059744.86296606</c:v>
                </c:pt>
                <c:pt idx="3601">
                  <c:v>609250717.86562145</c:v>
                </c:pt>
                <c:pt idx="3602">
                  <c:v>609441690.94274282</c:v>
                </c:pt>
                <c:pt idx="3603">
                  <c:v>609632664.09414983</c:v>
                </c:pt>
                <c:pt idx="3604">
                  <c:v>609823637.31966269</c:v>
                </c:pt>
                <c:pt idx="3605">
                  <c:v>610014610.61910164</c:v>
                </c:pt>
                <c:pt idx="3606">
                  <c:v>610205583.99228776</c:v>
                </c:pt>
                <c:pt idx="3607">
                  <c:v>610396557.43904221</c:v>
                </c:pt>
                <c:pt idx="3608">
                  <c:v>610587530.95918703</c:v>
                </c:pt>
                <c:pt idx="3609">
                  <c:v>610778504.55254447</c:v>
                </c:pt>
                <c:pt idx="3610">
                  <c:v>610969478.21893716</c:v>
                </c:pt>
                <c:pt idx="3611">
                  <c:v>611160451.95818794</c:v>
                </c:pt>
                <c:pt idx="3612">
                  <c:v>611351425.77012062</c:v>
                </c:pt>
                <c:pt idx="3613">
                  <c:v>611542399.6545589</c:v>
                </c:pt>
                <c:pt idx="3614">
                  <c:v>611733373.61132741</c:v>
                </c:pt>
                <c:pt idx="3615">
                  <c:v>611924347.64025068</c:v>
                </c:pt>
                <c:pt idx="3616">
                  <c:v>612115321.74115407</c:v>
                </c:pt>
                <c:pt idx="3617">
                  <c:v>612306295.91386342</c:v>
                </c:pt>
                <c:pt idx="3618">
                  <c:v>612497270.15820432</c:v>
                </c:pt>
                <c:pt idx="3619">
                  <c:v>612688244.47400379</c:v>
                </c:pt>
                <c:pt idx="3620">
                  <c:v>612879218.86108828</c:v>
                </c:pt>
                <c:pt idx="3621">
                  <c:v>613070193.31928539</c:v>
                </c:pt>
                <c:pt idx="3622">
                  <c:v>613261167.84842277</c:v>
                </c:pt>
                <c:pt idx="3623">
                  <c:v>613452142.44832873</c:v>
                </c:pt>
                <c:pt idx="3624">
                  <c:v>613643117.11883163</c:v>
                </c:pt>
                <c:pt idx="3625">
                  <c:v>613834091.85976052</c:v>
                </c:pt>
                <c:pt idx="3626">
                  <c:v>614025066.67094493</c:v>
                </c:pt>
                <c:pt idx="3627">
                  <c:v>614216041.5522145</c:v>
                </c:pt>
                <c:pt idx="3628">
                  <c:v>614407016.50339973</c:v>
                </c:pt>
                <c:pt idx="3629">
                  <c:v>614597991.52433109</c:v>
                </c:pt>
                <c:pt idx="3630">
                  <c:v>614788966.61483967</c:v>
                </c:pt>
                <c:pt idx="3631">
                  <c:v>614979941.77475667</c:v>
                </c:pt>
                <c:pt idx="3632">
                  <c:v>615170917.00391424</c:v>
                </c:pt>
                <c:pt idx="3633">
                  <c:v>615361892.30214489</c:v>
                </c:pt>
                <c:pt idx="3634">
                  <c:v>615552867.66928077</c:v>
                </c:pt>
                <c:pt idx="3635">
                  <c:v>615743843.10515547</c:v>
                </c:pt>
                <c:pt idx="3636">
                  <c:v>615934818.60960209</c:v>
                </c:pt>
                <c:pt idx="3637">
                  <c:v>616125794.18245482</c:v>
                </c:pt>
                <c:pt idx="3638">
                  <c:v>616316769.82354784</c:v>
                </c:pt>
                <c:pt idx="3639">
                  <c:v>616507745.53271568</c:v>
                </c:pt>
                <c:pt idx="3640">
                  <c:v>616698721.30979371</c:v>
                </c:pt>
                <c:pt idx="3641">
                  <c:v>616889697.15461731</c:v>
                </c:pt>
                <c:pt idx="3642">
                  <c:v>617080673.06702244</c:v>
                </c:pt>
                <c:pt idx="3643">
                  <c:v>617271649.04684544</c:v>
                </c:pt>
                <c:pt idx="3644">
                  <c:v>617462625.09392285</c:v>
                </c:pt>
                <c:pt idx="3645">
                  <c:v>617653601.20809197</c:v>
                </c:pt>
                <c:pt idx="3646">
                  <c:v>617844577.38919008</c:v>
                </c:pt>
                <c:pt idx="3647">
                  <c:v>618035553.63705516</c:v>
                </c:pt>
                <c:pt idx="3648">
                  <c:v>618226529.95152545</c:v>
                </c:pt>
                <c:pt idx="3649">
                  <c:v>618417506.33243954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E2EA-2347-97D7-850C3E0CACC2}"/>
            </c:ext>
          </c:extLst>
        </c:ser>
        <c:ser>
          <c:idx val="2"/>
          <c:order val="2"/>
          <c:tx>
            <c:strRef>
              <c:f>Sheet1!$Y$7</c:f>
              <c:strCache>
                <c:ptCount val="1"/>
                <c:pt idx="0">
                  <c:v>λ=300</c:v>
                </c:pt>
              </c:strCache>
            </c:strRef>
          </c:tx>
          <c:spPr>
            <a:ln w="19050" cap="rnd">
              <a:solidFill>
                <a:srgbClr val="11E2CD"/>
              </a:solidFill>
              <a:round/>
            </a:ln>
            <a:effectLst/>
          </c:spPr>
          <c:marker>
            <c:symbol val="none"/>
          </c:marker>
          <c:xVal>
            <c:numRef>
              <c:f>Sheet1!$O$9:$O$3658</c:f>
              <c:numCache>
                <c:formatCode>General</c:formatCode>
                <c:ptCount val="3650"/>
                <c:pt idx="0">
                  <c:v>2.7397260273972603E-3</c:v>
                </c:pt>
                <c:pt idx="1">
                  <c:v>5.4794520547945206E-3</c:v>
                </c:pt>
                <c:pt idx="2">
                  <c:v>8.21917808219178E-3</c:v>
                </c:pt>
                <c:pt idx="3">
                  <c:v>1.0958904109589041E-2</c:v>
                </c:pt>
                <c:pt idx="4">
                  <c:v>1.3698630136986301E-2</c:v>
                </c:pt>
                <c:pt idx="5">
                  <c:v>1.643835616438356E-2</c:v>
                </c:pt>
                <c:pt idx="6">
                  <c:v>1.9178082191780823E-2</c:v>
                </c:pt>
                <c:pt idx="7">
                  <c:v>2.1917808219178082E-2</c:v>
                </c:pt>
                <c:pt idx="8">
                  <c:v>2.4657534246575342E-2</c:v>
                </c:pt>
                <c:pt idx="9">
                  <c:v>2.7397260273972601E-2</c:v>
                </c:pt>
                <c:pt idx="10">
                  <c:v>3.0136986301369864E-2</c:v>
                </c:pt>
                <c:pt idx="11">
                  <c:v>3.287671232876712E-2</c:v>
                </c:pt>
                <c:pt idx="12">
                  <c:v>3.5616438356164383E-2</c:v>
                </c:pt>
                <c:pt idx="13">
                  <c:v>3.8356164383561646E-2</c:v>
                </c:pt>
                <c:pt idx="14">
                  <c:v>4.1095890410958902E-2</c:v>
                </c:pt>
                <c:pt idx="15">
                  <c:v>4.3835616438356165E-2</c:v>
                </c:pt>
                <c:pt idx="16">
                  <c:v>4.6575342465753428E-2</c:v>
                </c:pt>
                <c:pt idx="17">
                  <c:v>4.9315068493150684E-2</c:v>
                </c:pt>
                <c:pt idx="18">
                  <c:v>5.2054794520547946E-2</c:v>
                </c:pt>
                <c:pt idx="19">
                  <c:v>5.4794520547945202E-2</c:v>
                </c:pt>
                <c:pt idx="20">
                  <c:v>5.7534246575342465E-2</c:v>
                </c:pt>
                <c:pt idx="21">
                  <c:v>6.0273972602739728E-2</c:v>
                </c:pt>
                <c:pt idx="22">
                  <c:v>6.3013698630136991E-2</c:v>
                </c:pt>
                <c:pt idx="23">
                  <c:v>6.575342465753424E-2</c:v>
                </c:pt>
                <c:pt idx="24">
                  <c:v>6.8493150684931503E-2</c:v>
                </c:pt>
                <c:pt idx="25">
                  <c:v>7.1232876712328766E-2</c:v>
                </c:pt>
                <c:pt idx="26">
                  <c:v>7.3972602739726029E-2</c:v>
                </c:pt>
                <c:pt idx="27">
                  <c:v>7.6712328767123292E-2</c:v>
                </c:pt>
                <c:pt idx="28">
                  <c:v>7.9452054794520555E-2</c:v>
                </c:pt>
                <c:pt idx="29">
                  <c:v>8.2191780821917804E-2</c:v>
                </c:pt>
                <c:pt idx="30">
                  <c:v>8.4931506849315067E-2</c:v>
                </c:pt>
                <c:pt idx="31">
                  <c:v>8.7671232876712329E-2</c:v>
                </c:pt>
                <c:pt idx="32">
                  <c:v>9.0410958904109592E-2</c:v>
                </c:pt>
                <c:pt idx="33">
                  <c:v>9.3150684931506855E-2</c:v>
                </c:pt>
                <c:pt idx="34">
                  <c:v>9.5890410958904104E-2</c:v>
                </c:pt>
                <c:pt idx="35">
                  <c:v>9.8630136986301367E-2</c:v>
                </c:pt>
                <c:pt idx="36">
                  <c:v>0.10136986301369863</c:v>
                </c:pt>
                <c:pt idx="37">
                  <c:v>0.10410958904109589</c:v>
                </c:pt>
                <c:pt idx="38">
                  <c:v>0.10684931506849316</c:v>
                </c:pt>
                <c:pt idx="39">
                  <c:v>0.1095890410958904</c:v>
                </c:pt>
                <c:pt idx="40">
                  <c:v>0.11232876712328767</c:v>
                </c:pt>
                <c:pt idx="41">
                  <c:v>0.11506849315068493</c:v>
                </c:pt>
                <c:pt idx="42">
                  <c:v>0.11780821917808219</c:v>
                </c:pt>
                <c:pt idx="43">
                  <c:v>0.12054794520547946</c:v>
                </c:pt>
                <c:pt idx="44">
                  <c:v>0.12328767123287671</c:v>
                </c:pt>
                <c:pt idx="45">
                  <c:v>0.12602739726027398</c:v>
                </c:pt>
                <c:pt idx="46">
                  <c:v>0.12876712328767123</c:v>
                </c:pt>
                <c:pt idx="47">
                  <c:v>0.13150684931506848</c:v>
                </c:pt>
                <c:pt idx="48">
                  <c:v>0.13424657534246576</c:v>
                </c:pt>
                <c:pt idx="49">
                  <c:v>0.13698630136986301</c:v>
                </c:pt>
                <c:pt idx="50">
                  <c:v>0.13972602739726028</c:v>
                </c:pt>
                <c:pt idx="51">
                  <c:v>0.14246575342465753</c:v>
                </c:pt>
                <c:pt idx="52">
                  <c:v>0.14520547945205478</c:v>
                </c:pt>
                <c:pt idx="53">
                  <c:v>0.14794520547945206</c:v>
                </c:pt>
                <c:pt idx="54">
                  <c:v>0.15068493150684931</c:v>
                </c:pt>
                <c:pt idx="55">
                  <c:v>0.15342465753424658</c:v>
                </c:pt>
                <c:pt idx="56">
                  <c:v>0.15616438356164383</c:v>
                </c:pt>
                <c:pt idx="57">
                  <c:v>0.15890410958904111</c:v>
                </c:pt>
                <c:pt idx="58">
                  <c:v>0.16164383561643836</c:v>
                </c:pt>
                <c:pt idx="59">
                  <c:v>0.16438356164383561</c:v>
                </c:pt>
                <c:pt idx="60">
                  <c:v>0.16712328767123288</c:v>
                </c:pt>
                <c:pt idx="61">
                  <c:v>0.16986301369863013</c:v>
                </c:pt>
                <c:pt idx="62">
                  <c:v>0.17260273972602741</c:v>
                </c:pt>
                <c:pt idx="63">
                  <c:v>0.17534246575342466</c:v>
                </c:pt>
                <c:pt idx="64">
                  <c:v>0.17808219178082191</c:v>
                </c:pt>
                <c:pt idx="65">
                  <c:v>0.18082191780821918</c:v>
                </c:pt>
                <c:pt idx="66">
                  <c:v>0.18356164383561643</c:v>
                </c:pt>
                <c:pt idx="67">
                  <c:v>0.18630136986301371</c:v>
                </c:pt>
                <c:pt idx="68">
                  <c:v>0.18904109589041096</c:v>
                </c:pt>
                <c:pt idx="69">
                  <c:v>0.19178082191780821</c:v>
                </c:pt>
                <c:pt idx="70">
                  <c:v>0.19452054794520549</c:v>
                </c:pt>
                <c:pt idx="71">
                  <c:v>0.19726027397260273</c:v>
                </c:pt>
                <c:pt idx="72">
                  <c:v>0.2</c:v>
                </c:pt>
                <c:pt idx="73">
                  <c:v>0.20273972602739726</c:v>
                </c:pt>
                <c:pt idx="74">
                  <c:v>0.20547945205479451</c:v>
                </c:pt>
                <c:pt idx="75">
                  <c:v>0.20821917808219179</c:v>
                </c:pt>
                <c:pt idx="76">
                  <c:v>0.21095890410958903</c:v>
                </c:pt>
                <c:pt idx="77">
                  <c:v>0.21369863013698631</c:v>
                </c:pt>
                <c:pt idx="78">
                  <c:v>0.21643835616438356</c:v>
                </c:pt>
                <c:pt idx="79">
                  <c:v>0.21917808219178081</c:v>
                </c:pt>
                <c:pt idx="80">
                  <c:v>0.22191780821917809</c:v>
                </c:pt>
                <c:pt idx="81">
                  <c:v>0.22465753424657534</c:v>
                </c:pt>
                <c:pt idx="82">
                  <c:v>0.22739726027397261</c:v>
                </c:pt>
                <c:pt idx="83">
                  <c:v>0.23013698630136986</c:v>
                </c:pt>
                <c:pt idx="84">
                  <c:v>0.23287671232876711</c:v>
                </c:pt>
                <c:pt idx="85">
                  <c:v>0.23561643835616439</c:v>
                </c:pt>
                <c:pt idx="86">
                  <c:v>0.23835616438356164</c:v>
                </c:pt>
                <c:pt idx="87">
                  <c:v>0.24109589041095891</c:v>
                </c:pt>
                <c:pt idx="88">
                  <c:v>0.24383561643835616</c:v>
                </c:pt>
                <c:pt idx="89">
                  <c:v>0.24657534246575341</c:v>
                </c:pt>
                <c:pt idx="90">
                  <c:v>0.24931506849315069</c:v>
                </c:pt>
                <c:pt idx="91">
                  <c:v>0.25205479452054796</c:v>
                </c:pt>
                <c:pt idx="92">
                  <c:v>0.25479452054794521</c:v>
                </c:pt>
                <c:pt idx="93">
                  <c:v>0.25753424657534246</c:v>
                </c:pt>
                <c:pt idx="94">
                  <c:v>0.26027397260273971</c:v>
                </c:pt>
                <c:pt idx="95">
                  <c:v>0.26301369863013696</c:v>
                </c:pt>
                <c:pt idx="96">
                  <c:v>0.26575342465753427</c:v>
                </c:pt>
                <c:pt idx="97">
                  <c:v>0.26849315068493151</c:v>
                </c:pt>
                <c:pt idx="98">
                  <c:v>0.27123287671232876</c:v>
                </c:pt>
                <c:pt idx="99">
                  <c:v>0.27397260273972601</c:v>
                </c:pt>
                <c:pt idx="100">
                  <c:v>0.27671232876712326</c:v>
                </c:pt>
                <c:pt idx="101">
                  <c:v>0.27945205479452057</c:v>
                </c:pt>
                <c:pt idx="102">
                  <c:v>0.28219178082191781</c:v>
                </c:pt>
                <c:pt idx="103">
                  <c:v>0.28493150684931506</c:v>
                </c:pt>
                <c:pt idx="104">
                  <c:v>0.28767123287671231</c:v>
                </c:pt>
                <c:pt idx="105">
                  <c:v>0.29041095890410956</c:v>
                </c:pt>
                <c:pt idx="106">
                  <c:v>0.29315068493150687</c:v>
                </c:pt>
                <c:pt idx="107">
                  <c:v>0.29589041095890412</c:v>
                </c:pt>
                <c:pt idx="108">
                  <c:v>0.29863013698630136</c:v>
                </c:pt>
                <c:pt idx="109">
                  <c:v>0.30136986301369861</c:v>
                </c:pt>
                <c:pt idx="110">
                  <c:v>0.30410958904109592</c:v>
                </c:pt>
                <c:pt idx="111">
                  <c:v>0.30684931506849317</c:v>
                </c:pt>
                <c:pt idx="112">
                  <c:v>0.30958904109589042</c:v>
                </c:pt>
                <c:pt idx="113">
                  <c:v>0.31232876712328766</c:v>
                </c:pt>
                <c:pt idx="114">
                  <c:v>0.31506849315068491</c:v>
                </c:pt>
                <c:pt idx="115">
                  <c:v>0.31780821917808222</c:v>
                </c:pt>
                <c:pt idx="116">
                  <c:v>0.32054794520547947</c:v>
                </c:pt>
                <c:pt idx="117">
                  <c:v>0.32328767123287672</c:v>
                </c:pt>
                <c:pt idx="118">
                  <c:v>0.32602739726027397</c:v>
                </c:pt>
                <c:pt idx="119">
                  <c:v>0.32876712328767121</c:v>
                </c:pt>
                <c:pt idx="120">
                  <c:v>0.33150684931506852</c:v>
                </c:pt>
                <c:pt idx="121">
                  <c:v>0.33424657534246577</c:v>
                </c:pt>
                <c:pt idx="122">
                  <c:v>0.33698630136986302</c:v>
                </c:pt>
                <c:pt idx="123">
                  <c:v>0.33972602739726027</c:v>
                </c:pt>
                <c:pt idx="124">
                  <c:v>0.34246575342465752</c:v>
                </c:pt>
                <c:pt idx="125">
                  <c:v>0.34520547945205482</c:v>
                </c:pt>
                <c:pt idx="126">
                  <c:v>0.34794520547945207</c:v>
                </c:pt>
                <c:pt idx="127">
                  <c:v>0.35068493150684932</c:v>
                </c:pt>
                <c:pt idx="128">
                  <c:v>0.35342465753424657</c:v>
                </c:pt>
                <c:pt idx="129">
                  <c:v>0.35616438356164382</c:v>
                </c:pt>
                <c:pt idx="130">
                  <c:v>0.35890410958904112</c:v>
                </c:pt>
                <c:pt idx="131">
                  <c:v>0.36164383561643837</c:v>
                </c:pt>
                <c:pt idx="132">
                  <c:v>0.36438356164383562</c:v>
                </c:pt>
                <c:pt idx="133">
                  <c:v>0.36712328767123287</c:v>
                </c:pt>
                <c:pt idx="134">
                  <c:v>0.36986301369863012</c:v>
                </c:pt>
                <c:pt idx="135">
                  <c:v>0.37260273972602742</c:v>
                </c:pt>
                <c:pt idx="136">
                  <c:v>0.37534246575342467</c:v>
                </c:pt>
                <c:pt idx="137">
                  <c:v>0.37808219178082192</c:v>
                </c:pt>
                <c:pt idx="138">
                  <c:v>0.38082191780821917</c:v>
                </c:pt>
                <c:pt idx="139">
                  <c:v>0.38356164383561642</c:v>
                </c:pt>
                <c:pt idx="140">
                  <c:v>0.38630136986301372</c:v>
                </c:pt>
                <c:pt idx="141">
                  <c:v>0.38904109589041097</c:v>
                </c:pt>
                <c:pt idx="142">
                  <c:v>0.39178082191780822</c:v>
                </c:pt>
                <c:pt idx="143">
                  <c:v>0.39452054794520547</c:v>
                </c:pt>
                <c:pt idx="144">
                  <c:v>0.39726027397260272</c:v>
                </c:pt>
                <c:pt idx="145">
                  <c:v>0.4</c:v>
                </c:pt>
                <c:pt idx="146">
                  <c:v>0.40273972602739727</c:v>
                </c:pt>
                <c:pt idx="147">
                  <c:v>0.40547945205479452</c:v>
                </c:pt>
                <c:pt idx="148">
                  <c:v>0.40821917808219177</c:v>
                </c:pt>
                <c:pt idx="149">
                  <c:v>0.41095890410958902</c:v>
                </c:pt>
                <c:pt idx="150">
                  <c:v>0.41369863013698632</c:v>
                </c:pt>
                <c:pt idx="151">
                  <c:v>0.41643835616438357</c:v>
                </c:pt>
                <c:pt idx="152">
                  <c:v>0.41917808219178082</c:v>
                </c:pt>
                <c:pt idx="153">
                  <c:v>0.42191780821917807</c:v>
                </c:pt>
                <c:pt idx="154">
                  <c:v>0.42465753424657532</c:v>
                </c:pt>
                <c:pt idx="155">
                  <c:v>0.42739726027397262</c:v>
                </c:pt>
                <c:pt idx="156">
                  <c:v>0.43013698630136987</c:v>
                </c:pt>
                <c:pt idx="157">
                  <c:v>0.43287671232876712</c:v>
                </c:pt>
                <c:pt idx="158">
                  <c:v>0.43561643835616437</c:v>
                </c:pt>
                <c:pt idx="159">
                  <c:v>0.43835616438356162</c:v>
                </c:pt>
                <c:pt idx="160">
                  <c:v>0.44109589041095892</c:v>
                </c:pt>
                <c:pt idx="161">
                  <c:v>0.44383561643835617</c:v>
                </c:pt>
                <c:pt idx="162">
                  <c:v>0.44657534246575342</c:v>
                </c:pt>
                <c:pt idx="163">
                  <c:v>0.44931506849315067</c:v>
                </c:pt>
                <c:pt idx="164">
                  <c:v>0.45205479452054792</c:v>
                </c:pt>
                <c:pt idx="165">
                  <c:v>0.45479452054794522</c:v>
                </c:pt>
                <c:pt idx="166">
                  <c:v>0.45753424657534247</c:v>
                </c:pt>
                <c:pt idx="167">
                  <c:v>0.46027397260273972</c:v>
                </c:pt>
                <c:pt idx="168">
                  <c:v>0.46301369863013697</c:v>
                </c:pt>
                <c:pt idx="169">
                  <c:v>0.46575342465753422</c:v>
                </c:pt>
                <c:pt idx="170">
                  <c:v>0.46849315068493153</c:v>
                </c:pt>
                <c:pt idx="171">
                  <c:v>0.47123287671232877</c:v>
                </c:pt>
                <c:pt idx="172">
                  <c:v>0.47397260273972602</c:v>
                </c:pt>
                <c:pt idx="173">
                  <c:v>0.47671232876712327</c:v>
                </c:pt>
                <c:pt idx="174">
                  <c:v>0.47945205479452052</c:v>
                </c:pt>
                <c:pt idx="175">
                  <c:v>0.48219178082191783</c:v>
                </c:pt>
                <c:pt idx="176">
                  <c:v>0.48493150684931507</c:v>
                </c:pt>
                <c:pt idx="177">
                  <c:v>0.48767123287671232</c:v>
                </c:pt>
                <c:pt idx="178">
                  <c:v>0.49041095890410957</c:v>
                </c:pt>
                <c:pt idx="179">
                  <c:v>0.49315068493150682</c:v>
                </c:pt>
                <c:pt idx="180">
                  <c:v>0.49589041095890413</c:v>
                </c:pt>
                <c:pt idx="181">
                  <c:v>0.49863013698630138</c:v>
                </c:pt>
                <c:pt idx="182">
                  <c:v>0.50136986301369868</c:v>
                </c:pt>
                <c:pt idx="183">
                  <c:v>0.50410958904109593</c:v>
                </c:pt>
                <c:pt idx="184">
                  <c:v>0.50684931506849318</c:v>
                </c:pt>
                <c:pt idx="185">
                  <c:v>0.50958904109589043</c:v>
                </c:pt>
                <c:pt idx="186">
                  <c:v>0.51232876712328768</c:v>
                </c:pt>
                <c:pt idx="187">
                  <c:v>0.51506849315068493</c:v>
                </c:pt>
                <c:pt idx="188">
                  <c:v>0.51780821917808217</c:v>
                </c:pt>
                <c:pt idx="189">
                  <c:v>0.52054794520547942</c:v>
                </c:pt>
                <c:pt idx="190">
                  <c:v>0.52328767123287667</c:v>
                </c:pt>
                <c:pt idx="191">
                  <c:v>0.52602739726027392</c:v>
                </c:pt>
                <c:pt idx="192">
                  <c:v>0.52876712328767128</c:v>
                </c:pt>
                <c:pt idx="193">
                  <c:v>0.53150684931506853</c:v>
                </c:pt>
                <c:pt idx="194">
                  <c:v>0.53424657534246578</c:v>
                </c:pt>
                <c:pt idx="195">
                  <c:v>0.53698630136986303</c:v>
                </c:pt>
                <c:pt idx="196">
                  <c:v>0.53972602739726028</c:v>
                </c:pt>
                <c:pt idx="197">
                  <c:v>0.54246575342465753</c:v>
                </c:pt>
                <c:pt idx="198">
                  <c:v>0.54520547945205478</c:v>
                </c:pt>
                <c:pt idx="199">
                  <c:v>0.54794520547945202</c:v>
                </c:pt>
                <c:pt idx="200">
                  <c:v>0.55068493150684927</c:v>
                </c:pt>
                <c:pt idx="201">
                  <c:v>0.55342465753424652</c:v>
                </c:pt>
                <c:pt idx="202">
                  <c:v>0.55616438356164388</c:v>
                </c:pt>
                <c:pt idx="203">
                  <c:v>0.55890410958904113</c:v>
                </c:pt>
                <c:pt idx="204">
                  <c:v>0.56164383561643838</c:v>
                </c:pt>
                <c:pt idx="205">
                  <c:v>0.56438356164383563</c:v>
                </c:pt>
                <c:pt idx="206">
                  <c:v>0.56712328767123288</c:v>
                </c:pt>
                <c:pt idx="207">
                  <c:v>0.56986301369863013</c:v>
                </c:pt>
                <c:pt idx="208">
                  <c:v>0.57260273972602738</c:v>
                </c:pt>
                <c:pt idx="209">
                  <c:v>0.57534246575342463</c:v>
                </c:pt>
                <c:pt idx="210">
                  <c:v>0.57808219178082187</c:v>
                </c:pt>
                <c:pt idx="211">
                  <c:v>0.58082191780821912</c:v>
                </c:pt>
                <c:pt idx="212">
                  <c:v>0.58356164383561648</c:v>
                </c:pt>
                <c:pt idx="213">
                  <c:v>0.58630136986301373</c:v>
                </c:pt>
                <c:pt idx="214">
                  <c:v>0.58904109589041098</c:v>
                </c:pt>
                <c:pt idx="215">
                  <c:v>0.59178082191780823</c:v>
                </c:pt>
                <c:pt idx="216">
                  <c:v>0.59452054794520548</c:v>
                </c:pt>
                <c:pt idx="217">
                  <c:v>0.59726027397260273</c:v>
                </c:pt>
                <c:pt idx="218">
                  <c:v>0.6</c:v>
                </c:pt>
                <c:pt idx="219">
                  <c:v>0.60273972602739723</c:v>
                </c:pt>
                <c:pt idx="220">
                  <c:v>0.60547945205479448</c:v>
                </c:pt>
                <c:pt idx="221">
                  <c:v>0.60821917808219184</c:v>
                </c:pt>
                <c:pt idx="222">
                  <c:v>0.61095890410958908</c:v>
                </c:pt>
                <c:pt idx="223">
                  <c:v>0.61369863013698633</c:v>
                </c:pt>
                <c:pt idx="224">
                  <c:v>0.61643835616438358</c:v>
                </c:pt>
                <c:pt idx="225">
                  <c:v>0.61917808219178083</c:v>
                </c:pt>
                <c:pt idx="226">
                  <c:v>0.62191780821917808</c:v>
                </c:pt>
                <c:pt idx="227">
                  <c:v>0.62465753424657533</c:v>
                </c:pt>
                <c:pt idx="228">
                  <c:v>0.62739726027397258</c:v>
                </c:pt>
                <c:pt idx="229">
                  <c:v>0.63013698630136983</c:v>
                </c:pt>
                <c:pt idx="230">
                  <c:v>0.63287671232876708</c:v>
                </c:pt>
                <c:pt idx="231">
                  <c:v>0.63561643835616444</c:v>
                </c:pt>
                <c:pt idx="232">
                  <c:v>0.63835616438356169</c:v>
                </c:pt>
                <c:pt idx="233">
                  <c:v>0.64109589041095894</c:v>
                </c:pt>
                <c:pt idx="234">
                  <c:v>0.64383561643835618</c:v>
                </c:pt>
                <c:pt idx="235">
                  <c:v>0.64657534246575343</c:v>
                </c:pt>
                <c:pt idx="236">
                  <c:v>0.64931506849315068</c:v>
                </c:pt>
                <c:pt idx="237">
                  <c:v>0.65205479452054793</c:v>
                </c:pt>
                <c:pt idx="238">
                  <c:v>0.65479452054794518</c:v>
                </c:pt>
                <c:pt idx="239">
                  <c:v>0.65753424657534243</c:v>
                </c:pt>
                <c:pt idx="240">
                  <c:v>0.66027397260273968</c:v>
                </c:pt>
                <c:pt idx="241">
                  <c:v>0.66301369863013704</c:v>
                </c:pt>
                <c:pt idx="242">
                  <c:v>0.66575342465753429</c:v>
                </c:pt>
                <c:pt idx="243">
                  <c:v>0.66849315068493154</c:v>
                </c:pt>
                <c:pt idx="244">
                  <c:v>0.67123287671232879</c:v>
                </c:pt>
                <c:pt idx="245">
                  <c:v>0.67397260273972603</c:v>
                </c:pt>
                <c:pt idx="246">
                  <c:v>0.67671232876712328</c:v>
                </c:pt>
                <c:pt idx="247">
                  <c:v>0.67945205479452053</c:v>
                </c:pt>
                <c:pt idx="248">
                  <c:v>0.68219178082191778</c:v>
                </c:pt>
                <c:pt idx="249">
                  <c:v>0.68493150684931503</c:v>
                </c:pt>
                <c:pt idx="250">
                  <c:v>0.68767123287671228</c:v>
                </c:pt>
                <c:pt idx="251">
                  <c:v>0.69041095890410964</c:v>
                </c:pt>
                <c:pt idx="252">
                  <c:v>0.69315068493150689</c:v>
                </c:pt>
                <c:pt idx="253">
                  <c:v>0.69589041095890414</c:v>
                </c:pt>
                <c:pt idx="254">
                  <c:v>0.69863013698630139</c:v>
                </c:pt>
                <c:pt idx="255">
                  <c:v>0.70136986301369864</c:v>
                </c:pt>
                <c:pt idx="256">
                  <c:v>0.70410958904109588</c:v>
                </c:pt>
                <c:pt idx="257">
                  <c:v>0.70684931506849313</c:v>
                </c:pt>
                <c:pt idx="258">
                  <c:v>0.70958904109589038</c:v>
                </c:pt>
                <c:pt idx="259">
                  <c:v>0.71232876712328763</c:v>
                </c:pt>
                <c:pt idx="260">
                  <c:v>0.71506849315068488</c:v>
                </c:pt>
                <c:pt idx="261">
                  <c:v>0.71780821917808224</c:v>
                </c:pt>
                <c:pt idx="262">
                  <c:v>0.72054794520547949</c:v>
                </c:pt>
                <c:pt idx="263">
                  <c:v>0.72328767123287674</c:v>
                </c:pt>
                <c:pt idx="264">
                  <c:v>0.72602739726027399</c:v>
                </c:pt>
                <c:pt idx="265">
                  <c:v>0.72876712328767124</c:v>
                </c:pt>
                <c:pt idx="266">
                  <c:v>0.73150684931506849</c:v>
                </c:pt>
                <c:pt idx="267">
                  <c:v>0.73424657534246573</c:v>
                </c:pt>
                <c:pt idx="268">
                  <c:v>0.73698630136986298</c:v>
                </c:pt>
                <c:pt idx="269">
                  <c:v>0.73972602739726023</c:v>
                </c:pt>
                <c:pt idx="270">
                  <c:v>0.74246575342465748</c:v>
                </c:pt>
                <c:pt idx="271">
                  <c:v>0.74520547945205484</c:v>
                </c:pt>
                <c:pt idx="272">
                  <c:v>0.74794520547945209</c:v>
                </c:pt>
                <c:pt idx="273">
                  <c:v>0.75068493150684934</c:v>
                </c:pt>
                <c:pt idx="274">
                  <c:v>0.75342465753424659</c:v>
                </c:pt>
                <c:pt idx="275">
                  <c:v>0.75616438356164384</c:v>
                </c:pt>
                <c:pt idx="276">
                  <c:v>0.75890410958904109</c:v>
                </c:pt>
                <c:pt idx="277">
                  <c:v>0.76164383561643834</c:v>
                </c:pt>
                <c:pt idx="278">
                  <c:v>0.76438356164383559</c:v>
                </c:pt>
                <c:pt idx="279">
                  <c:v>0.76712328767123283</c:v>
                </c:pt>
                <c:pt idx="280">
                  <c:v>0.76986301369863008</c:v>
                </c:pt>
                <c:pt idx="281">
                  <c:v>0.77260273972602744</c:v>
                </c:pt>
                <c:pt idx="282">
                  <c:v>0.77534246575342469</c:v>
                </c:pt>
                <c:pt idx="283">
                  <c:v>0.77808219178082194</c:v>
                </c:pt>
                <c:pt idx="284">
                  <c:v>0.78082191780821919</c:v>
                </c:pt>
                <c:pt idx="285">
                  <c:v>0.78356164383561644</c:v>
                </c:pt>
                <c:pt idx="286">
                  <c:v>0.78630136986301369</c:v>
                </c:pt>
                <c:pt idx="287">
                  <c:v>0.78904109589041094</c:v>
                </c:pt>
                <c:pt idx="288">
                  <c:v>0.79178082191780819</c:v>
                </c:pt>
                <c:pt idx="289">
                  <c:v>0.79452054794520544</c:v>
                </c:pt>
                <c:pt idx="290">
                  <c:v>0.79726027397260268</c:v>
                </c:pt>
                <c:pt idx="291">
                  <c:v>0.8</c:v>
                </c:pt>
                <c:pt idx="292">
                  <c:v>0.80273972602739729</c:v>
                </c:pt>
                <c:pt idx="293">
                  <c:v>0.80547945205479454</c:v>
                </c:pt>
                <c:pt idx="294">
                  <c:v>0.80821917808219179</c:v>
                </c:pt>
                <c:pt idx="295">
                  <c:v>0.81095890410958904</c:v>
                </c:pt>
                <c:pt idx="296">
                  <c:v>0.81369863013698629</c:v>
                </c:pt>
                <c:pt idx="297">
                  <c:v>0.81643835616438354</c:v>
                </c:pt>
                <c:pt idx="298">
                  <c:v>0.81917808219178079</c:v>
                </c:pt>
                <c:pt idx="299">
                  <c:v>0.82191780821917804</c:v>
                </c:pt>
                <c:pt idx="300">
                  <c:v>0.8246575342465754</c:v>
                </c:pt>
                <c:pt idx="301">
                  <c:v>0.82739726027397265</c:v>
                </c:pt>
                <c:pt idx="302">
                  <c:v>0.83013698630136989</c:v>
                </c:pt>
                <c:pt idx="303">
                  <c:v>0.83287671232876714</c:v>
                </c:pt>
                <c:pt idx="304">
                  <c:v>0.83561643835616439</c:v>
                </c:pt>
                <c:pt idx="305">
                  <c:v>0.83835616438356164</c:v>
                </c:pt>
                <c:pt idx="306">
                  <c:v>0.84109589041095889</c:v>
                </c:pt>
                <c:pt idx="307">
                  <c:v>0.84383561643835614</c:v>
                </c:pt>
                <c:pt idx="308">
                  <c:v>0.84657534246575339</c:v>
                </c:pt>
                <c:pt idx="309">
                  <c:v>0.84931506849315064</c:v>
                </c:pt>
                <c:pt idx="310">
                  <c:v>0.852054794520548</c:v>
                </c:pt>
                <c:pt idx="311">
                  <c:v>0.85479452054794525</c:v>
                </c:pt>
                <c:pt idx="312">
                  <c:v>0.8575342465753425</c:v>
                </c:pt>
                <c:pt idx="313">
                  <c:v>0.86027397260273974</c:v>
                </c:pt>
                <c:pt idx="314">
                  <c:v>0.86301369863013699</c:v>
                </c:pt>
                <c:pt idx="315">
                  <c:v>0.86575342465753424</c:v>
                </c:pt>
                <c:pt idx="316">
                  <c:v>0.86849315068493149</c:v>
                </c:pt>
                <c:pt idx="317">
                  <c:v>0.87123287671232874</c:v>
                </c:pt>
                <c:pt idx="318">
                  <c:v>0.87397260273972599</c:v>
                </c:pt>
                <c:pt idx="319">
                  <c:v>0.87671232876712324</c:v>
                </c:pt>
                <c:pt idx="320">
                  <c:v>0.8794520547945206</c:v>
                </c:pt>
                <c:pt idx="321">
                  <c:v>0.88219178082191785</c:v>
                </c:pt>
                <c:pt idx="322">
                  <c:v>0.8849315068493151</c:v>
                </c:pt>
                <c:pt idx="323">
                  <c:v>0.88767123287671235</c:v>
                </c:pt>
                <c:pt idx="324">
                  <c:v>0.8904109589041096</c:v>
                </c:pt>
                <c:pt idx="325">
                  <c:v>0.89315068493150684</c:v>
                </c:pt>
                <c:pt idx="326">
                  <c:v>0.89589041095890409</c:v>
                </c:pt>
                <c:pt idx="327">
                  <c:v>0.89863013698630134</c:v>
                </c:pt>
                <c:pt idx="328">
                  <c:v>0.90136986301369859</c:v>
                </c:pt>
                <c:pt idx="329">
                  <c:v>0.90410958904109584</c:v>
                </c:pt>
                <c:pt idx="330">
                  <c:v>0.9068493150684932</c:v>
                </c:pt>
                <c:pt idx="331">
                  <c:v>0.90958904109589045</c:v>
                </c:pt>
                <c:pt idx="332">
                  <c:v>0.9123287671232877</c:v>
                </c:pt>
                <c:pt idx="333">
                  <c:v>0.91506849315068495</c:v>
                </c:pt>
                <c:pt idx="334">
                  <c:v>0.9178082191780822</c:v>
                </c:pt>
                <c:pt idx="335">
                  <c:v>0.92054794520547945</c:v>
                </c:pt>
                <c:pt idx="336">
                  <c:v>0.92328767123287669</c:v>
                </c:pt>
                <c:pt idx="337">
                  <c:v>0.92602739726027394</c:v>
                </c:pt>
                <c:pt idx="338">
                  <c:v>0.92876712328767119</c:v>
                </c:pt>
                <c:pt idx="339">
                  <c:v>0.93150684931506844</c:v>
                </c:pt>
                <c:pt idx="340">
                  <c:v>0.9342465753424658</c:v>
                </c:pt>
                <c:pt idx="341">
                  <c:v>0.93698630136986305</c:v>
                </c:pt>
                <c:pt idx="342">
                  <c:v>0.9397260273972603</c:v>
                </c:pt>
                <c:pt idx="343">
                  <c:v>0.94246575342465755</c:v>
                </c:pt>
                <c:pt idx="344">
                  <c:v>0.9452054794520548</c:v>
                </c:pt>
                <c:pt idx="345">
                  <c:v>0.94794520547945205</c:v>
                </c:pt>
                <c:pt idx="346">
                  <c:v>0.9506849315068493</c:v>
                </c:pt>
                <c:pt idx="347">
                  <c:v>0.95342465753424654</c:v>
                </c:pt>
                <c:pt idx="348">
                  <c:v>0.95616438356164379</c:v>
                </c:pt>
                <c:pt idx="349">
                  <c:v>0.95890410958904104</c:v>
                </c:pt>
                <c:pt idx="350">
                  <c:v>0.9616438356164384</c:v>
                </c:pt>
                <c:pt idx="351">
                  <c:v>0.96438356164383565</c:v>
                </c:pt>
                <c:pt idx="352">
                  <c:v>0.9671232876712329</c:v>
                </c:pt>
                <c:pt idx="353">
                  <c:v>0.96986301369863015</c:v>
                </c:pt>
                <c:pt idx="354">
                  <c:v>0.9726027397260274</c:v>
                </c:pt>
                <c:pt idx="355">
                  <c:v>0.97534246575342465</c:v>
                </c:pt>
                <c:pt idx="356">
                  <c:v>0.9780821917808219</c:v>
                </c:pt>
                <c:pt idx="357">
                  <c:v>0.98082191780821915</c:v>
                </c:pt>
                <c:pt idx="358">
                  <c:v>0.98356164383561639</c:v>
                </c:pt>
                <c:pt idx="359">
                  <c:v>0.98630136986301364</c:v>
                </c:pt>
                <c:pt idx="360">
                  <c:v>0.989041095890411</c:v>
                </c:pt>
                <c:pt idx="361">
                  <c:v>0.99178082191780825</c:v>
                </c:pt>
                <c:pt idx="362">
                  <c:v>0.9945205479452055</c:v>
                </c:pt>
                <c:pt idx="363">
                  <c:v>0.99726027397260275</c:v>
                </c:pt>
                <c:pt idx="364">
                  <c:v>1</c:v>
                </c:pt>
                <c:pt idx="365">
                  <c:v>1.0027397260273974</c:v>
                </c:pt>
                <c:pt idx="366">
                  <c:v>1.0054794520547945</c:v>
                </c:pt>
                <c:pt idx="367">
                  <c:v>1.0082191780821919</c:v>
                </c:pt>
                <c:pt idx="368">
                  <c:v>1.010958904109589</c:v>
                </c:pt>
                <c:pt idx="369">
                  <c:v>1.0136986301369864</c:v>
                </c:pt>
                <c:pt idx="370">
                  <c:v>1.0164383561643835</c:v>
                </c:pt>
                <c:pt idx="371">
                  <c:v>1.0191780821917809</c:v>
                </c:pt>
                <c:pt idx="372">
                  <c:v>1.021917808219178</c:v>
                </c:pt>
                <c:pt idx="373">
                  <c:v>1.0246575342465754</c:v>
                </c:pt>
                <c:pt idx="374">
                  <c:v>1.0273972602739727</c:v>
                </c:pt>
                <c:pt idx="375">
                  <c:v>1.0301369863013699</c:v>
                </c:pt>
                <c:pt idx="376">
                  <c:v>1.0328767123287672</c:v>
                </c:pt>
                <c:pt idx="377">
                  <c:v>1.0356164383561643</c:v>
                </c:pt>
                <c:pt idx="378">
                  <c:v>1.0383561643835617</c:v>
                </c:pt>
                <c:pt idx="379">
                  <c:v>1.0410958904109588</c:v>
                </c:pt>
                <c:pt idx="380">
                  <c:v>1.0438356164383562</c:v>
                </c:pt>
                <c:pt idx="381">
                  <c:v>1.0465753424657533</c:v>
                </c:pt>
                <c:pt idx="382">
                  <c:v>1.0493150684931507</c:v>
                </c:pt>
                <c:pt idx="383">
                  <c:v>1.0520547945205478</c:v>
                </c:pt>
                <c:pt idx="384">
                  <c:v>1.0547945205479452</c:v>
                </c:pt>
                <c:pt idx="385">
                  <c:v>1.0575342465753426</c:v>
                </c:pt>
                <c:pt idx="386">
                  <c:v>1.0602739726027397</c:v>
                </c:pt>
                <c:pt idx="387">
                  <c:v>1.0630136986301371</c:v>
                </c:pt>
                <c:pt idx="388">
                  <c:v>1.0657534246575342</c:v>
                </c:pt>
                <c:pt idx="389">
                  <c:v>1.0684931506849316</c:v>
                </c:pt>
                <c:pt idx="390">
                  <c:v>1.0712328767123287</c:v>
                </c:pt>
                <c:pt idx="391">
                  <c:v>1.0739726027397261</c:v>
                </c:pt>
                <c:pt idx="392">
                  <c:v>1.0767123287671232</c:v>
                </c:pt>
                <c:pt idx="393">
                  <c:v>1.0794520547945206</c:v>
                </c:pt>
                <c:pt idx="394">
                  <c:v>1.0821917808219179</c:v>
                </c:pt>
                <c:pt idx="395">
                  <c:v>1.0849315068493151</c:v>
                </c:pt>
                <c:pt idx="396">
                  <c:v>1.0876712328767124</c:v>
                </c:pt>
                <c:pt idx="397">
                  <c:v>1.0904109589041096</c:v>
                </c:pt>
                <c:pt idx="398">
                  <c:v>1.0931506849315069</c:v>
                </c:pt>
                <c:pt idx="399">
                  <c:v>1.095890410958904</c:v>
                </c:pt>
                <c:pt idx="400">
                  <c:v>1.0986301369863014</c:v>
                </c:pt>
                <c:pt idx="401">
                  <c:v>1.1013698630136985</c:v>
                </c:pt>
                <c:pt idx="402">
                  <c:v>1.1041095890410959</c:v>
                </c:pt>
                <c:pt idx="403">
                  <c:v>1.106849315068493</c:v>
                </c:pt>
                <c:pt idx="404">
                  <c:v>1.1095890410958904</c:v>
                </c:pt>
                <c:pt idx="405">
                  <c:v>1.1123287671232878</c:v>
                </c:pt>
                <c:pt idx="406">
                  <c:v>1.1150684931506849</c:v>
                </c:pt>
                <c:pt idx="407">
                  <c:v>1.1178082191780823</c:v>
                </c:pt>
                <c:pt idx="408">
                  <c:v>1.1205479452054794</c:v>
                </c:pt>
                <c:pt idx="409">
                  <c:v>1.1232876712328768</c:v>
                </c:pt>
                <c:pt idx="410">
                  <c:v>1.1260273972602739</c:v>
                </c:pt>
                <c:pt idx="411">
                  <c:v>1.1287671232876713</c:v>
                </c:pt>
                <c:pt idx="412">
                  <c:v>1.1315068493150684</c:v>
                </c:pt>
                <c:pt idx="413">
                  <c:v>1.1342465753424658</c:v>
                </c:pt>
                <c:pt idx="414">
                  <c:v>1.1369863013698631</c:v>
                </c:pt>
                <c:pt idx="415">
                  <c:v>1.1397260273972603</c:v>
                </c:pt>
                <c:pt idx="416">
                  <c:v>1.1424657534246576</c:v>
                </c:pt>
                <c:pt idx="417">
                  <c:v>1.1452054794520548</c:v>
                </c:pt>
                <c:pt idx="418">
                  <c:v>1.1479452054794521</c:v>
                </c:pt>
                <c:pt idx="419">
                  <c:v>1.1506849315068493</c:v>
                </c:pt>
                <c:pt idx="420">
                  <c:v>1.1534246575342466</c:v>
                </c:pt>
                <c:pt idx="421">
                  <c:v>1.1561643835616437</c:v>
                </c:pt>
                <c:pt idx="422">
                  <c:v>1.1589041095890411</c:v>
                </c:pt>
                <c:pt idx="423">
                  <c:v>1.1616438356164382</c:v>
                </c:pt>
                <c:pt idx="424">
                  <c:v>1.1643835616438356</c:v>
                </c:pt>
                <c:pt idx="425">
                  <c:v>1.167123287671233</c:v>
                </c:pt>
                <c:pt idx="426">
                  <c:v>1.1698630136986301</c:v>
                </c:pt>
                <c:pt idx="427">
                  <c:v>1.1726027397260275</c:v>
                </c:pt>
                <c:pt idx="428">
                  <c:v>1.1753424657534246</c:v>
                </c:pt>
                <c:pt idx="429">
                  <c:v>1.178082191780822</c:v>
                </c:pt>
                <c:pt idx="430">
                  <c:v>1.1808219178082191</c:v>
                </c:pt>
                <c:pt idx="431">
                  <c:v>1.1835616438356165</c:v>
                </c:pt>
                <c:pt idx="432">
                  <c:v>1.1863013698630136</c:v>
                </c:pt>
                <c:pt idx="433">
                  <c:v>1.189041095890411</c:v>
                </c:pt>
                <c:pt idx="434">
                  <c:v>1.1917808219178083</c:v>
                </c:pt>
                <c:pt idx="435">
                  <c:v>1.1945205479452055</c:v>
                </c:pt>
                <c:pt idx="436">
                  <c:v>1.1972602739726028</c:v>
                </c:pt>
                <c:pt idx="437">
                  <c:v>1.2</c:v>
                </c:pt>
                <c:pt idx="438">
                  <c:v>1.2027397260273973</c:v>
                </c:pt>
                <c:pt idx="439">
                  <c:v>1.2054794520547945</c:v>
                </c:pt>
                <c:pt idx="440">
                  <c:v>1.2082191780821918</c:v>
                </c:pt>
                <c:pt idx="441">
                  <c:v>1.210958904109589</c:v>
                </c:pt>
                <c:pt idx="442">
                  <c:v>1.2136986301369863</c:v>
                </c:pt>
                <c:pt idx="443">
                  <c:v>1.2164383561643837</c:v>
                </c:pt>
                <c:pt idx="444">
                  <c:v>1.2191780821917808</c:v>
                </c:pt>
                <c:pt idx="445">
                  <c:v>1.2219178082191782</c:v>
                </c:pt>
                <c:pt idx="446">
                  <c:v>1.2246575342465753</c:v>
                </c:pt>
                <c:pt idx="447">
                  <c:v>1.2273972602739727</c:v>
                </c:pt>
                <c:pt idx="448">
                  <c:v>1.2301369863013698</c:v>
                </c:pt>
                <c:pt idx="449">
                  <c:v>1.2328767123287672</c:v>
                </c:pt>
                <c:pt idx="450">
                  <c:v>1.2356164383561643</c:v>
                </c:pt>
                <c:pt idx="451">
                  <c:v>1.2383561643835617</c:v>
                </c:pt>
                <c:pt idx="452">
                  <c:v>1.2410958904109588</c:v>
                </c:pt>
                <c:pt idx="453">
                  <c:v>1.2438356164383562</c:v>
                </c:pt>
                <c:pt idx="454">
                  <c:v>1.2465753424657535</c:v>
                </c:pt>
                <c:pt idx="455">
                  <c:v>1.2493150684931507</c:v>
                </c:pt>
                <c:pt idx="456">
                  <c:v>1.252054794520548</c:v>
                </c:pt>
                <c:pt idx="457">
                  <c:v>1.2547945205479452</c:v>
                </c:pt>
                <c:pt idx="458">
                  <c:v>1.2575342465753425</c:v>
                </c:pt>
                <c:pt idx="459">
                  <c:v>1.2602739726027397</c:v>
                </c:pt>
                <c:pt idx="460">
                  <c:v>1.263013698630137</c:v>
                </c:pt>
                <c:pt idx="461">
                  <c:v>1.2657534246575342</c:v>
                </c:pt>
                <c:pt idx="462">
                  <c:v>1.2684931506849315</c:v>
                </c:pt>
                <c:pt idx="463">
                  <c:v>1.2712328767123289</c:v>
                </c:pt>
                <c:pt idx="464">
                  <c:v>1.273972602739726</c:v>
                </c:pt>
                <c:pt idx="465">
                  <c:v>1.2767123287671234</c:v>
                </c:pt>
                <c:pt idx="466">
                  <c:v>1.2794520547945205</c:v>
                </c:pt>
                <c:pt idx="467">
                  <c:v>1.2821917808219179</c:v>
                </c:pt>
                <c:pt idx="468">
                  <c:v>1.284931506849315</c:v>
                </c:pt>
                <c:pt idx="469">
                  <c:v>1.2876712328767124</c:v>
                </c:pt>
                <c:pt idx="470">
                  <c:v>1.2904109589041095</c:v>
                </c:pt>
                <c:pt idx="471">
                  <c:v>1.2931506849315069</c:v>
                </c:pt>
                <c:pt idx="472">
                  <c:v>1.295890410958904</c:v>
                </c:pt>
                <c:pt idx="473">
                  <c:v>1.2986301369863014</c:v>
                </c:pt>
                <c:pt idx="474">
                  <c:v>1.3013698630136987</c:v>
                </c:pt>
                <c:pt idx="475">
                  <c:v>1.3041095890410959</c:v>
                </c:pt>
                <c:pt idx="476">
                  <c:v>1.3068493150684932</c:v>
                </c:pt>
                <c:pt idx="477">
                  <c:v>1.3095890410958904</c:v>
                </c:pt>
                <c:pt idx="478">
                  <c:v>1.3123287671232877</c:v>
                </c:pt>
                <c:pt idx="479">
                  <c:v>1.3150684931506849</c:v>
                </c:pt>
                <c:pt idx="480">
                  <c:v>1.3178082191780822</c:v>
                </c:pt>
                <c:pt idx="481">
                  <c:v>1.3205479452054794</c:v>
                </c:pt>
                <c:pt idx="482">
                  <c:v>1.3232876712328767</c:v>
                </c:pt>
                <c:pt idx="483">
                  <c:v>1.3260273972602741</c:v>
                </c:pt>
                <c:pt idx="484">
                  <c:v>1.3287671232876712</c:v>
                </c:pt>
                <c:pt idx="485">
                  <c:v>1.3315068493150686</c:v>
                </c:pt>
                <c:pt idx="486">
                  <c:v>1.3342465753424657</c:v>
                </c:pt>
                <c:pt idx="487">
                  <c:v>1.3369863013698631</c:v>
                </c:pt>
                <c:pt idx="488">
                  <c:v>1.3397260273972602</c:v>
                </c:pt>
                <c:pt idx="489">
                  <c:v>1.3424657534246576</c:v>
                </c:pt>
                <c:pt idx="490">
                  <c:v>1.3452054794520547</c:v>
                </c:pt>
                <c:pt idx="491">
                  <c:v>1.3479452054794521</c:v>
                </c:pt>
                <c:pt idx="492">
                  <c:v>1.3506849315068492</c:v>
                </c:pt>
                <c:pt idx="493">
                  <c:v>1.3534246575342466</c:v>
                </c:pt>
                <c:pt idx="494">
                  <c:v>1.3561643835616439</c:v>
                </c:pt>
                <c:pt idx="495">
                  <c:v>1.3589041095890411</c:v>
                </c:pt>
                <c:pt idx="496">
                  <c:v>1.3616438356164384</c:v>
                </c:pt>
                <c:pt idx="497">
                  <c:v>1.3643835616438356</c:v>
                </c:pt>
                <c:pt idx="498">
                  <c:v>1.3671232876712329</c:v>
                </c:pt>
                <c:pt idx="499">
                  <c:v>1.3698630136986301</c:v>
                </c:pt>
                <c:pt idx="500">
                  <c:v>1.3726027397260274</c:v>
                </c:pt>
                <c:pt idx="501">
                  <c:v>1.3753424657534246</c:v>
                </c:pt>
                <c:pt idx="502">
                  <c:v>1.3780821917808219</c:v>
                </c:pt>
                <c:pt idx="503">
                  <c:v>1.3808219178082193</c:v>
                </c:pt>
                <c:pt idx="504">
                  <c:v>1.3835616438356164</c:v>
                </c:pt>
                <c:pt idx="505">
                  <c:v>1.3863013698630138</c:v>
                </c:pt>
                <c:pt idx="506">
                  <c:v>1.3890410958904109</c:v>
                </c:pt>
                <c:pt idx="507">
                  <c:v>1.3917808219178083</c:v>
                </c:pt>
                <c:pt idx="508">
                  <c:v>1.3945205479452054</c:v>
                </c:pt>
                <c:pt idx="509">
                  <c:v>1.3972602739726028</c:v>
                </c:pt>
                <c:pt idx="510">
                  <c:v>1.4</c:v>
                </c:pt>
                <c:pt idx="511">
                  <c:v>1.4027397260273973</c:v>
                </c:pt>
                <c:pt idx="512">
                  <c:v>1.4054794520547946</c:v>
                </c:pt>
                <c:pt idx="513">
                  <c:v>1.4082191780821918</c:v>
                </c:pt>
                <c:pt idx="514">
                  <c:v>1.4109589041095891</c:v>
                </c:pt>
                <c:pt idx="515">
                  <c:v>1.4136986301369863</c:v>
                </c:pt>
                <c:pt idx="516">
                  <c:v>1.4164383561643836</c:v>
                </c:pt>
                <c:pt idx="517">
                  <c:v>1.4191780821917808</c:v>
                </c:pt>
                <c:pt idx="518">
                  <c:v>1.4219178082191781</c:v>
                </c:pt>
                <c:pt idx="519">
                  <c:v>1.4246575342465753</c:v>
                </c:pt>
                <c:pt idx="520">
                  <c:v>1.4273972602739726</c:v>
                </c:pt>
                <c:pt idx="521">
                  <c:v>1.4301369863013698</c:v>
                </c:pt>
                <c:pt idx="522">
                  <c:v>1.4328767123287671</c:v>
                </c:pt>
                <c:pt idx="523">
                  <c:v>1.4356164383561645</c:v>
                </c:pt>
                <c:pt idx="524">
                  <c:v>1.4383561643835616</c:v>
                </c:pt>
                <c:pt idx="525">
                  <c:v>1.441095890410959</c:v>
                </c:pt>
                <c:pt idx="526">
                  <c:v>1.4438356164383561</c:v>
                </c:pt>
                <c:pt idx="527">
                  <c:v>1.4465753424657535</c:v>
                </c:pt>
                <c:pt idx="528">
                  <c:v>1.4493150684931506</c:v>
                </c:pt>
                <c:pt idx="529">
                  <c:v>1.452054794520548</c:v>
                </c:pt>
                <c:pt idx="530">
                  <c:v>1.4547945205479451</c:v>
                </c:pt>
                <c:pt idx="531">
                  <c:v>1.4575342465753425</c:v>
                </c:pt>
                <c:pt idx="532">
                  <c:v>1.4602739726027398</c:v>
                </c:pt>
                <c:pt idx="533">
                  <c:v>1.463013698630137</c:v>
                </c:pt>
                <c:pt idx="534">
                  <c:v>1.4657534246575343</c:v>
                </c:pt>
                <c:pt idx="535">
                  <c:v>1.4684931506849315</c:v>
                </c:pt>
                <c:pt idx="536">
                  <c:v>1.4712328767123288</c:v>
                </c:pt>
                <c:pt idx="537">
                  <c:v>1.473972602739726</c:v>
                </c:pt>
                <c:pt idx="538">
                  <c:v>1.4767123287671233</c:v>
                </c:pt>
                <c:pt idx="539">
                  <c:v>1.4794520547945205</c:v>
                </c:pt>
                <c:pt idx="540">
                  <c:v>1.4821917808219178</c:v>
                </c:pt>
                <c:pt idx="541">
                  <c:v>1.484931506849315</c:v>
                </c:pt>
                <c:pt idx="542">
                  <c:v>1.4876712328767123</c:v>
                </c:pt>
                <c:pt idx="543">
                  <c:v>1.4904109589041097</c:v>
                </c:pt>
                <c:pt idx="544">
                  <c:v>1.4931506849315068</c:v>
                </c:pt>
                <c:pt idx="545">
                  <c:v>1.4958904109589042</c:v>
                </c:pt>
                <c:pt idx="546">
                  <c:v>1.4986301369863013</c:v>
                </c:pt>
                <c:pt idx="547">
                  <c:v>1.5013698630136987</c:v>
                </c:pt>
                <c:pt idx="548">
                  <c:v>1.5041095890410958</c:v>
                </c:pt>
                <c:pt idx="549">
                  <c:v>1.5068493150684932</c:v>
                </c:pt>
                <c:pt idx="550">
                  <c:v>1.5095890410958903</c:v>
                </c:pt>
                <c:pt idx="551">
                  <c:v>1.5123287671232877</c:v>
                </c:pt>
                <c:pt idx="552">
                  <c:v>1.515068493150685</c:v>
                </c:pt>
                <c:pt idx="553">
                  <c:v>1.5178082191780822</c:v>
                </c:pt>
                <c:pt idx="554">
                  <c:v>1.5205479452054795</c:v>
                </c:pt>
                <c:pt idx="555">
                  <c:v>1.5232876712328767</c:v>
                </c:pt>
                <c:pt idx="556">
                  <c:v>1.526027397260274</c:v>
                </c:pt>
                <c:pt idx="557">
                  <c:v>1.5287671232876712</c:v>
                </c:pt>
                <c:pt idx="558">
                  <c:v>1.5315068493150685</c:v>
                </c:pt>
                <c:pt idx="559">
                  <c:v>1.5342465753424657</c:v>
                </c:pt>
                <c:pt idx="560">
                  <c:v>1.536986301369863</c:v>
                </c:pt>
                <c:pt idx="561">
                  <c:v>1.5397260273972602</c:v>
                </c:pt>
                <c:pt idx="562">
                  <c:v>1.5424657534246575</c:v>
                </c:pt>
                <c:pt idx="563">
                  <c:v>1.5452054794520549</c:v>
                </c:pt>
                <c:pt idx="564">
                  <c:v>1.547945205479452</c:v>
                </c:pt>
                <c:pt idx="565">
                  <c:v>1.5506849315068494</c:v>
                </c:pt>
                <c:pt idx="566">
                  <c:v>1.5534246575342465</c:v>
                </c:pt>
                <c:pt idx="567">
                  <c:v>1.5561643835616439</c:v>
                </c:pt>
                <c:pt idx="568">
                  <c:v>1.558904109589041</c:v>
                </c:pt>
                <c:pt idx="569">
                  <c:v>1.5616438356164384</c:v>
                </c:pt>
                <c:pt idx="570">
                  <c:v>1.5643835616438355</c:v>
                </c:pt>
                <c:pt idx="571">
                  <c:v>1.5671232876712329</c:v>
                </c:pt>
                <c:pt idx="572">
                  <c:v>1.5698630136986302</c:v>
                </c:pt>
                <c:pt idx="573">
                  <c:v>1.5726027397260274</c:v>
                </c:pt>
                <c:pt idx="574">
                  <c:v>1.5753424657534247</c:v>
                </c:pt>
                <c:pt idx="575">
                  <c:v>1.5780821917808219</c:v>
                </c:pt>
                <c:pt idx="576">
                  <c:v>1.5808219178082192</c:v>
                </c:pt>
                <c:pt idx="577">
                  <c:v>1.5835616438356164</c:v>
                </c:pt>
                <c:pt idx="578">
                  <c:v>1.5863013698630137</c:v>
                </c:pt>
                <c:pt idx="579">
                  <c:v>1.5890410958904109</c:v>
                </c:pt>
                <c:pt idx="580">
                  <c:v>1.5917808219178082</c:v>
                </c:pt>
                <c:pt idx="581">
                  <c:v>1.5945205479452054</c:v>
                </c:pt>
                <c:pt idx="582">
                  <c:v>1.5972602739726027</c:v>
                </c:pt>
                <c:pt idx="583">
                  <c:v>1.6</c:v>
                </c:pt>
                <c:pt idx="584">
                  <c:v>1.6027397260273972</c:v>
                </c:pt>
                <c:pt idx="585">
                  <c:v>1.6054794520547946</c:v>
                </c:pt>
                <c:pt idx="586">
                  <c:v>1.6082191780821917</c:v>
                </c:pt>
                <c:pt idx="587">
                  <c:v>1.6109589041095891</c:v>
                </c:pt>
                <c:pt idx="588">
                  <c:v>1.6136986301369862</c:v>
                </c:pt>
                <c:pt idx="589">
                  <c:v>1.6164383561643836</c:v>
                </c:pt>
                <c:pt idx="590">
                  <c:v>1.6191780821917807</c:v>
                </c:pt>
                <c:pt idx="591">
                  <c:v>1.6219178082191781</c:v>
                </c:pt>
                <c:pt idx="592">
                  <c:v>1.6246575342465754</c:v>
                </c:pt>
                <c:pt idx="593">
                  <c:v>1.6273972602739726</c:v>
                </c:pt>
                <c:pt idx="594">
                  <c:v>1.6301369863013699</c:v>
                </c:pt>
                <c:pt idx="595">
                  <c:v>1.6328767123287671</c:v>
                </c:pt>
                <c:pt idx="596">
                  <c:v>1.6356164383561644</c:v>
                </c:pt>
                <c:pt idx="597">
                  <c:v>1.6383561643835616</c:v>
                </c:pt>
                <c:pt idx="598">
                  <c:v>1.6410958904109589</c:v>
                </c:pt>
                <c:pt idx="599">
                  <c:v>1.6438356164383561</c:v>
                </c:pt>
                <c:pt idx="600">
                  <c:v>1.6465753424657534</c:v>
                </c:pt>
                <c:pt idx="601">
                  <c:v>1.6493150684931508</c:v>
                </c:pt>
                <c:pt idx="602">
                  <c:v>1.6520547945205479</c:v>
                </c:pt>
                <c:pt idx="603">
                  <c:v>1.6547945205479453</c:v>
                </c:pt>
                <c:pt idx="604">
                  <c:v>1.6575342465753424</c:v>
                </c:pt>
                <c:pt idx="605">
                  <c:v>1.6602739726027398</c:v>
                </c:pt>
                <c:pt idx="606">
                  <c:v>1.6630136986301369</c:v>
                </c:pt>
                <c:pt idx="607">
                  <c:v>1.6657534246575343</c:v>
                </c:pt>
                <c:pt idx="608">
                  <c:v>1.6684931506849314</c:v>
                </c:pt>
                <c:pt idx="609">
                  <c:v>1.6712328767123288</c:v>
                </c:pt>
                <c:pt idx="610">
                  <c:v>1.6739726027397259</c:v>
                </c:pt>
                <c:pt idx="611">
                  <c:v>1.6767123287671233</c:v>
                </c:pt>
                <c:pt idx="612">
                  <c:v>1.6794520547945206</c:v>
                </c:pt>
                <c:pt idx="613">
                  <c:v>1.6821917808219178</c:v>
                </c:pt>
                <c:pt idx="614">
                  <c:v>1.6849315068493151</c:v>
                </c:pt>
                <c:pt idx="615">
                  <c:v>1.6876712328767123</c:v>
                </c:pt>
                <c:pt idx="616">
                  <c:v>1.6904109589041096</c:v>
                </c:pt>
                <c:pt idx="617">
                  <c:v>1.6931506849315068</c:v>
                </c:pt>
                <c:pt idx="618">
                  <c:v>1.6958904109589041</c:v>
                </c:pt>
                <c:pt idx="619">
                  <c:v>1.6986301369863013</c:v>
                </c:pt>
                <c:pt idx="620">
                  <c:v>1.7013698630136986</c:v>
                </c:pt>
                <c:pt idx="621">
                  <c:v>1.704109589041096</c:v>
                </c:pt>
                <c:pt idx="622">
                  <c:v>1.7068493150684931</c:v>
                </c:pt>
                <c:pt idx="623">
                  <c:v>1.7095890410958905</c:v>
                </c:pt>
                <c:pt idx="624">
                  <c:v>1.7123287671232876</c:v>
                </c:pt>
                <c:pt idx="625">
                  <c:v>1.715068493150685</c:v>
                </c:pt>
                <c:pt idx="626">
                  <c:v>1.7178082191780821</c:v>
                </c:pt>
                <c:pt idx="627">
                  <c:v>1.7205479452054795</c:v>
                </c:pt>
                <c:pt idx="628">
                  <c:v>1.7232876712328766</c:v>
                </c:pt>
                <c:pt idx="629">
                  <c:v>1.726027397260274</c:v>
                </c:pt>
                <c:pt idx="630">
                  <c:v>1.7287671232876711</c:v>
                </c:pt>
                <c:pt idx="631">
                  <c:v>1.7315068493150685</c:v>
                </c:pt>
                <c:pt idx="632">
                  <c:v>1.7342465753424658</c:v>
                </c:pt>
                <c:pt idx="633">
                  <c:v>1.736986301369863</c:v>
                </c:pt>
                <c:pt idx="634">
                  <c:v>1.7397260273972603</c:v>
                </c:pt>
                <c:pt idx="635">
                  <c:v>1.7424657534246575</c:v>
                </c:pt>
                <c:pt idx="636">
                  <c:v>1.7452054794520548</c:v>
                </c:pt>
                <c:pt idx="637">
                  <c:v>1.747945205479452</c:v>
                </c:pt>
                <c:pt idx="638">
                  <c:v>1.7506849315068493</c:v>
                </c:pt>
                <c:pt idx="639">
                  <c:v>1.7534246575342465</c:v>
                </c:pt>
                <c:pt idx="640">
                  <c:v>1.7561643835616438</c:v>
                </c:pt>
                <c:pt idx="641">
                  <c:v>1.7589041095890412</c:v>
                </c:pt>
                <c:pt idx="642">
                  <c:v>1.7616438356164383</c:v>
                </c:pt>
                <c:pt idx="643">
                  <c:v>1.7643835616438357</c:v>
                </c:pt>
                <c:pt idx="644">
                  <c:v>1.7671232876712328</c:v>
                </c:pt>
                <c:pt idx="645">
                  <c:v>1.7698630136986302</c:v>
                </c:pt>
                <c:pt idx="646">
                  <c:v>1.7726027397260273</c:v>
                </c:pt>
                <c:pt idx="647">
                  <c:v>1.7753424657534247</c:v>
                </c:pt>
                <c:pt idx="648">
                  <c:v>1.7780821917808218</c:v>
                </c:pt>
                <c:pt idx="649">
                  <c:v>1.7808219178082192</c:v>
                </c:pt>
                <c:pt idx="650">
                  <c:v>1.7835616438356163</c:v>
                </c:pt>
                <c:pt idx="651">
                  <c:v>1.7863013698630137</c:v>
                </c:pt>
                <c:pt idx="652">
                  <c:v>1.789041095890411</c:v>
                </c:pt>
                <c:pt idx="653">
                  <c:v>1.7917808219178082</c:v>
                </c:pt>
                <c:pt idx="654">
                  <c:v>1.7945205479452055</c:v>
                </c:pt>
                <c:pt idx="655">
                  <c:v>1.7972602739726027</c:v>
                </c:pt>
                <c:pt idx="656">
                  <c:v>1.8</c:v>
                </c:pt>
                <c:pt idx="657">
                  <c:v>1.8027397260273972</c:v>
                </c:pt>
                <c:pt idx="658">
                  <c:v>1.8054794520547945</c:v>
                </c:pt>
                <c:pt idx="659">
                  <c:v>1.8082191780821917</c:v>
                </c:pt>
                <c:pt idx="660">
                  <c:v>1.810958904109589</c:v>
                </c:pt>
                <c:pt idx="661">
                  <c:v>1.8136986301369864</c:v>
                </c:pt>
                <c:pt idx="662">
                  <c:v>1.8164383561643835</c:v>
                </c:pt>
                <c:pt idx="663">
                  <c:v>1.8191780821917809</c:v>
                </c:pt>
                <c:pt idx="664">
                  <c:v>1.821917808219178</c:v>
                </c:pt>
                <c:pt idx="665">
                  <c:v>1.8246575342465754</c:v>
                </c:pt>
                <c:pt idx="666">
                  <c:v>1.8273972602739725</c:v>
                </c:pt>
                <c:pt idx="667">
                  <c:v>1.8301369863013699</c:v>
                </c:pt>
                <c:pt idx="668">
                  <c:v>1.832876712328767</c:v>
                </c:pt>
                <c:pt idx="669">
                  <c:v>1.8356164383561644</c:v>
                </c:pt>
                <c:pt idx="670">
                  <c:v>1.8383561643835618</c:v>
                </c:pt>
                <c:pt idx="671">
                  <c:v>1.8410958904109589</c:v>
                </c:pt>
                <c:pt idx="672">
                  <c:v>1.8438356164383563</c:v>
                </c:pt>
                <c:pt idx="673">
                  <c:v>1.8465753424657534</c:v>
                </c:pt>
                <c:pt idx="674">
                  <c:v>1.8493150684931507</c:v>
                </c:pt>
                <c:pt idx="675">
                  <c:v>1.8520547945205479</c:v>
                </c:pt>
                <c:pt idx="676">
                  <c:v>1.8547945205479452</c:v>
                </c:pt>
                <c:pt idx="677">
                  <c:v>1.8575342465753424</c:v>
                </c:pt>
                <c:pt idx="678">
                  <c:v>1.8602739726027397</c:v>
                </c:pt>
                <c:pt idx="679">
                  <c:v>1.8630136986301369</c:v>
                </c:pt>
                <c:pt idx="680">
                  <c:v>1.8657534246575342</c:v>
                </c:pt>
                <c:pt idx="681">
                  <c:v>1.8684931506849316</c:v>
                </c:pt>
                <c:pt idx="682">
                  <c:v>1.8712328767123287</c:v>
                </c:pt>
                <c:pt idx="683">
                  <c:v>1.8739726027397261</c:v>
                </c:pt>
                <c:pt idx="684">
                  <c:v>1.8767123287671232</c:v>
                </c:pt>
                <c:pt idx="685">
                  <c:v>1.8794520547945206</c:v>
                </c:pt>
                <c:pt idx="686">
                  <c:v>1.8821917808219177</c:v>
                </c:pt>
                <c:pt idx="687">
                  <c:v>1.8849315068493151</c:v>
                </c:pt>
                <c:pt idx="688">
                  <c:v>1.8876712328767122</c:v>
                </c:pt>
                <c:pt idx="689">
                  <c:v>1.8904109589041096</c:v>
                </c:pt>
                <c:pt idx="690">
                  <c:v>1.893150684931507</c:v>
                </c:pt>
                <c:pt idx="691">
                  <c:v>1.8958904109589041</c:v>
                </c:pt>
                <c:pt idx="692">
                  <c:v>1.8986301369863015</c:v>
                </c:pt>
                <c:pt idx="693">
                  <c:v>1.9013698630136986</c:v>
                </c:pt>
                <c:pt idx="694">
                  <c:v>1.904109589041096</c:v>
                </c:pt>
                <c:pt idx="695">
                  <c:v>1.9068493150684931</c:v>
                </c:pt>
                <c:pt idx="696">
                  <c:v>1.9095890410958904</c:v>
                </c:pt>
                <c:pt idx="697">
                  <c:v>1.9123287671232876</c:v>
                </c:pt>
                <c:pt idx="698">
                  <c:v>1.9150684931506849</c:v>
                </c:pt>
                <c:pt idx="699">
                  <c:v>1.9178082191780821</c:v>
                </c:pt>
                <c:pt idx="700">
                  <c:v>1.9205479452054794</c:v>
                </c:pt>
                <c:pt idx="701">
                  <c:v>1.9232876712328768</c:v>
                </c:pt>
                <c:pt idx="702">
                  <c:v>1.9260273972602739</c:v>
                </c:pt>
                <c:pt idx="703">
                  <c:v>1.9287671232876713</c:v>
                </c:pt>
                <c:pt idx="704">
                  <c:v>1.9315068493150684</c:v>
                </c:pt>
                <c:pt idx="705">
                  <c:v>1.9342465753424658</c:v>
                </c:pt>
                <c:pt idx="706">
                  <c:v>1.9369863013698629</c:v>
                </c:pt>
                <c:pt idx="707">
                  <c:v>1.9397260273972603</c:v>
                </c:pt>
                <c:pt idx="708">
                  <c:v>1.9424657534246574</c:v>
                </c:pt>
                <c:pt idx="709">
                  <c:v>1.9452054794520548</c:v>
                </c:pt>
                <c:pt idx="710">
                  <c:v>1.9479452054794522</c:v>
                </c:pt>
                <c:pt idx="711">
                  <c:v>1.9506849315068493</c:v>
                </c:pt>
                <c:pt idx="712">
                  <c:v>1.9534246575342467</c:v>
                </c:pt>
                <c:pt idx="713">
                  <c:v>1.9561643835616438</c:v>
                </c:pt>
                <c:pt idx="714">
                  <c:v>1.9589041095890412</c:v>
                </c:pt>
                <c:pt idx="715">
                  <c:v>1.9616438356164383</c:v>
                </c:pt>
                <c:pt idx="716">
                  <c:v>1.9643835616438357</c:v>
                </c:pt>
                <c:pt idx="717">
                  <c:v>1.9671232876712328</c:v>
                </c:pt>
                <c:pt idx="718">
                  <c:v>1.9698630136986301</c:v>
                </c:pt>
                <c:pt idx="719">
                  <c:v>1.9726027397260273</c:v>
                </c:pt>
                <c:pt idx="720">
                  <c:v>1.9753424657534246</c:v>
                </c:pt>
                <c:pt idx="721">
                  <c:v>1.978082191780822</c:v>
                </c:pt>
                <c:pt idx="722">
                  <c:v>1.9808219178082191</c:v>
                </c:pt>
                <c:pt idx="723">
                  <c:v>1.9835616438356165</c:v>
                </c:pt>
                <c:pt idx="724">
                  <c:v>1.9863013698630136</c:v>
                </c:pt>
                <c:pt idx="725">
                  <c:v>1.989041095890411</c:v>
                </c:pt>
                <c:pt idx="726">
                  <c:v>1.9917808219178081</c:v>
                </c:pt>
                <c:pt idx="727">
                  <c:v>1.9945205479452055</c:v>
                </c:pt>
                <c:pt idx="728">
                  <c:v>1.9972602739726026</c:v>
                </c:pt>
                <c:pt idx="729">
                  <c:v>2</c:v>
                </c:pt>
                <c:pt idx="730">
                  <c:v>2.0027397260273974</c:v>
                </c:pt>
                <c:pt idx="731">
                  <c:v>2.0054794520547947</c:v>
                </c:pt>
                <c:pt idx="732">
                  <c:v>2.0082191780821916</c:v>
                </c:pt>
                <c:pt idx="733">
                  <c:v>2.010958904109589</c:v>
                </c:pt>
                <c:pt idx="734">
                  <c:v>2.0136986301369864</c:v>
                </c:pt>
                <c:pt idx="735">
                  <c:v>2.0164383561643837</c:v>
                </c:pt>
                <c:pt idx="736">
                  <c:v>2.0191780821917806</c:v>
                </c:pt>
                <c:pt idx="737">
                  <c:v>2.021917808219178</c:v>
                </c:pt>
                <c:pt idx="738">
                  <c:v>2.0246575342465754</c:v>
                </c:pt>
                <c:pt idx="739">
                  <c:v>2.0273972602739727</c:v>
                </c:pt>
                <c:pt idx="740">
                  <c:v>2.0301369863013701</c:v>
                </c:pt>
                <c:pt idx="741">
                  <c:v>2.032876712328767</c:v>
                </c:pt>
                <c:pt idx="742">
                  <c:v>2.0356164383561643</c:v>
                </c:pt>
                <c:pt idx="743">
                  <c:v>2.0383561643835617</c:v>
                </c:pt>
                <c:pt idx="744">
                  <c:v>2.0410958904109591</c:v>
                </c:pt>
                <c:pt idx="745">
                  <c:v>2.043835616438356</c:v>
                </c:pt>
                <c:pt idx="746">
                  <c:v>2.0465753424657533</c:v>
                </c:pt>
                <c:pt idx="747">
                  <c:v>2.0493150684931507</c:v>
                </c:pt>
                <c:pt idx="748">
                  <c:v>2.0520547945205481</c:v>
                </c:pt>
                <c:pt idx="749">
                  <c:v>2.0547945205479454</c:v>
                </c:pt>
                <c:pt idx="750">
                  <c:v>2.0575342465753423</c:v>
                </c:pt>
                <c:pt idx="751">
                  <c:v>2.0602739726027397</c:v>
                </c:pt>
                <c:pt idx="752">
                  <c:v>2.0630136986301371</c:v>
                </c:pt>
                <c:pt idx="753">
                  <c:v>2.0657534246575344</c:v>
                </c:pt>
                <c:pt idx="754">
                  <c:v>2.0684931506849313</c:v>
                </c:pt>
                <c:pt idx="755">
                  <c:v>2.0712328767123287</c:v>
                </c:pt>
                <c:pt idx="756">
                  <c:v>2.0739726027397261</c:v>
                </c:pt>
                <c:pt idx="757">
                  <c:v>2.0767123287671234</c:v>
                </c:pt>
                <c:pt idx="758">
                  <c:v>2.0794520547945203</c:v>
                </c:pt>
                <c:pt idx="759">
                  <c:v>2.0821917808219177</c:v>
                </c:pt>
                <c:pt idx="760">
                  <c:v>2.0849315068493151</c:v>
                </c:pt>
                <c:pt idx="761">
                  <c:v>2.0876712328767124</c:v>
                </c:pt>
                <c:pt idx="762">
                  <c:v>2.0904109589041098</c:v>
                </c:pt>
                <c:pt idx="763">
                  <c:v>2.0931506849315067</c:v>
                </c:pt>
                <c:pt idx="764">
                  <c:v>2.095890410958904</c:v>
                </c:pt>
                <c:pt idx="765">
                  <c:v>2.0986301369863014</c:v>
                </c:pt>
                <c:pt idx="766">
                  <c:v>2.1013698630136988</c:v>
                </c:pt>
                <c:pt idx="767">
                  <c:v>2.1041095890410957</c:v>
                </c:pt>
                <c:pt idx="768">
                  <c:v>2.106849315068493</c:v>
                </c:pt>
                <c:pt idx="769">
                  <c:v>2.1095890410958904</c:v>
                </c:pt>
                <c:pt idx="770">
                  <c:v>2.1123287671232878</c:v>
                </c:pt>
                <c:pt idx="771">
                  <c:v>2.1150684931506851</c:v>
                </c:pt>
                <c:pt idx="772">
                  <c:v>2.117808219178082</c:v>
                </c:pt>
                <c:pt idx="773">
                  <c:v>2.1205479452054794</c:v>
                </c:pt>
                <c:pt idx="774">
                  <c:v>2.1232876712328768</c:v>
                </c:pt>
                <c:pt idx="775">
                  <c:v>2.1260273972602741</c:v>
                </c:pt>
                <c:pt idx="776">
                  <c:v>2.128767123287671</c:v>
                </c:pt>
                <c:pt idx="777">
                  <c:v>2.1315068493150684</c:v>
                </c:pt>
                <c:pt idx="778">
                  <c:v>2.1342465753424658</c:v>
                </c:pt>
                <c:pt idx="779">
                  <c:v>2.1369863013698631</c:v>
                </c:pt>
                <c:pt idx="780">
                  <c:v>2.1397260273972605</c:v>
                </c:pt>
                <c:pt idx="781">
                  <c:v>2.1424657534246574</c:v>
                </c:pt>
                <c:pt idx="782">
                  <c:v>2.1452054794520548</c:v>
                </c:pt>
                <c:pt idx="783">
                  <c:v>2.1479452054794521</c:v>
                </c:pt>
                <c:pt idx="784">
                  <c:v>2.1506849315068495</c:v>
                </c:pt>
                <c:pt idx="785">
                  <c:v>2.1534246575342464</c:v>
                </c:pt>
                <c:pt idx="786">
                  <c:v>2.1561643835616437</c:v>
                </c:pt>
                <c:pt idx="787">
                  <c:v>2.1589041095890411</c:v>
                </c:pt>
                <c:pt idx="788">
                  <c:v>2.1616438356164385</c:v>
                </c:pt>
                <c:pt idx="789">
                  <c:v>2.1643835616438358</c:v>
                </c:pt>
                <c:pt idx="790">
                  <c:v>2.1671232876712327</c:v>
                </c:pt>
                <c:pt idx="791">
                  <c:v>2.1698630136986301</c:v>
                </c:pt>
                <c:pt idx="792">
                  <c:v>2.1726027397260275</c:v>
                </c:pt>
                <c:pt idx="793">
                  <c:v>2.1753424657534248</c:v>
                </c:pt>
                <c:pt idx="794">
                  <c:v>2.1780821917808217</c:v>
                </c:pt>
                <c:pt idx="795">
                  <c:v>2.1808219178082191</c:v>
                </c:pt>
                <c:pt idx="796">
                  <c:v>2.1835616438356165</c:v>
                </c:pt>
                <c:pt idx="797">
                  <c:v>2.1863013698630138</c:v>
                </c:pt>
                <c:pt idx="798">
                  <c:v>2.1890410958904107</c:v>
                </c:pt>
                <c:pt idx="799">
                  <c:v>2.1917808219178081</c:v>
                </c:pt>
                <c:pt idx="800">
                  <c:v>2.1945205479452055</c:v>
                </c:pt>
                <c:pt idx="801">
                  <c:v>2.1972602739726028</c:v>
                </c:pt>
                <c:pt idx="802">
                  <c:v>2.2000000000000002</c:v>
                </c:pt>
                <c:pt idx="803">
                  <c:v>2.2027397260273971</c:v>
                </c:pt>
                <c:pt idx="804">
                  <c:v>2.2054794520547945</c:v>
                </c:pt>
                <c:pt idx="805">
                  <c:v>2.2082191780821918</c:v>
                </c:pt>
                <c:pt idx="806">
                  <c:v>2.2109589041095892</c:v>
                </c:pt>
                <c:pt idx="807">
                  <c:v>2.2136986301369861</c:v>
                </c:pt>
                <c:pt idx="808">
                  <c:v>2.2164383561643834</c:v>
                </c:pt>
                <c:pt idx="809">
                  <c:v>2.2191780821917808</c:v>
                </c:pt>
                <c:pt idx="810">
                  <c:v>2.2219178082191782</c:v>
                </c:pt>
                <c:pt idx="811">
                  <c:v>2.2246575342465755</c:v>
                </c:pt>
                <c:pt idx="812">
                  <c:v>2.2273972602739724</c:v>
                </c:pt>
                <c:pt idx="813">
                  <c:v>2.2301369863013698</c:v>
                </c:pt>
                <c:pt idx="814">
                  <c:v>2.2328767123287672</c:v>
                </c:pt>
                <c:pt idx="815">
                  <c:v>2.2356164383561645</c:v>
                </c:pt>
                <c:pt idx="816">
                  <c:v>2.2383561643835614</c:v>
                </c:pt>
                <c:pt idx="817">
                  <c:v>2.2410958904109588</c:v>
                </c:pt>
                <c:pt idx="818">
                  <c:v>2.2438356164383562</c:v>
                </c:pt>
                <c:pt idx="819">
                  <c:v>2.2465753424657535</c:v>
                </c:pt>
                <c:pt idx="820">
                  <c:v>2.2493150684931509</c:v>
                </c:pt>
                <c:pt idx="821">
                  <c:v>2.2520547945205478</c:v>
                </c:pt>
                <c:pt idx="822">
                  <c:v>2.2547945205479452</c:v>
                </c:pt>
                <c:pt idx="823">
                  <c:v>2.2575342465753425</c:v>
                </c:pt>
                <c:pt idx="824">
                  <c:v>2.2602739726027399</c:v>
                </c:pt>
                <c:pt idx="825">
                  <c:v>2.2630136986301368</c:v>
                </c:pt>
                <c:pt idx="826">
                  <c:v>2.2657534246575342</c:v>
                </c:pt>
                <c:pt idx="827">
                  <c:v>2.2684931506849315</c:v>
                </c:pt>
                <c:pt idx="828">
                  <c:v>2.2712328767123289</c:v>
                </c:pt>
                <c:pt idx="829">
                  <c:v>2.2739726027397262</c:v>
                </c:pt>
                <c:pt idx="830">
                  <c:v>2.2767123287671232</c:v>
                </c:pt>
                <c:pt idx="831">
                  <c:v>2.2794520547945205</c:v>
                </c:pt>
                <c:pt idx="832">
                  <c:v>2.2821917808219179</c:v>
                </c:pt>
                <c:pt idx="833">
                  <c:v>2.2849315068493152</c:v>
                </c:pt>
                <c:pt idx="834">
                  <c:v>2.2876712328767121</c:v>
                </c:pt>
                <c:pt idx="835">
                  <c:v>2.2904109589041095</c:v>
                </c:pt>
                <c:pt idx="836">
                  <c:v>2.2931506849315069</c:v>
                </c:pt>
                <c:pt idx="837">
                  <c:v>2.2958904109589042</c:v>
                </c:pt>
                <c:pt idx="838">
                  <c:v>2.2986301369863016</c:v>
                </c:pt>
                <c:pt idx="839">
                  <c:v>2.3013698630136985</c:v>
                </c:pt>
                <c:pt idx="840">
                  <c:v>2.3041095890410959</c:v>
                </c:pt>
                <c:pt idx="841">
                  <c:v>2.3068493150684932</c:v>
                </c:pt>
                <c:pt idx="842">
                  <c:v>2.3095890410958906</c:v>
                </c:pt>
                <c:pt idx="843">
                  <c:v>2.3123287671232875</c:v>
                </c:pt>
                <c:pt idx="844">
                  <c:v>2.3150684931506849</c:v>
                </c:pt>
                <c:pt idx="845">
                  <c:v>2.3178082191780822</c:v>
                </c:pt>
                <c:pt idx="846">
                  <c:v>2.3205479452054796</c:v>
                </c:pt>
                <c:pt idx="847">
                  <c:v>2.3232876712328765</c:v>
                </c:pt>
                <c:pt idx="848">
                  <c:v>2.3260273972602739</c:v>
                </c:pt>
                <c:pt idx="849">
                  <c:v>2.3287671232876712</c:v>
                </c:pt>
                <c:pt idx="850">
                  <c:v>2.3315068493150686</c:v>
                </c:pt>
                <c:pt idx="851">
                  <c:v>2.3342465753424659</c:v>
                </c:pt>
                <c:pt idx="852">
                  <c:v>2.3369863013698629</c:v>
                </c:pt>
                <c:pt idx="853">
                  <c:v>2.3397260273972602</c:v>
                </c:pt>
                <c:pt idx="854">
                  <c:v>2.3424657534246576</c:v>
                </c:pt>
                <c:pt idx="855">
                  <c:v>2.3452054794520549</c:v>
                </c:pt>
                <c:pt idx="856">
                  <c:v>2.3479452054794518</c:v>
                </c:pt>
                <c:pt idx="857">
                  <c:v>2.3506849315068492</c:v>
                </c:pt>
                <c:pt idx="858">
                  <c:v>2.3534246575342466</c:v>
                </c:pt>
                <c:pt idx="859">
                  <c:v>2.3561643835616439</c:v>
                </c:pt>
                <c:pt idx="860">
                  <c:v>2.3589041095890413</c:v>
                </c:pt>
                <c:pt idx="861">
                  <c:v>2.3616438356164382</c:v>
                </c:pt>
                <c:pt idx="862">
                  <c:v>2.3643835616438356</c:v>
                </c:pt>
                <c:pt idx="863">
                  <c:v>2.3671232876712329</c:v>
                </c:pt>
                <c:pt idx="864">
                  <c:v>2.3698630136986303</c:v>
                </c:pt>
                <c:pt idx="865">
                  <c:v>2.3726027397260272</c:v>
                </c:pt>
                <c:pt idx="866">
                  <c:v>2.3753424657534246</c:v>
                </c:pt>
                <c:pt idx="867">
                  <c:v>2.3780821917808219</c:v>
                </c:pt>
                <c:pt idx="868">
                  <c:v>2.3808219178082193</c:v>
                </c:pt>
                <c:pt idx="869">
                  <c:v>2.3835616438356166</c:v>
                </c:pt>
                <c:pt idx="870">
                  <c:v>2.3863013698630136</c:v>
                </c:pt>
                <c:pt idx="871">
                  <c:v>2.3890410958904109</c:v>
                </c:pt>
                <c:pt idx="872">
                  <c:v>2.3917808219178083</c:v>
                </c:pt>
                <c:pt idx="873">
                  <c:v>2.3945205479452056</c:v>
                </c:pt>
                <c:pt idx="874">
                  <c:v>2.3972602739726026</c:v>
                </c:pt>
                <c:pt idx="875">
                  <c:v>2.4</c:v>
                </c:pt>
                <c:pt idx="876">
                  <c:v>2.4027397260273973</c:v>
                </c:pt>
                <c:pt idx="877">
                  <c:v>2.4054794520547946</c:v>
                </c:pt>
                <c:pt idx="878">
                  <c:v>2.408219178082192</c:v>
                </c:pt>
                <c:pt idx="879">
                  <c:v>2.4109589041095889</c:v>
                </c:pt>
                <c:pt idx="880">
                  <c:v>2.4136986301369863</c:v>
                </c:pt>
                <c:pt idx="881">
                  <c:v>2.4164383561643836</c:v>
                </c:pt>
                <c:pt idx="882">
                  <c:v>2.419178082191781</c:v>
                </c:pt>
                <c:pt idx="883">
                  <c:v>2.4219178082191779</c:v>
                </c:pt>
                <c:pt idx="884">
                  <c:v>2.4246575342465753</c:v>
                </c:pt>
                <c:pt idx="885">
                  <c:v>2.4273972602739726</c:v>
                </c:pt>
                <c:pt idx="886">
                  <c:v>2.43013698630137</c:v>
                </c:pt>
                <c:pt idx="887">
                  <c:v>2.4328767123287673</c:v>
                </c:pt>
                <c:pt idx="888">
                  <c:v>2.4356164383561643</c:v>
                </c:pt>
                <c:pt idx="889">
                  <c:v>2.4383561643835616</c:v>
                </c:pt>
                <c:pt idx="890">
                  <c:v>2.441095890410959</c:v>
                </c:pt>
                <c:pt idx="891">
                  <c:v>2.4438356164383563</c:v>
                </c:pt>
                <c:pt idx="892">
                  <c:v>2.4465753424657533</c:v>
                </c:pt>
                <c:pt idx="893">
                  <c:v>2.4493150684931506</c:v>
                </c:pt>
                <c:pt idx="894">
                  <c:v>2.452054794520548</c:v>
                </c:pt>
                <c:pt idx="895">
                  <c:v>2.4547945205479453</c:v>
                </c:pt>
                <c:pt idx="896">
                  <c:v>2.4575342465753423</c:v>
                </c:pt>
                <c:pt idx="897">
                  <c:v>2.4602739726027396</c:v>
                </c:pt>
                <c:pt idx="898">
                  <c:v>2.463013698630137</c:v>
                </c:pt>
                <c:pt idx="899">
                  <c:v>2.4657534246575343</c:v>
                </c:pt>
                <c:pt idx="900">
                  <c:v>2.4684931506849317</c:v>
                </c:pt>
                <c:pt idx="901">
                  <c:v>2.4712328767123286</c:v>
                </c:pt>
                <c:pt idx="902">
                  <c:v>2.473972602739726</c:v>
                </c:pt>
                <c:pt idx="903">
                  <c:v>2.4767123287671233</c:v>
                </c:pt>
                <c:pt idx="904">
                  <c:v>2.4794520547945207</c:v>
                </c:pt>
                <c:pt idx="905">
                  <c:v>2.4821917808219176</c:v>
                </c:pt>
                <c:pt idx="906">
                  <c:v>2.484931506849315</c:v>
                </c:pt>
                <c:pt idx="907">
                  <c:v>2.4876712328767123</c:v>
                </c:pt>
                <c:pt idx="908">
                  <c:v>2.4904109589041097</c:v>
                </c:pt>
                <c:pt idx="909">
                  <c:v>2.493150684931507</c:v>
                </c:pt>
                <c:pt idx="910">
                  <c:v>2.495890410958904</c:v>
                </c:pt>
                <c:pt idx="911">
                  <c:v>2.4986301369863013</c:v>
                </c:pt>
                <c:pt idx="912">
                  <c:v>2.5013698630136987</c:v>
                </c:pt>
                <c:pt idx="913">
                  <c:v>2.504109589041096</c:v>
                </c:pt>
                <c:pt idx="914">
                  <c:v>2.506849315068493</c:v>
                </c:pt>
                <c:pt idx="915">
                  <c:v>2.5095890410958903</c:v>
                </c:pt>
                <c:pt idx="916">
                  <c:v>2.5123287671232877</c:v>
                </c:pt>
                <c:pt idx="917">
                  <c:v>2.515068493150685</c:v>
                </c:pt>
                <c:pt idx="918">
                  <c:v>2.5178082191780824</c:v>
                </c:pt>
                <c:pt idx="919">
                  <c:v>2.5205479452054793</c:v>
                </c:pt>
                <c:pt idx="920">
                  <c:v>2.5232876712328767</c:v>
                </c:pt>
                <c:pt idx="921">
                  <c:v>2.526027397260274</c:v>
                </c:pt>
                <c:pt idx="922">
                  <c:v>2.5287671232876714</c:v>
                </c:pt>
                <c:pt idx="923">
                  <c:v>2.5315068493150683</c:v>
                </c:pt>
                <c:pt idx="924">
                  <c:v>2.5342465753424657</c:v>
                </c:pt>
                <c:pt idx="925">
                  <c:v>2.536986301369863</c:v>
                </c:pt>
                <c:pt idx="926">
                  <c:v>2.5397260273972604</c:v>
                </c:pt>
                <c:pt idx="927">
                  <c:v>2.5424657534246577</c:v>
                </c:pt>
                <c:pt idx="928">
                  <c:v>2.5452054794520547</c:v>
                </c:pt>
                <c:pt idx="929">
                  <c:v>2.547945205479452</c:v>
                </c:pt>
                <c:pt idx="930">
                  <c:v>2.5506849315068494</c:v>
                </c:pt>
                <c:pt idx="931">
                  <c:v>2.5534246575342467</c:v>
                </c:pt>
                <c:pt idx="932">
                  <c:v>2.5561643835616437</c:v>
                </c:pt>
                <c:pt idx="933">
                  <c:v>2.558904109589041</c:v>
                </c:pt>
                <c:pt idx="934">
                  <c:v>2.5616438356164384</c:v>
                </c:pt>
                <c:pt idx="935">
                  <c:v>2.5643835616438357</c:v>
                </c:pt>
                <c:pt idx="936">
                  <c:v>2.5671232876712327</c:v>
                </c:pt>
                <c:pt idx="937">
                  <c:v>2.56986301369863</c:v>
                </c:pt>
                <c:pt idx="938">
                  <c:v>2.5726027397260274</c:v>
                </c:pt>
                <c:pt idx="939">
                  <c:v>2.5753424657534247</c:v>
                </c:pt>
                <c:pt idx="940">
                  <c:v>2.5780821917808221</c:v>
                </c:pt>
                <c:pt idx="941">
                  <c:v>2.580821917808219</c:v>
                </c:pt>
                <c:pt idx="942">
                  <c:v>2.5835616438356164</c:v>
                </c:pt>
                <c:pt idx="943">
                  <c:v>2.5863013698630137</c:v>
                </c:pt>
                <c:pt idx="944">
                  <c:v>2.5890410958904111</c:v>
                </c:pt>
                <c:pt idx="945">
                  <c:v>2.591780821917808</c:v>
                </c:pt>
                <c:pt idx="946">
                  <c:v>2.5945205479452054</c:v>
                </c:pt>
                <c:pt idx="947">
                  <c:v>2.5972602739726027</c:v>
                </c:pt>
                <c:pt idx="948">
                  <c:v>2.6</c:v>
                </c:pt>
                <c:pt idx="949">
                  <c:v>2.6027397260273974</c:v>
                </c:pt>
                <c:pt idx="950">
                  <c:v>2.6054794520547944</c:v>
                </c:pt>
                <c:pt idx="951">
                  <c:v>2.6082191780821917</c:v>
                </c:pt>
                <c:pt idx="952">
                  <c:v>2.6109589041095891</c:v>
                </c:pt>
                <c:pt idx="953">
                  <c:v>2.6136986301369864</c:v>
                </c:pt>
                <c:pt idx="954">
                  <c:v>2.6164383561643834</c:v>
                </c:pt>
                <c:pt idx="955">
                  <c:v>2.6191780821917807</c:v>
                </c:pt>
                <c:pt idx="956">
                  <c:v>2.6219178082191781</c:v>
                </c:pt>
                <c:pt idx="957">
                  <c:v>2.6246575342465754</c:v>
                </c:pt>
                <c:pt idx="958">
                  <c:v>2.6273972602739728</c:v>
                </c:pt>
                <c:pt idx="959">
                  <c:v>2.6301369863013697</c:v>
                </c:pt>
                <c:pt idx="960">
                  <c:v>2.6328767123287671</c:v>
                </c:pt>
                <c:pt idx="961">
                  <c:v>2.6356164383561644</c:v>
                </c:pt>
                <c:pt idx="962">
                  <c:v>2.6383561643835618</c:v>
                </c:pt>
                <c:pt idx="963">
                  <c:v>2.6410958904109587</c:v>
                </c:pt>
                <c:pt idx="964">
                  <c:v>2.6438356164383561</c:v>
                </c:pt>
                <c:pt idx="965">
                  <c:v>2.6465753424657534</c:v>
                </c:pt>
                <c:pt idx="966">
                  <c:v>2.6493150684931508</c:v>
                </c:pt>
                <c:pt idx="967">
                  <c:v>2.6520547945205482</c:v>
                </c:pt>
                <c:pt idx="968">
                  <c:v>2.6547945205479451</c:v>
                </c:pt>
                <c:pt idx="969">
                  <c:v>2.6575342465753424</c:v>
                </c:pt>
                <c:pt idx="970">
                  <c:v>2.6602739726027398</c:v>
                </c:pt>
                <c:pt idx="971">
                  <c:v>2.6630136986301371</c:v>
                </c:pt>
                <c:pt idx="972">
                  <c:v>2.6657534246575341</c:v>
                </c:pt>
                <c:pt idx="973">
                  <c:v>2.6684931506849314</c:v>
                </c:pt>
                <c:pt idx="974">
                  <c:v>2.6712328767123288</c:v>
                </c:pt>
                <c:pt idx="975">
                  <c:v>2.6739726027397261</c:v>
                </c:pt>
                <c:pt idx="976">
                  <c:v>2.6767123287671235</c:v>
                </c:pt>
                <c:pt idx="977">
                  <c:v>2.6794520547945204</c:v>
                </c:pt>
                <c:pt idx="978">
                  <c:v>2.6821917808219178</c:v>
                </c:pt>
                <c:pt idx="979">
                  <c:v>2.6849315068493151</c:v>
                </c:pt>
                <c:pt idx="980">
                  <c:v>2.6876712328767125</c:v>
                </c:pt>
                <c:pt idx="981">
                  <c:v>2.6904109589041094</c:v>
                </c:pt>
                <c:pt idx="982">
                  <c:v>2.6931506849315068</c:v>
                </c:pt>
                <c:pt idx="983">
                  <c:v>2.6958904109589041</c:v>
                </c:pt>
                <c:pt idx="984">
                  <c:v>2.6986301369863015</c:v>
                </c:pt>
                <c:pt idx="985">
                  <c:v>2.7013698630136984</c:v>
                </c:pt>
                <c:pt idx="986">
                  <c:v>2.7041095890410958</c:v>
                </c:pt>
                <c:pt idx="987">
                  <c:v>2.7068493150684931</c:v>
                </c:pt>
                <c:pt idx="988">
                  <c:v>2.7095890410958905</c:v>
                </c:pt>
                <c:pt idx="989">
                  <c:v>2.7123287671232879</c:v>
                </c:pt>
                <c:pt idx="990">
                  <c:v>2.7150684931506848</c:v>
                </c:pt>
                <c:pt idx="991">
                  <c:v>2.7178082191780821</c:v>
                </c:pt>
                <c:pt idx="992">
                  <c:v>2.7205479452054795</c:v>
                </c:pt>
                <c:pt idx="993">
                  <c:v>2.7232876712328768</c:v>
                </c:pt>
                <c:pt idx="994">
                  <c:v>2.7260273972602738</c:v>
                </c:pt>
                <c:pt idx="995">
                  <c:v>2.7287671232876711</c:v>
                </c:pt>
                <c:pt idx="996">
                  <c:v>2.7315068493150685</c:v>
                </c:pt>
                <c:pt idx="997">
                  <c:v>2.7342465753424658</c:v>
                </c:pt>
                <c:pt idx="998">
                  <c:v>2.7369863013698632</c:v>
                </c:pt>
                <c:pt idx="999">
                  <c:v>2.7397260273972601</c:v>
                </c:pt>
                <c:pt idx="1000">
                  <c:v>2.7424657534246575</c:v>
                </c:pt>
                <c:pt idx="1001">
                  <c:v>2.7452054794520548</c:v>
                </c:pt>
                <c:pt idx="1002">
                  <c:v>2.7479452054794522</c:v>
                </c:pt>
                <c:pt idx="1003">
                  <c:v>2.7506849315068491</c:v>
                </c:pt>
                <c:pt idx="1004">
                  <c:v>2.7534246575342465</c:v>
                </c:pt>
                <c:pt idx="1005">
                  <c:v>2.7561643835616438</c:v>
                </c:pt>
                <c:pt idx="1006">
                  <c:v>2.7589041095890412</c:v>
                </c:pt>
                <c:pt idx="1007">
                  <c:v>2.7616438356164386</c:v>
                </c:pt>
                <c:pt idx="1008">
                  <c:v>2.7643835616438355</c:v>
                </c:pt>
                <c:pt idx="1009">
                  <c:v>2.7671232876712328</c:v>
                </c:pt>
                <c:pt idx="1010">
                  <c:v>2.7698630136986302</c:v>
                </c:pt>
                <c:pt idx="1011">
                  <c:v>2.7726027397260276</c:v>
                </c:pt>
                <c:pt idx="1012">
                  <c:v>2.7753424657534245</c:v>
                </c:pt>
                <c:pt idx="1013">
                  <c:v>2.7780821917808218</c:v>
                </c:pt>
                <c:pt idx="1014">
                  <c:v>2.7808219178082192</c:v>
                </c:pt>
                <c:pt idx="1015">
                  <c:v>2.7835616438356166</c:v>
                </c:pt>
                <c:pt idx="1016">
                  <c:v>2.7863013698630139</c:v>
                </c:pt>
                <c:pt idx="1017">
                  <c:v>2.7890410958904108</c:v>
                </c:pt>
                <c:pt idx="1018">
                  <c:v>2.7917808219178082</c:v>
                </c:pt>
                <c:pt idx="1019">
                  <c:v>2.7945205479452055</c:v>
                </c:pt>
                <c:pt idx="1020">
                  <c:v>2.7972602739726029</c:v>
                </c:pt>
                <c:pt idx="1021">
                  <c:v>2.8</c:v>
                </c:pt>
                <c:pt idx="1022">
                  <c:v>2.8027397260273972</c:v>
                </c:pt>
                <c:pt idx="1023">
                  <c:v>2.8054794520547945</c:v>
                </c:pt>
                <c:pt idx="1024">
                  <c:v>2.8082191780821919</c:v>
                </c:pt>
                <c:pt idx="1025">
                  <c:v>2.8109589041095893</c:v>
                </c:pt>
                <c:pt idx="1026">
                  <c:v>2.8136986301369862</c:v>
                </c:pt>
                <c:pt idx="1027">
                  <c:v>2.8164383561643835</c:v>
                </c:pt>
                <c:pt idx="1028">
                  <c:v>2.8191780821917809</c:v>
                </c:pt>
                <c:pt idx="1029">
                  <c:v>2.8219178082191783</c:v>
                </c:pt>
                <c:pt idx="1030">
                  <c:v>2.8246575342465752</c:v>
                </c:pt>
                <c:pt idx="1031">
                  <c:v>2.8273972602739725</c:v>
                </c:pt>
                <c:pt idx="1032">
                  <c:v>2.8301369863013699</c:v>
                </c:pt>
                <c:pt idx="1033">
                  <c:v>2.8328767123287673</c:v>
                </c:pt>
                <c:pt idx="1034">
                  <c:v>2.8356164383561642</c:v>
                </c:pt>
                <c:pt idx="1035">
                  <c:v>2.8383561643835615</c:v>
                </c:pt>
                <c:pt idx="1036">
                  <c:v>2.8410958904109589</c:v>
                </c:pt>
                <c:pt idx="1037">
                  <c:v>2.8438356164383563</c:v>
                </c:pt>
                <c:pt idx="1038">
                  <c:v>2.8465753424657536</c:v>
                </c:pt>
                <c:pt idx="1039">
                  <c:v>2.8493150684931505</c:v>
                </c:pt>
                <c:pt idx="1040">
                  <c:v>2.8520547945205479</c:v>
                </c:pt>
                <c:pt idx="1041">
                  <c:v>2.8547945205479452</c:v>
                </c:pt>
                <c:pt idx="1042">
                  <c:v>2.8575342465753426</c:v>
                </c:pt>
                <c:pt idx="1043">
                  <c:v>2.8602739726027395</c:v>
                </c:pt>
                <c:pt idx="1044">
                  <c:v>2.8630136986301369</c:v>
                </c:pt>
                <c:pt idx="1045">
                  <c:v>2.8657534246575342</c:v>
                </c:pt>
                <c:pt idx="1046">
                  <c:v>2.8684931506849316</c:v>
                </c:pt>
                <c:pt idx="1047">
                  <c:v>2.871232876712329</c:v>
                </c:pt>
                <c:pt idx="1048">
                  <c:v>2.8739726027397259</c:v>
                </c:pt>
                <c:pt idx="1049">
                  <c:v>2.8767123287671232</c:v>
                </c:pt>
                <c:pt idx="1050">
                  <c:v>2.8794520547945206</c:v>
                </c:pt>
                <c:pt idx="1051">
                  <c:v>2.882191780821918</c:v>
                </c:pt>
                <c:pt idx="1052">
                  <c:v>2.8849315068493149</c:v>
                </c:pt>
                <c:pt idx="1053">
                  <c:v>2.8876712328767122</c:v>
                </c:pt>
                <c:pt idx="1054">
                  <c:v>2.8904109589041096</c:v>
                </c:pt>
                <c:pt idx="1055">
                  <c:v>2.893150684931507</c:v>
                </c:pt>
                <c:pt idx="1056">
                  <c:v>2.8958904109589043</c:v>
                </c:pt>
                <c:pt idx="1057">
                  <c:v>2.8986301369863012</c:v>
                </c:pt>
                <c:pt idx="1058">
                  <c:v>2.9013698630136986</c:v>
                </c:pt>
                <c:pt idx="1059">
                  <c:v>2.904109589041096</c:v>
                </c:pt>
                <c:pt idx="1060">
                  <c:v>2.9068493150684933</c:v>
                </c:pt>
                <c:pt idx="1061">
                  <c:v>2.9095890410958902</c:v>
                </c:pt>
                <c:pt idx="1062">
                  <c:v>2.9123287671232876</c:v>
                </c:pt>
                <c:pt idx="1063">
                  <c:v>2.9150684931506849</c:v>
                </c:pt>
                <c:pt idx="1064">
                  <c:v>2.9178082191780823</c:v>
                </c:pt>
                <c:pt idx="1065">
                  <c:v>2.9205479452054797</c:v>
                </c:pt>
                <c:pt idx="1066">
                  <c:v>2.9232876712328766</c:v>
                </c:pt>
                <c:pt idx="1067">
                  <c:v>2.9260273972602739</c:v>
                </c:pt>
                <c:pt idx="1068">
                  <c:v>2.9287671232876713</c:v>
                </c:pt>
                <c:pt idx="1069">
                  <c:v>2.9315068493150687</c:v>
                </c:pt>
                <c:pt idx="1070">
                  <c:v>2.9342465753424656</c:v>
                </c:pt>
                <c:pt idx="1071">
                  <c:v>2.9369863013698629</c:v>
                </c:pt>
                <c:pt idx="1072">
                  <c:v>2.9397260273972603</c:v>
                </c:pt>
                <c:pt idx="1073">
                  <c:v>2.9424657534246577</c:v>
                </c:pt>
                <c:pt idx="1074">
                  <c:v>2.9452054794520546</c:v>
                </c:pt>
                <c:pt idx="1075">
                  <c:v>2.9479452054794519</c:v>
                </c:pt>
                <c:pt idx="1076">
                  <c:v>2.9506849315068493</c:v>
                </c:pt>
                <c:pt idx="1077">
                  <c:v>2.9534246575342467</c:v>
                </c:pt>
                <c:pt idx="1078">
                  <c:v>2.956164383561644</c:v>
                </c:pt>
                <c:pt idx="1079">
                  <c:v>2.9589041095890409</c:v>
                </c:pt>
                <c:pt idx="1080">
                  <c:v>2.9616438356164383</c:v>
                </c:pt>
                <c:pt idx="1081">
                  <c:v>2.9643835616438357</c:v>
                </c:pt>
                <c:pt idx="1082">
                  <c:v>2.967123287671233</c:v>
                </c:pt>
                <c:pt idx="1083">
                  <c:v>2.9698630136986299</c:v>
                </c:pt>
                <c:pt idx="1084">
                  <c:v>2.9726027397260273</c:v>
                </c:pt>
                <c:pt idx="1085">
                  <c:v>2.9753424657534246</c:v>
                </c:pt>
                <c:pt idx="1086">
                  <c:v>2.978082191780822</c:v>
                </c:pt>
                <c:pt idx="1087">
                  <c:v>2.9808219178082194</c:v>
                </c:pt>
                <c:pt idx="1088">
                  <c:v>2.9835616438356163</c:v>
                </c:pt>
                <c:pt idx="1089">
                  <c:v>2.9863013698630136</c:v>
                </c:pt>
                <c:pt idx="1090">
                  <c:v>2.989041095890411</c:v>
                </c:pt>
                <c:pt idx="1091">
                  <c:v>2.9917808219178084</c:v>
                </c:pt>
                <c:pt idx="1092">
                  <c:v>2.9945205479452053</c:v>
                </c:pt>
                <c:pt idx="1093">
                  <c:v>2.9972602739726026</c:v>
                </c:pt>
                <c:pt idx="1094">
                  <c:v>3</c:v>
                </c:pt>
                <c:pt idx="1095">
                  <c:v>3.0027397260273974</c:v>
                </c:pt>
                <c:pt idx="1096">
                  <c:v>3.0054794520547947</c:v>
                </c:pt>
                <c:pt idx="1097">
                  <c:v>3.0082191780821916</c:v>
                </c:pt>
                <c:pt idx="1098">
                  <c:v>3.010958904109589</c:v>
                </c:pt>
                <c:pt idx="1099">
                  <c:v>3.0136986301369864</c:v>
                </c:pt>
                <c:pt idx="1100">
                  <c:v>3.0164383561643837</c:v>
                </c:pt>
                <c:pt idx="1101">
                  <c:v>3.0191780821917806</c:v>
                </c:pt>
                <c:pt idx="1102">
                  <c:v>3.021917808219178</c:v>
                </c:pt>
                <c:pt idx="1103">
                  <c:v>3.0246575342465754</c:v>
                </c:pt>
                <c:pt idx="1104">
                  <c:v>3.0273972602739727</c:v>
                </c:pt>
                <c:pt idx="1105">
                  <c:v>3.0301369863013701</c:v>
                </c:pt>
                <c:pt idx="1106">
                  <c:v>3.032876712328767</c:v>
                </c:pt>
                <c:pt idx="1107">
                  <c:v>3.0356164383561643</c:v>
                </c:pt>
                <c:pt idx="1108">
                  <c:v>3.0383561643835617</c:v>
                </c:pt>
                <c:pt idx="1109">
                  <c:v>3.0410958904109591</c:v>
                </c:pt>
                <c:pt idx="1110">
                  <c:v>3.043835616438356</c:v>
                </c:pt>
                <c:pt idx="1111">
                  <c:v>3.0465753424657533</c:v>
                </c:pt>
                <c:pt idx="1112">
                  <c:v>3.0493150684931507</c:v>
                </c:pt>
                <c:pt idx="1113">
                  <c:v>3.0520547945205481</c:v>
                </c:pt>
                <c:pt idx="1114">
                  <c:v>3.0547945205479454</c:v>
                </c:pt>
                <c:pt idx="1115">
                  <c:v>3.0575342465753423</c:v>
                </c:pt>
                <c:pt idx="1116">
                  <c:v>3.0602739726027397</c:v>
                </c:pt>
                <c:pt idx="1117">
                  <c:v>3.0630136986301371</c:v>
                </c:pt>
                <c:pt idx="1118">
                  <c:v>3.0657534246575344</c:v>
                </c:pt>
                <c:pt idx="1119">
                  <c:v>3.0684931506849313</c:v>
                </c:pt>
                <c:pt idx="1120">
                  <c:v>3.0712328767123287</c:v>
                </c:pt>
                <c:pt idx="1121">
                  <c:v>3.0739726027397261</c:v>
                </c:pt>
                <c:pt idx="1122">
                  <c:v>3.0767123287671234</c:v>
                </c:pt>
                <c:pt idx="1123">
                  <c:v>3.0794520547945203</c:v>
                </c:pt>
                <c:pt idx="1124">
                  <c:v>3.0821917808219177</c:v>
                </c:pt>
                <c:pt idx="1125">
                  <c:v>3.0849315068493151</c:v>
                </c:pt>
                <c:pt idx="1126">
                  <c:v>3.0876712328767124</c:v>
                </c:pt>
                <c:pt idx="1127">
                  <c:v>3.0904109589041098</c:v>
                </c:pt>
                <c:pt idx="1128">
                  <c:v>3.0931506849315067</c:v>
                </c:pt>
                <c:pt idx="1129">
                  <c:v>3.095890410958904</c:v>
                </c:pt>
                <c:pt idx="1130">
                  <c:v>3.0986301369863014</c:v>
                </c:pt>
                <c:pt idx="1131">
                  <c:v>3.1013698630136988</c:v>
                </c:pt>
                <c:pt idx="1132">
                  <c:v>3.1041095890410957</c:v>
                </c:pt>
                <c:pt idx="1133">
                  <c:v>3.106849315068493</c:v>
                </c:pt>
                <c:pt idx="1134">
                  <c:v>3.1095890410958904</c:v>
                </c:pt>
                <c:pt idx="1135">
                  <c:v>3.1123287671232878</c:v>
                </c:pt>
                <c:pt idx="1136">
                  <c:v>3.1150684931506851</c:v>
                </c:pt>
                <c:pt idx="1137">
                  <c:v>3.117808219178082</c:v>
                </c:pt>
                <c:pt idx="1138">
                  <c:v>3.1205479452054794</c:v>
                </c:pt>
                <c:pt idx="1139">
                  <c:v>3.1232876712328768</c:v>
                </c:pt>
                <c:pt idx="1140">
                  <c:v>3.1260273972602741</c:v>
                </c:pt>
                <c:pt idx="1141">
                  <c:v>3.128767123287671</c:v>
                </c:pt>
                <c:pt idx="1142">
                  <c:v>3.1315068493150684</c:v>
                </c:pt>
                <c:pt idx="1143">
                  <c:v>3.1342465753424658</c:v>
                </c:pt>
                <c:pt idx="1144">
                  <c:v>3.1369863013698631</c:v>
                </c:pt>
                <c:pt idx="1145">
                  <c:v>3.1397260273972605</c:v>
                </c:pt>
                <c:pt idx="1146">
                  <c:v>3.1424657534246574</c:v>
                </c:pt>
                <c:pt idx="1147">
                  <c:v>3.1452054794520548</c:v>
                </c:pt>
                <c:pt idx="1148">
                  <c:v>3.1479452054794521</c:v>
                </c:pt>
                <c:pt idx="1149">
                  <c:v>3.1506849315068495</c:v>
                </c:pt>
                <c:pt idx="1150">
                  <c:v>3.1534246575342464</c:v>
                </c:pt>
                <c:pt idx="1151">
                  <c:v>3.1561643835616437</c:v>
                </c:pt>
                <c:pt idx="1152">
                  <c:v>3.1589041095890411</c:v>
                </c:pt>
                <c:pt idx="1153">
                  <c:v>3.1616438356164385</c:v>
                </c:pt>
                <c:pt idx="1154">
                  <c:v>3.1643835616438358</c:v>
                </c:pt>
                <c:pt idx="1155">
                  <c:v>3.1671232876712327</c:v>
                </c:pt>
                <c:pt idx="1156">
                  <c:v>3.1698630136986301</c:v>
                </c:pt>
                <c:pt idx="1157">
                  <c:v>3.1726027397260275</c:v>
                </c:pt>
                <c:pt idx="1158">
                  <c:v>3.1753424657534248</c:v>
                </c:pt>
                <c:pt idx="1159">
                  <c:v>3.1780821917808217</c:v>
                </c:pt>
                <c:pt idx="1160">
                  <c:v>3.1808219178082191</c:v>
                </c:pt>
                <c:pt idx="1161">
                  <c:v>3.1835616438356165</c:v>
                </c:pt>
                <c:pt idx="1162">
                  <c:v>3.1863013698630138</c:v>
                </c:pt>
                <c:pt idx="1163">
                  <c:v>3.1890410958904107</c:v>
                </c:pt>
                <c:pt idx="1164">
                  <c:v>3.1917808219178081</c:v>
                </c:pt>
                <c:pt idx="1165">
                  <c:v>3.1945205479452055</c:v>
                </c:pt>
                <c:pt idx="1166">
                  <c:v>3.1972602739726028</c:v>
                </c:pt>
                <c:pt idx="1167">
                  <c:v>3.2</c:v>
                </c:pt>
                <c:pt idx="1168">
                  <c:v>3.2027397260273971</c:v>
                </c:pt>
                <c:pt idx="1169">
                  <c:v>3.2054794520547945</c:v>
                </c:pt>
                <c:pt idx="1170">
                  <c:v>3.2082191780821918</c:v>
                </c:pt>
                <c:pt idx="1171">
                  <c:v>3.2109589041095892</c:v>
                </c:pt>
                <c:pt idx="1172">
                  <c:v>3.2136986301369861</c:v>
                </c:pt>
                <c:pt idx="1173">
                  <c:v>3.2164383561643834</c:v>
                </c:pt>
                <c:pt idx="1174">
                  <c:v>3.2191780821917808</c:v>
                </c:pt>
                <c:pt idx="1175">
                  <c:v>3.2219178082191782</c:v>
                </c:pt>
                <c:pt idx="1176">
                  <c:v>3.2246575342465755</c:v>
                </c:pt>
                <c:pt idx="1177">
                  <c:v>3.2273972602739724</c:v>
                </c:pt>
                <c:pt idx="1178">
                  <c:v>3.2301369863013698</c:v>
                </c:pt>
                <c:pt idx="1179">
                  <c:v>3.2328767123287672</c:v>
                </c:pt>
                <c:pt idx="1180">
                  <c:v>3.2356164383561645</c:v>
                </c:pt>
                <c:pt idx="1181">
                  <c:v>3.2383561643835614</c:v>
                </c:pt>
                <c:pt idx="1182">
                  <c:v>3.2410958904109588</c:v>
                </c:pt>
                <c:pt idx="1183">
                  <c:v>3.2438356164383562</c:v>
                </c:pt>
                <c:pt idx="1184">
                  <c:v>3.2465753424657535</c:v>
                </c:pt>
                <c:pt idx="1185">
                  <c:v>3.2493150684931509</c:v>
                </c:pt>
                <c:pt idx="1186">
                  <c:v>3.2520547945205478</c:v>
                </c:pt>
                <c:pt idx="1187">
                  <c:v>3.2547945205479452</c:v>
                </c:pt>
                <c:pt idx="1188">
                  <c:v>3.2575342465753425</c:v>
                </c:pt>
                <c:pt idx="1189">
                  <c:v>3.2602739726027399</c:v>
                </c:pt>
                <c:pt idx="1190">
                  <c:v>3.2630136986301368</c:v>
                </c:pt>
                <c:pt idx="1191">
                  <c:v>3.2657534246575342</c:v>
                </c:pt>
                <c:pt idx="1192">
                  <c:v>3.2684931506849315</c:v>
                </c:pt>
                <c:pt idx="1193">
                  <c:v>3.2712328767123289</c:v>
                </c:pt>
                <c:pt idx="1194">
                  <c:v>3.2739726027397262</c:v>
                </c:pt>
                <c:pt idx="1195">
                  <c:v>3.2767123287671232</c:v>
                </c:pt>
                <c:pt idx="1196">
                  <c:v>3.2794520547945205</c:v>
                </c:pt>
                <c:pt idx="1197">
                  <c:v>3.2821917808219179</c:v>
                </c:pt>
                <c:pt idx="1198">
                  <c:v>3.2849315068493152</c:v>
                </c:pt>
                <c:pt idx="1199">
                  <c:v>3.2876712328767121</c:v>
                </c:pt>
                <c:pt idx="1200">
                  <c:v>3.2904109589041095</c:v>
                </c:pt>
                <c:pt idx="1201">
                  <c:v>3.2931506849315069</c:v>
                </c:pt>
                <c:pt idx="1202">
                  <c:v>3.2958904109589042</c:v>
                </c:pt>
                <c:pt idx="1203">
                  <c:v>3.2986301369863016</c:v>
                </c:pt>
                <c:pt idx="1204">
                  <c:v>3.3013698630136985</c:v>
                </c:pt>
                <c:pt idx="1205">
                  <c:v>3.3041095890410959</c:v>
                </c:pt>
                <c:pt idx="1206">
                  <c:v>3.3068493150684932</c:v>
                </c:pt>
                <c:pt idx="1207">
                  <c:v>3.3095890410958906</c:v>
                </c:pt>
                <c:pt idx="1208">
                  <c:v>3.3123287671232875</c:v>
                </c:pt>
                <c:pt idx="1209">
                  <c:v>3.3150684931506849</c:v>
                </c:pt>
                <c:pt idx="1210">
                  <c:v>3.3178082191780822</c:v>
                </c:pt>
                <c:pt idx="1211">
                  <c:v>3.3205479452054796</c:v>
                </c:pt>
                <c:pt idx="1212">
                  <c:v>3.3232876712328765</c:v>
                </c:pt>
                <c:pt idx="1213">
                  <c:v>3.3260273972602739</c:v>
                </c:pt>
                <c:pt idx="1214">
                  <c:v>3.3287671232876712</c:v>
                </c:pt>
                <c:pt idx="1215">
                  <c:v>3.3315068493150686</c:v>
                </c:pt>
                <c:pt idx="1216">
                  <c:v>3.3342465753424659</c:v>
                </c:pt>
                <c:pt idx="1217">
                  <c:v>3.3369863013698629</c:v>
                </c:pt>
                <c:pt idx="1218">
                  <c:v>3.3397260273972602</c:v>
                </c:pt>
                <c:pt idx="1219">
                  <c:v>3.3424657534246576</c:v>
                </c:pt>
                <c:pt idx="1220">
                  <c:v>3.3452054794520549</c:v>
                </c:pt>
                <c:pt idx="1221">
                  <c:v>3.3479452054794518</c:v>
                </c:pt>
                <c:pt idx="1222">
                  <c:v>3.3506849315068492</c:v>
                </c:pt>
                <c:pt idx="1223">
                  <c:v>3.3534246575342466</c:v>
                </c:pt>
                <c:pt idx="1224">
                  <c:v>3.3561643835616439</c:v>
                </c:pt>
                <c:pt idx="1225">
                  <c:v>3.3589041095890413</c:v>
                </c:pt>
                <c:pt idx="1226">
                  <c:v>3.3616438356164382</c:v>
                </c:pt>
                <c:pt idx="1227">
                  <c:v>3.3643835616438356</c:v>
                </c:pt>
                <c:pt idx="1228">
                  <c:v>3.3671232876712329</c:v>
                </c:pt>
                <c:pt idx="1229">
                  <c:v>3.3698630136986303</c:v>
                </c:pt>
                <c:pt idx="1230">
                  <c:v>3.3726027397260272</c:v>
                </c:pt>
                <c:pt idx="1231">
                  <c:v>3.3753424657534246</c:v>
                </c:pt>
                <c:pt idx="1232">
                  <c:v>3.3780821917808219</c:v>
                </c:pt>
                <c:pt idx="1233">
                  <c:v>3.3808219178082193</c:v>
                </c:pt>
                <c:pt idx="1234">
                  <c:v>3.3835616438356166</c:v>
                </c:pt>
                <c:pt idx="1235">
                  <c:v>3.3863013698630136</c:v>
                </c:pt>
                <c:pt idx="1236">
                  <c:v>3.3890410958904109</c:v>
                </c:pt>
                <c:pt idx="1237">
                  <c:v>3.3917808219178083</c:v>
                </c:pt>
                <c:pt idx="1238">
                  <c:v>3.3945205479452056</c:v>
                </c:pt>
                <c:pt idx="1239">
                  <c:v>3.3972602739726026</c:v>
                </c:pt>
                <c:pt idx="1240">
                  <c:v>3.4</c:v>
                </c:pt>
                <c:pt idx="1241">
                  <c:v>3.4027397260273973</c:v>
                </c:pt>
                <c:pt idx="1242">
                  <c:v>3.4054794520547946</c:v>
                </c:pt>
                <c:pt idx="1243">
                  <c:v>3.408219178082192</c:v>
                </c:pt>
                <c:pt idx="1244">
                  <c:v>3.4109589041095889</c:v>
                </c:pt>
                <c:pt idx="1245">
                  <c:v>3.4136986301369863</c:v>
                </c:pt>
                <c:pt idx="1246">
                  <c:v>3.4164383561643836</c:v>
                </c:pt>
                <c:pt idx="1247">
                  <c:v>3.419178082191781</c:v>
                </c:pt>
                <c:pt idx="1248">
                  <c:v>3.4219178082191779</c:v>
                </c:pt>
                <c:pt idx="1249">
                  <c:v>3.4246575342465753</c:v>
                </c:pt>
                <c:pt idx="1250">
                  <c:v>3.4273972602739726</c:v>
                </c:pt>
                <c:pt idx="1251">
                  <c:v>3.43013698630137</c:v>
                </c:pt>
                <c:pt idx="1252">
                  <c:v>3.4328767123287673</c:v>
                </c:pt>
                <c:pt idx="1253">
                  <c:v>3.4356164383561643</c:v>
                </c:pt>
                <c:pt idx="1254">
                  <c:v>3.4383561643835616</c:v>
                </c:pt>
                <c:pt idx="1255">
                  <c:v>3.441095890410959</c:v>
                </c:pt>
                <c:pt idx="1256">
                  <c:v>3.4438356164383563</c:v>
                </c:pt>
                <c:pt idx="1257">
                  <c:v>3.4465753424657533</c:v>
                </c:pt>
                <c:pt idx="1258">
                  <c:v>3.4493150684931506</c:v>
                </c:pt>
                <c:pt idx="1259">
                  <c:v>3.452054794520548</c:v>
                </c:pt>
                <c:pt idx="1260">
                  <c:v>3.4547945205479453</c:v>
                </c:pt>
                <c:pt idx="1261">
                  <c:v>3.4575342465753423</c:v>
                </c:pt>
                <c:pt idx="1262">
                  <c:v>3.4602739726027396</c:v>
                </c:pt>
                <c:pt idx="1263">
                  <c:v>3.463013698630137</c:v>
                </c:pt>
                <c:pt idx="1264">
                  <c:v>3.4657534246575343</c:v>
                </c:pt>
                <c:pt idx="1265">
                  <c:v>3.4684931506849317</c:v>
                </c:pt>
                <c:pt idx="1266">
                  <c:v>3.4712328767123286</c:v>
                </c:pt>
                <c:pt idx="1267">
                  <c:v>3.473972602739726</c:v>
                </c:pt>
                <c:pt idx="1268">
                  <c:v>3.4767123287671233</c:v>
                </c:pt>
                <c:pt idx="1269">
                  <c:v>3.4794520547945207</c:v>
                </c:pt>
                <c:pt idx="1270">
                  <c:v>3.4821917808219176</c:v>
                </c:pt>
                <c:pt idx="1271">
                  <c:v>3.484931506849315</c:v>
                </c:pt>
                <c:pt idx="1272">
                  <c:v>3.4876712328767123</c:v>
                </c:pt>
                <c:pt idx="1273">
                  <c:v>3.4904109589041097</c:v>
                </c:pt>
                <c:pt idx="1274">
                  <c:v>3.493150684931507</c:v>
                </c:pt>
                <c:pt idx="1275">
                  <c:v>3.495890410958904</c:v>
                </c:pt>
                <c:pt idx="1276">
                  <c:v>3.4986301369863013</c:v>
                </c:pt>
                <c:pt idx="1277">
                  <c:v>3.5013698630136987</c:v>
                </c:pt>
                <c:pt idx="1278">
                  <c:v>3.504109589041096</c:v>
                </c:pt>
                <c:pt idx="1279">
                  <c:v>3.506849315068493</c:v>
                </c:pt>
                <c:pt idx="1280">
                  <c:v>3.5095890410958903</c:v>
                </c:pt>
                <c:pt idx="1281">
                  <c:v>3.5123287671232877</c:v>
                </c:pt>
                <c:pt idx="1282">
                  <c:v>3.515068493150685</c:v>
                </c:pt>
                <c:pt idx="1283">
                  <c:v>3.5178082191780824</c:v>
                </c:pt>
                <c:pt idx="1284">
                  <c:v>3.5205479452054793</c:v>
                </c:pt>
                <c:pt idx="1285">
                  <c:v>3.5232876712328767</c:v>
                </c:pt>
                <c:pt idx="1286">
                  <c:v>3.526027397260274</c:v>
                </c:pt>
                <c:pt idx="1287">
                  <c:v>3.5287671232876714</c:v>
                </c:pt>
                <c:pt idx="1288">
                  <c:v>3.5315068493150683</c:v>
                </c:pt>
                <c:pt idx="1289">
                  <c:v>3.5342465753424657</c:v>
                </c:pt>
                <c:pt idx="1290">
                  <c:v>3.536986301369863</c:v>
                </c:pt>
                <c:pt idx="1291">
                  <c:v>3.5397260273972604</c:v>
                </c:pt>
                <c:pt idx="1292">
                  <c:v>3.5424657534246577</c:v>
                </c:pt>
                <c:pt idx="1293">
                  <c:v>3.5452054794520547</c:v>
                </c:pt>
                <c:pt idx="1294">
                  <c:v>3.547945205479452</c:v>
                </c:pt>
                <c:pt idx="1295">
                  <c:v>3.5506849315068494</c:v>
                </c:pt>
                <c:pt idx="1296">
                  <c:v>3.5534246575342467</c:v>
                </c:pt>
                <c:pt idx="1297">
                  <c:v>3.5561643835616437</c:v>
                </c:pt>
                <c:pt idx="1298">
                  <c:v>3.558904109589041</c:v>
                </c:pt>
                <c:pt idx="1299">
                  <c:v>3.5616438356164384</c:v>
                </c:pt>
                <c:pt idx="1300">
                  <c:v>3.5643835616438357</c:v>
                </c:pt>
                <c:pt idx="1301">
                  <c:v>3.5671232876712327</c:v>
                </c:pt>
                <c:pt idx="1302">
                  <c:v>3.56986301369863</c:v>
                </c:pt>
                <c:pt idx="1303">
                  <c:v>3.5726027397260274</c:v>
                </c:pt>
                <c:pt idx="1304">
                  <c:v>3.5753424657534247</c:v>
                </c:pt>
                <c:pt idx="1305">
                  <c:v>3.5780821917808221</c:v>
                </c:pt>
                <c:pt idx="1306">
                  <c:v>3.580821917808219</c:v>
                </c:pt>
                <c:pt idx="1307">
                  <c:v>3.5835616438356164</c:v>
                </c:pt>
                <c:pt idx="1308">
                  <c:v>3.5863013698630137</c:v>
                </c:pt>
                <c:pt idx="1309">
                  <c:v>3.5890410958904111</c:v>
                </c:pt>
                <c:pt idx="1310">
                  <c:v>3.591780821917808</c:v>
                </c:pt>
                <c:pt idx="1311">
                  <c:v>3.5945205479452054</c:v>
                </c:pt>
                <c:pt idx="1312">
                  <c:v>3.5972602739726027</c:v>
                </c:pt>
                <c:pt idx="1313">
                  <c:v>3.6</c:v>
                </c:pt>
                <c:pt idx="1314">
                  <c:v>3.6027397260273974</c:v>
                </c:pt>
                <c:pt idx="1315">
                  <c:v>3.6054794520547944</c:v>
                </c:pt>
                <c:pt idx="1316">
                  <c:v>3.6082191780821917</c:v>
                </c:pt>
                <c:pt idx="1317">
                  <c:v>3.6109589041095891</c:v>
                </c:pt>
                <c:pt idx="1318">
                  <c:v>3.6136986301369864</c:v>
                </c:pt>
                <c:pt idx="1319">
                  <c:v>3.6164383561643834</c:v>
                </c:pt>
                <c:pt idx="1320">
                  <c:v>3.6191780821917807</c:v>
                </c:pt>
                <c:pt idx="1321">
                  <c:v>3.6219178082191781</c:v>
                </c:pt>
                <c:pt idx="1322">
                  <c:v>3.6246575342465754</c:v>
                </c:pt>
                <c:pt idx="1323">
                  <c:v>3.6273972602739728</c:v>
                </c:pt>
                <c:pt idx="1324">
                  <c:v>3.6301369863013697</c:v>
                </c:pt>
                <c:pt idx="1325">
                  <c:v>3.6328767123287671</c:v>
                </c:pt>
                <c:pt idx="1326">
                  <c:v>3.6356164383561644</c:v>
                </c:pt>
                <c:pt idx="1327">
                  <c:v>3.6383561643835618</c:v>
                </c:pt>
                <c:pt idx="1328">
                  <c:v>3.6410958904109587</c:v>
                </c:pt>
                <c:pt idx="1329">
                  <c:v>3.6438356164383561</c:v>
                </c:pt>
                <c:pt idx="1330">
                  <c:v>3.6465753424657534</c:v>
                </c:pt>
                <c:pt idx="1331">
                  <c:v>3.6493150684931508</c:v>
                </c:pt>
                <c:pt idx="1332">
                  <c:v>3.6520547945205482</c:v>
                </c:pt>
                <c:pt idx="1333">
                  <c:v>3.6547945205479451</c:v>
                </c:pt>
                <c:pt idx="1334">
                  <c:v>3.6575342465753424</c:v>
                </c:pt>
                <c:pt idx="1335">
                  <c:v>3.6602739726027398</c:v>
                </c:pt>
                <c:pt idx="1336">
                  <c:v>3.6630136986301371</c:v>
                </c:pt>
                <c:pt idx="1337">
                  <c:v>3.6657534246575341</c:v>
                </c:pt>
                <c:pt idx="1338">
                  <c:v>3.6684931506849314</c:v>
                </c:pt>
                <c:pt idx="1339">
                  <c:v>3.6712328767123288</c:v>
                </c:pt>
                <c:pt idx="1340">
                  <c:v>3.6739726027397261</c:v>
                </c:pt>
                <c:pt idx="1341">
                  <c:v>3.6767123287671235</c:v>
                </c:pt>
                <c:pt idx="1342">
                  <c:v>3.6794520547945204</c:v>
                </c:pt>
                <c:pt idx="1343">
                  <c:v>3.6821917808219178</c:v>
                </c:pt>
                <c:pt idx="1344">
                  <c:v>3.6849315068493151</c:v>
                </c:pt>
                <c:pt idx="1345">
                  <c:v>3.6876712328767125</c:v>
                </c:pt>
                <c:pt idx="1346">
                  <c:v>3.6904109589041094</c:v>
                </c:pt>
                <c:pt idx="1347">
                  <c:v>3.6931506849315068</c:v>
                </c:pt>
                <c:pt idx="1348">
                  <c:v>3.6958904109589041</c:v>
                </c:pt>
                <c:pt idx="1349">
                  <c:v>3.6986301369863015</c:v>
                </c:pt>
                <c:pt idx="1350">
                  <c:v>3.7013698630136984</c:v>
                </c:pt>
                <c:pt idx="1351">
                  <c:v>3.7041095890410958</c:v>
                </c:pt>
                <c:pt idx="1352">
                  <c:v>3.7068493150684931</c:v>
                </c:pt>
                <c:pt idx="1353">
                  <c:v>3.7095890410958905</c:v>
                </c:pt>
                <c:pt idx="1354">
                  <c:v>3.7123287671232879</c:v>
                </c:pt>
                <c:pt idx="1355">
                  <c:v>3.7150684931506848</c:v>
                </c:pt>
                <c:pt idx="1356">
                  <c:v>3.7178082191780821</c:v>
                </c:pt>
                <c:pt idx="1357">
                  <c:v>3.7205479452054795</c:v>
                </c:pt>
                <c:pt idx="1358">
                  <c:v>3.7232876712328768</c:v>
                </c:pt>
                <c:pt idx="1359">
                  <c:v>3.7260273972602738</c:v>
                </c:pt>
                <c:pt idx="1360">
                  <c:v>3.7287671232876711</c:v>
                </c:pt>
                <c:pt idx="1361">
                  <c:v>3.7315068493150685</c:v>
                </c:pt>
                <c:pt idx="1362">
                  <c:v>3.7342465753424658</c:v>
                </c:pt>
                <c:pt idx="1363">
                  <c:v>3.7369863013698632</c:v>
                </c:pt>
                <c:pt idx="1364">
                  <c:v>3.7397260273972601</c:v>
                </c:pt>
                <c:pt idx="1365">
                  <c:v>3.7424657534246575</c:v>
                </c:pt>
                <c:pt idx="1366">
                  <c:v>3.7452054794520548</c:v>
                </c:pt>
                <c:pt idx="1367">
                  <c:v>3.7479452054794522</c:v>
                </c:pt>
                <c:pt idx="1368">
                  <c:v>3.7506849315068491</c:v>
                </c:pt>
                <c:pt idx="1369">
                  <c:v>3.7534246575342465</c:v>
                </c:pt>
                <c:pt idx="1370">
                  <c:v>3.7561643835616438</c:v>
                </c:pt>
                <c:pt idx="1371">
                  <c:v>3.7589041095890412</c:v>
                </c:pt>
                <c:pt idx="1372">
                  <c:v>3.7616438356164386</c:v>
                </c:pt>
                <c:pt idx="1373">
                  <c:v>3.7643835616438355</c:v>
                </c:pt>
                <c:pt idx="1374">
                  <c:v>3.7671232876712328</c:v>
                </c:pt>
                <c:pt idx="1375">
                  <c:v>3.7698630136986302</c:v>
                </c:pt>
                <c:pt idx="1376">
                  <c:v>3.7726027397260276</c:v>
                </c:pt>
                <c:pt idx="1377">
                  <c:v>3.7753424657534245</c:v>
                </c:pt>
                <c:pt idx="1378">
                  <c:v>3.7780821917808218</c:v>
                </c:pt>
                <c:pt idx="1379">
                  <c:v>3.7808219178082192</c:v>
                </c:pt>
                <c:pt idx="1380">
                  <c:v>3.7835616438356166</c:v>
                </c:pt>
                <c:pt idx="1381">
                  <c:v>3.7863013698630139</c:v>
                </c:pt>
                <c:pt idx="1382">
                  <c:v>3.7890410958904108</c:v>
                </c:pt>
                <c:pt idx="1383">
                  <c:v>3.7917808219178082</c:v>
                </c:pt>
                <c:pt idx="1384">
                  <c:v>3.7945205479452055</c:v>
                </c:pt>
                <c:pt idx="1385">
                  <c:v>3.7972602739726029</c:v>
                </c:pt>
                <c:pt idx="1386">
                  <c:v>3.8</c:v>
                </c:pt>
                <c:pt idx="1387">
                  <c:v>3.8027397260273972</c:v>
                </c:pt>
                <c:pt idx="1388">
                  <c:v>3.8054794520547945</c:v>
                </c:pt>
                <c:pt idx="1389">
                  <c:v>3.8082191780821919</c:v>
                </c:pt>
                <c:pt idx="1390">
                  <c:v>3.8109589041095893</c:v>
                </c:pt>
                <c:pt idx="1391">
                  <c:v>3.8136986301369862</c:v>
                </c:pt>
                <c:pt idx="1392">
                  <c:v>3.8164383561643835</c:v>
                </c:pt>
                <c:pt idx="1393">
                  <c:v>3.8191780821917809</c:v>
                </c:pt>
                <c:pt idx="1394">
                  <c:v>3.8219178082191783</c:v>
                </c:pt>
                <c:pt idx="1395">
                  <c:v>3.8246575342465752</c:v>
                </c:pt>
                <c:pt idx="1396">
                  <c:v>3.8273972602739725</c:v>
                </c:pt>
                <c:pt idx="1397">
                  <c:v>3.8301369863013699</c:v>
                </c:pt>
                <c:pt idx="1398">
                  <c:v>3.8328767123287673</c:v>
                </c:pt>
                <c:pt idx="1399">
                  <c:v>3.8356164383561642</c:v>
                </c:pt>
                <c:pt idx="1400">
                  <c:v>3.8383561643835615</c:v>
                </c:pt>
                <c:pt idx="1401">
                  <c:v>3.8410958904109589</c:v>
                </c:pt>
                <c:pt idx="1402">
                  <c:v>3.8438356164383563</c:v>
                </c:pt>
                <c:pt idx="1403">
                  <c:v>3.8465753424657536</c:v>
                </c:pt>
                <c:pt idx="1404">
                  <c:v>3.8493150684931505</c:v>
                </c:pt>
                <c:pt idx="1405">
                  <c:v>3.8520547945205479</c:v>
                </c:pt>
                <c:pt idx="1406">
                  <c:v>3.8547945205479452</c:v>
                </c:pt>
                <c:pt idx="1407">
                  <c:v>3.8575342465753426</c:v>
                </c:pt>
                <c:pt idx="1408">
                  <c:v>3.8602739726027395</c:v>
                </c:pt>
                <c:pt idx="1409">
                  <c:v>3.8630136986301369</c:v>
                </c:pt>
                <c:pt idx="1410">
                  <c:v>3.8657534246575342</c:v>
                </c:pt>
                <c:pt idx="1411">
                  <c:v>3.8684931506849316</c:v>
                </c:pt>
                <c:pt idx="1412">
                  <c:v>3.871232876712329</c:v>
                </c:pt>
                <c:pt idx="1413">
                  <c:v>3.8739726027397259</c:v>
                </c:pt>
                <c:pt idx="1414">
                  <c:v>3.8767123287671232</c:v>
                </c:pt>
                <c:pt idx="1415">
                  <c:v>3.8794520547945206</c:v>
                </c:pt>
                <c:pt idx="1416">
                  <c:v>3.882191780821918</c:v>
                </c:pt>
                <c:pt idx="1417">
                  <c:v>3.8849315068493149</c:v>
                </c:pt>
                <c:pt idx="1418">
                  <c:v>3.8876712328767122</c:v>
                </c:pt>
                <c:pt idx="1419">
                  <c:v>3.8904109589041096</c:v>
                </c:pt>
                <c:pt idx="1420">
                  <c:v>3.893150684931507</c:v>
                </c:pt>
                <c:pt idx="1421">
                  <c:v>3.8958904109589043</c:v>
                </c:pt>
                <c:pt idx="1422">
                  <c:v>3.8986301369863012</c:v>
                </c:pt>
                <c:pt idx="1423">
                  <c:v>3.9013698630136986</c:v>
                </c:pt>
                <c:pt idx="1424">
                  <c:v>3.904109589041096</c:v>
                </c:pt>
                <c:pt idx="1425">
                  <c:v>3.9068493150684933</c:v>
                </c:pt>
                <c:pt idx="1426">
                  <c:v>3.9095890410958902</c:v>
                </c:pt>
                <c:pt idx="1427">
                  <c:v>3.9123287671232876</c:v>
                </c:pt>
                <c:pt idx="1428">
                  <c:v>3.9150684931506849</c:v>
                </c:pt>
                <c:pt idx="1429">
                  <c:v>3.9178082191780823</c:v>
                </c:pt>
                <c:pt idx="1430">
                  <c:v>3.9205479452054797</c:v>
                </c:pt>
                <c:pt idx="1431">
                  <c:v>3.9232876712328766</c:v>
                </c:pt>
                <c:pt idx="1432">
                  <c:v>3.9260273972602739</c:v>
                </c:pt>
                <c:pt idx="1433">
                  <c:v>3.9287671232876713</c:v>
                </c:pt>
                <c:pt idx="1434">
                  <c:v>3.9315068493150687</c:v>
                </c:pt>
                <c:pt idx="1435">
                  <c:v>3.9342465753424656</c:v>
                </c:pt>
                <c:pt idx="1436">
                  <c:v>3.9369863013698629</c:v>
                </c:pt>
                <c:pt idx="1437">
                  <c:v>3.9397260273972603</c:v>
                </c:pt>
                <c:pt idx="1438">
                  <c:v>3.9424657534246577</c:v>
                </c:pt>
                <c:pt idx="1439">
                  <c:v>3.9452054794520546</c:v>
                </c:pt>
                <c:pt idx="1440">
                  <c:v>3.9479452054794519</c:v>
                </c:pt>
                <c:pt idx="1441">
                  <c:v>3.9506849315068493</c:v>
                </c:pt>
                <c:pt idx="1442">
                  <c:v>3.9534246575342467</c:v>
                </c:pt>
                <c:pt idx="1443">
                  <c:v>3.956164383561644</c:v>
                </c:pt>
                <c:pt idx="1444">
                  <c:v>3.9589041095890409</c:v>
                </c:pt>
                <c:pt idx="1445">
                  <c:v>3.9616438356164383</c:v>
                </c:pt>
                <c:pt idx="1446">
                  <c:v>3.9643835616438357</c:v>
                </c:pt>
                <c:pt idx="1447">
                  <c:v>3.967123287671233</c:v>
                </c:pt>
                <c:pt idx="1448">
                  <c:v>3.9698630136986299</c:v>
                </c:pt>
                <c:pt idx="1449">
                  <c:v>3.9726027397260273</c:v>
                </c:pt>
                <c:pt idx="1450">
                  <c:v>3.9753424657534246</c:v>
                </c:pt>
                <c:pt idx="1451">
                  <c:v>3.978082191780822</c:v>
                </c:pt>
                <c:pt idx="1452">
                  <c:v>3.9808219178082194</c:v>
                </c:pt>
                <c:pt idx="1453">
                  <c:v>3.9835616438356163</c:v>
                </c:pt>
                <c:pt idx="1454">
                  <c:v>3.9863013698630136</c:v>
                </c:pt>
                <c:pt idx="1455">
                  <c:v>3.989041095890411</c:v>
                </c:pt>
                <c:pt idx="1456">
                  <c:v>3.9917808219178084</c:v>
                </c:pt>
                <c:pt idx="1457">
                  <c:v>3.9945205479452053</c:v>
                </c:pt>
                <c:pt idx="1458">
                  <c:v>3.9972602739726026</c:v>
                </c:pt>
                <c:pt idx="1459">
                  <c:v>4</c:v>
                </c:pt>
                <c:pt idx="1460">
                  <c:v>4.0027397260273974</c:v>
                </c:pt>
                <c:pt idx="1461">
                  <c:v>4.0054794520547947</c:v>
                </c:pt>
                <c:pt idx="1462">
                  <c:v>4.0082191780821921</c:v>
                </c:pt>
                <c:pt idx="1463">
                  <c:v>4.0109589041095894</c:v>
                </c:pt>
                <c:pt idx="1464">
                  <c:v>4.0136986301369859</c:v>
                </c:pt>
                <c:pt idx="1465">
                  <c:v>4.0164383561643833</c:v>
                </c:pt>
                <c:pt idx="1466">
                  <c:v>4.0191780821917806</c:v>
                </c:pt>
                <c:pt idx="1467">
                  <c:v>4.021917808219178</c:v>
                </c:pt>
                <c:pt idx="1468">
                  <c:v>4.0246575342465754</c:v>
                </c:pt>
                <c:pt idx="1469">
                  <c:v>4.0273972602739727</c:v>
                </c:pt>
                <c:pt idx="1470">
                  <c:v>4.0301369863013701</c:v>
                </c:pt>
                <c:pt idx="1471">
                  <c:v>4.0328767123287674</c:v>
                </c:pt>
                <c:pt idx="1472">
                  <c:v>4.0356164383561648</c:v>
                </c:pt>
                <c:pt idx="1473">
                  <c:v>4.0383561643835613</c:v>
                </c:pt>
                <c:pt idx="1474">
                  <c:v>4.0410958904109586</c:v>
                </c:pt>
                <c:pt idx="1475">
                  <c:v>4.043835616438356</c:v>
                </c:pt>
                <c:pt idx="1476">
                  <c:v>4.0465753424657533</c:v>
                </c:pt>
                <c:pt idx="1477">
                  <c:v>4.0493150684931507</c:v>
                </c:pt>
                <c:pt idx="1478">
                  <c:v>4.0520547945205481</c:v>
                </c:pt>
                <c:pt idx="1479">
                  <c:v>4.0547945205479454</c:v>
                </c:pt>
                <c:pt idx="1480">
                  <c:v>4.0575342465753428</c:v>
                </c:pt>
                <c:pt idx="1481">
                  <c:v>4.0602739726027401</c:v>
                </c:pt>
                <c:pt idx="1482">
                  <c:v>4.0630136986301366</c:v>
                </c:pt>
                <c:pt idx="1483">
                  <c:v>4.065753424657534</c:v>
                </c:pt>
                <c:pt idx="1484">
                  <c:v>4.0684931506849313</c:v>
                </c:pt>
                <c:pt idx="1485">
                  <c:v>4.0712328767123287</c:v>
                </c:pt>
                <c:pt idx="1486">
                  <c:v>4.0739726027397261</c:v>
                </c:pt>
                <c:pt idx="1487">
                  <c:v>4.0767123287671234</c:v>
                </c:pt>
                <c:pt idx="1488">
                  <c:v>4.0794520547945208</c:v>
                </c:pt>
                <c:pt idx="1489">
                  <c:v>4.0821917808219181</c:v>
                </c:pt>
                <c:pt idx="1490">
                  <c:v>4.0849315068493155</c:v>
                </c:pt>
                <c:pt idx="1491">
                  <c:v>4.087671232876712</c:v>
                </c:pt>
                <c:pt idx="1492">
                  <c:v>4.0904109589041093</c:v>
                </c:pt>
                <c:pt idx="1493">
                  <c:v>4.0931506849315067</c:v>
                </c:pt>
                <c:pt idx="1494">
                  <c:v>4.095890410958904</c:v>
                </c:pt>
                <c:pt idx="1495">
                  <c:v>4.0986301369863014</c:v>
                </c:pt>
                <c:pt idx="1496">
                  <c:v>4.1013698630136988</c:v>
                </c:pt>
                <c:pt idx="1497">
                  <c:v>4.1041095890410961</c:v>
                </c:pt>
                <c:pt idx="1498">
                  <c:v>4.1068493150684935</c:v>
                </c:pt>
                <c:pt idx="1499">
                  <c:v>4.1095890410958908</c:v>
                </c:pt>
                <c:pt idx="1500">
                  <c:v>4.1123287671232873</c:v>
                </c:pt>
                <c:pt idx="1501">
                  <c:v>4.1150684931506847</c:v>
                </c:pt>
                <c:pt idx="1502">
                  <c:v>4.117808219178082</c:v>
                </c:pt>
                <c:pt idx="1503">
                  <c:v>4.1205479452054794</c:v>
                </c:pt>
                <c:pt idx="1504">
                  <c:v>4.1232876712328768</c:v>
                </c:pt>
                <c:pt idx="1505">
                  <c:v>4.1260273972602741</c:v>
                </c:pt>
                <c:pt idx="1506">
                  <c:v>4.1287671232876715</c:v>
                </c:pt>
                <c:pt idx="1507">
                  <c:v>4.1315068493150688</c:v>
                </c:pt>
                <c:pt idx="1508">
                  <c:v>4.1342465753424653</c:v>
                </c:pt>
                <c:pt idx="1509">
                  <c:v>4.1369863013698627</c:v>
                </c:pt>
                <c:pt idx="1510">
                  <c:v>4.13972602739726</c:v>
                </c:pt>
                <c:pt idx="1511">
                  <c:v>4.1424657534246574</c:v>
                </c:pt>
                <c:pt idx="1512">
                  <c:v>4.1452054794520548</c:v>
                </c:pt>
                <c:pt idx="1513">
                  <c:v>4.1479452054794521</c:v>
                </c:pt>
                <c:pt idx="1514">
                  <c:v>4.1506849315068495</c:v>
                </c:pt>
                <c:pt idx="1515">
                  <c:v>4.1534246575342468</c:v>
                </c:pt>
                <c:pt idx="1516">
                  <c:v>4.1561643835616442</c:v>
                </c:pt>
                <c:pt idx="1517">
                  <c:v>4.1589041095890407</c:v>
                </c:pt>
                <c:pt idx="1518">
                  <c:v>4.161643835616438</c:v>
                </c:pt>
                <c:pt idx="1519">
                  <c:v>4.1643835616438354</c:v>
                </c:pt>
                <c:pt idx="1520">
                  <c:v>4.1671232876712327</c:v>
                </c:pt>
                <c:pt idx="1521">
                  <c:v>4.1698630136986301</c:v>
                </c:pt>
                <c:pt idx="1522">
                  <c:v>4.1726027397260275</c:v>
                </c:pt>
                <c:pt idx="1523">
                  <c:v>4.1753424657534248</c:v>
                </c:pt>
                <c:pt idx="1524">
                  <c:v>4.1780821917808222</c:v>
                </c:pt>
                <c:pt idx="1525">
                  <c:v>4.1808219178082195</c:v>
                </c:pt>
                <c:pt idx="1526">
                  <c:v>4.183561643835616</c:v>
                </c:pt>
                <c:pt idx="1527">
                  <c:v>4.1863013698630134</c:v>
                </c:pt>
                <c:pt idx="1528">
                  <c:v>4.1890410958904107</c:v>
                </c:pt>
                <c:pt idx="1529">
                  <c:v>4.1917808219178081</c:v>
                </c:pt>
                <c:pt idx="1530">
                  <c:v>4.1945205479452055</c:v>
                </c:pt>
                <c:pt idx="1531">
                  <c:v>4.1972602739726028</c:v>
                </c:pt>
                <c:pt idx="1532">
                  <c:v>4.2</c:v>
                </c:pt>
                <c:pt idx="1533">
                  <c:v>4.2027397260273975</c:v>
                </c:pt>
                <c:pt idx="1534">
                  <c:v>4.2054794520547949</c:v>
                </c:pt>
                <c:pt idx="1535">
                  <c:v>4.2082191780821914</c:v>
                </c:pt>
                <c:pt idx="1536">
                  <c:v>4.2109589041095887</c:v>
                </c:pt>
                <c:pt idx="1537">
                  <c:v>4.2136986301369861</c:v>
                </c:pt>
                <c:pt idx="1538">
                  <c:v>4.2164383561643834</c:v>
                </c:pt>
                <c:pt idx="1539">
                  <c:v>4.2191780821917808</c:v>
                </c:pt>
                <c:pt idx="1540">
                  <c:v>4.2219178082191782</c:v>
                </c:pt>
                <c:pt idx="1541">
                  <c:v>4.2246575342465755</c:v>
                </c:pt>
                <c:pt idx="1542">
                  <c:v>4.2273972602739729</c:v>
                </c:pt>
                <c:pt idx="1543">
                  <c:v>4.2301369863013702</c:v>
                </c:pt>
                <c:pt idx="1544">
                  <c:v>4.2328767123287667</c:v>
                </c:pt>
                <c:pt idx="1545">
                  <c:v>4.2356164383561641</c:v>
                </c:pt>
                <c:pt idx="1546">
                  <c:v>4.2383561643835614</c:v>
                </c:pt>
                <c:pt idx="1547">
                  <c:v>4.2410958904109588</c:v>
                </c:pt>
                <c:pt idx="1548">
                  <c:v>4.2438356164383562</c:v>
                </c:pt>
                <c:pt idx="1549">
                  <c:v>4.2465753424657535</c:v>
                </c:pt>
                <c:pt idx="1550">
                  <c:v>4.2493150684931509</c:v>
                </c:pt>
                <c:pt idx="1551">
                  <c:v>4.2520547945205482</c:v>
                </c:pt>
                <c:pt idx="1552">
                  <c:v>4.2547945205479456</c:v>
                </c:pt>
                <c:pt idx="1553">
                  <c:v>4.2575342465753421</c:v>
                </c:pt>
                <c:pt idx="1554">
                  <c:v>4.2602739726027394</c:v>
                </c:pt>
                <c:pt idx="1555">
                  <c:v>4.2630136986301368</c:v>
                </c:pt>
                <c:pt idx="1556">
                  <c:v>4.2657534246575342</c:v>
                </c:pt>
                <c:pt idx="1557">
                  <c:v>4.2684931506849315</c:v>
                </c:pt>
                <c:pt idx="1558">
                  <c:v>4.2712328767123289</c:v>
                </c:pt>
                <c:pt idx="1559">
                  <c:v>4.2739726027397262</c:v>
                </c:pt>
                <c:pt idx="1560">
                  <c:v>4.2767123287671236</c:v>
                </c:pt>
                <c:pt idx="1561">
                  <c:v>4.279452054794521</c:v>
                </c:pt>
                <c:pt idx="1562">
                  <c:v>4.2821917808219174</c:v>
                </c:pt>
                <c:pt idx="1563">
                  <c:v>4.2849315068493148</c:v>
                </c:pt>
                <c:pt idx="1564">
                  <c:v>4.2876712328767121</c:v>
                </c:pt>
                <c:pt idx="1565">
                  <c:v>4.2904109589041095</c:v>
                </c:pt>
                <c:pt idx="1566">
                  <c:v>4.2931506849315069</c:v>
                </c:pt>
                <c:pt idx="1567">
                  <c:v>4.2958904109589042</c:v>
                </c:pt>
                <c:pt idx="1568">
                  <c:v>4.2986301369863016</c:v>
                </c:pt>
                <c:pt idx="1569">
                  <c:v>4.3013698630136989</c:v>
                </c:pt>
                <c:pt idx="1570">
                  <c:v>4.3041095890410963</c:v>
                </c:pt>
                <c:pt idx="1571">
                  <c:v>4.3068493150684928</c:v>
                </c:pt>
                <c:pt idx="1572">
                  <c:v>4.3095890410958901</c:v>
                </c:pt>
                <c:pt idx="1573">
                  <c:v>4.3123287671232875</c:v>
                </c:pt>
                <c:pt idx="1574">
                  <c:v>4.3150684931506849</c:v>
                </c:pt>
                <c:pt idx="1575">
                  <c:v>4.3178082191780822</c:v>
                </c:pt>
                <c:pt idx="1576">
                  <c:v>4.3205479452054796</c:v>
                </c:pt>
                <c:pt idx="1577">
                  <c:v>4.3232876712328769</c:v>
                </c:pt>
                <c:pt idx="1578">
                  <c:v>4.3260273972602743</c:v>
                </c:pt>
                <c:pt idx="1579">
                  <c:v>4.3287671232876717</c:v>
                </c:pt>
                <c:pt idx="1580">
                  <c:v>4.3315068493150681</c:v>
                </c:pt>
                <c:pt idx="1581">
                  <c:v>4.3342465753424655</c:v>
                </c:pt>
                <c:pt idx="1582">
                  <c:v>4.3369863013698629</c:v>
                </c:pt>
                <c:pt idx="1583">
                  <c:v>4.3397260273972602</c:v>
                </c:pt>
                <c:pt idx="1584">
                  <c:v>4.3424657534246576</c:v>
                </c:pt>
                <c:pt idx="1585">
                  <c:v>4.3452054794520549</c:v>
                </c:pt>
                <c:pt idx="1586">
                  <c:v>4.3479452054794523</c:v>
                </c:pt>
                <c:pt idx="1587">
                  <c:v>4.3506849315068497</c:v>
                </c:pt>
                <c:pt idx="1588">
                  <c:v>4.353424657534247</c:v>
                </c:pt>
                <c:pt idx="1589">
                  <c:v>4.3561643835616435</c:v>
                </c:pt>
                <c:pt idx="1590">
                  <c:v>4.3589041095890408</c:v>
                </c:pt>
                <c:pt idx="1591">
                  <c:v>4.3616438356164382</c:v>
                </c:pt>
                <c:pt idx="1592">
                  <c:v>4.3643835616438356</c:v>
                </c:pt>
                <c:pt idx="1593">
                  <c:v>4.3671232876712329</c:v>
                </c:pt>
                <c:pt idx="1594">
                  <c:v>4.3698630136986303</c:v>
                </c:pt>
                <c:pt idx="1595">
                  <c:v>4.3726027397260276</c:v>
                </c:pt>
                <c:pt idx="1596">
                  <c:v>4.375342465753425</c:v>
                </c:pt>
                <c:pt idx="1597">
                  <c:v>4.3780821917808215</c:v>
                </c:pt>
                <c:pt idx="1598">
                  <c:v>4.3808219178082188</c:v>
                </c:pt>
                <c:pt idx="1599">
                  <c:v>4.3835616438356162</c:v>
                </c:pt>
                <c:pt idx="1600">
                  <c:v>4.3863013698630136</c:v>
                </c:pt>
                <c:pt idx="1601">
                  <c:v>4.3890410958904109</c:v>
                </c:pt>
                <c:pt idx="1602">
                  <c:v>4.3917808219178083</c:v>
                </c:pt>
                <c:pt idx="1603">
                  <c:v>4.3945205479452056</c:v>
                </c:pt>
                <c:pt idx="1604">
                  <c:v>4.397260273972603</c:v>
                </c:pt>
                <c:pt idx="1605">
                  <c:v>4.4000000000000004</c:v>
                </c:pt>
                <c:pt idx="1606">
                  <c:v>4.4027397260273968</c:v>
                </c:pt>
                <c:pt idx="1607">
                  <c:v>4.4054794520547942</c:v>
                </c:pt>
                <c:pt idx="1608">
                  <c:v>4.4082191780821915</c:v>
                </c:pt>
                <c:pt idx="1609">
                  <c:v>4.4109589041095889</c:v>
                </c:pt>
                <c:pt idx="1610">
                  <c:v>4.4136986301369863</c:v>
                </c:pt>
                <c:pt idx="1611">
                  <c:v>4.4164383561643836</c:v>
                </c:pt>
                <c:pt idx="1612">
                  <c:v>4.419178082191781</c:v>
                </c:pt>
                <c:pt idx="1613">
                  <c:v>4.4219178082191783</c:v>
                </c:pt>
                <c:pt idx="1614">
                  <c:v>4.4246575342465757</c:v>
                </c:pt>
                <c:pt idx="1615">
                  <c:v>4.4273972602739722</c:v>
                </c:pt>
                <c:pt idx="1616">
                  <c:v>4.4301369863013695</c:v>
                </c:pt>
                <c:pt idx="1617">
                  <c:v>4.4328767123287669</c:v>
                </c:pt>
                <c:pt idx="1618">
                  <c:v>4.4356164383561643</c:v>
                </c:pt>
                <c:pt idx="1619">
                  <c:v>4.4383561643835616</c:v>
                </c:pt>
                <c:pt idx="1620">
                  <c:v>4.441095890410959</c:v>
                </c:pt>
                <c:pt idx="1621">
                  <c:v>4.4438356164383563</c:v>
                </c:pt>
                <c:pt idx="1622">
                  <c:v>4.4465753424657537</c:v>
                </c:pt>
                <c:pt idx="1623">
                  <c:v>4.4493150684931511</c:v>
                </c:pt>
                <c:pt idx="1624">
                  <c:v>4.4520547945205475</c:v>
                </c:pt>
                <c:pt idx="1625">
                  <c:v>4.4547945205479449</c:v>
                </c:pt>
                <c:pt idx="1626">
                  <c:v>4.4575342465753423</c:v>
                </c:pt>
                <c:pt idx="1627">
                  <c:v>4.4602739726027396</c:v>
                </c:pt>
                <c:pt idx="1628">
                  <c:v>4.463013698630137</c:v>
                </c:pt>
                <c:pt idx="1629">
                  <c:v>4.4657534246575343</c:v>
                </c:pt>
                <c:pt idx="1630">
                  <c:v>4.4684931506849317</c:v>
                </c:pt>
                <c:pt idx="1631">
                  <c:v>4.4712328767123291</c:v>
                </c:pt>
                <c:pt idx="1632">
                  <c:v>4.4739726027397264</c:v>
                </c:pt>
                <c:pt idx="1633">
                  <c:v>4.4767123287671229</c:v>
                </c:pt>
                <c:pt idx="1634">
                  <c:v>4.4794520547945202</c:v>
                </c:pt>
                <c:pt idx="1635">
                  <c:v>4.4821917808219176</c:v>
                </c:pt>
                <c:pt idx="1636">
                  <c:v>4.484931506849315</c:v>
                </c:pt>
                <c:pt idx="1637">
                  <c:v>4.4876712328767123</c:v>
                </c:pt>
                <c:pt idx="1638">
                  <c:v>4.4904109589041097</c:v>
                </c:pt>
                <c:pt idx="1639">
                  <c:v>4.493150684931507</c:v>
                </c:pt>
                <c:pt idx="1640">
                  <c:v>4.4958904109589044</c:v>
                </c:pt>
                <c:pt idx="1641">
                  <c:v>4.4986301369863018</c:v>
                </c:pt>
                <c:pt idx="1642">
                  <c:v>4.5013698630136982</c:v>
                </c:pt>
                <c:pt idx="1643">
                  <c:v>4.5041095890410956</c:v>
                </c:pt>
                <c:pt idx="1644">
                  <c:v>4.506849315068493</c:v>
                </c:pt>
                <c:pt idx="1645">
                  <c:v>4.5095890410958903</c:v>
                </c:pt>
                <c:pt idx="1646">
                  <c:v>4.5123287671232877</c:v>
                </c:pt>
                <c:pt idx="1647">
                  <c:v>4.515068493150685</c:v>
                </c:pt>
                <c:pt idx="1648">
                  <c:v>4.5178082191780824</c:v>
                </c:pt>
                <c:pt idx="1649">
                  <c:v>4.5205479452054798</c:v>
                </c:pt>
                <c:pt idx="1650">
                  <c:v>4.5232876712328771</c:v>
                </c:pt>
                <c:pt idx="1651">
                  <c:v>4.5260273972602736</c:v>
                </c:pt>
                <c:pt idx="1652">
                  <c:v>4.5287671232876709</c:v>
                </c:pt>
                <c:pt idx="1653">
                  <c:v>4.5315068493150683</c:v>
                </c:pt>
                <c:pt idx="1654">
                  <c:v>4.5342465753424657</c:v>
                </c:pt>
                <c:pt idx="1655">
                  <c:v>4.536986301369863</c:v>
                </c:pt>
                <c:pt idx="1656">
                  <c:v>4.5397260273972604</c:v>
                </c:pt>
                <c:pt idx="1657">
                  <c:v>4.5424657534246577</c:v>
                </c:pt>
                <c:pt idx="1658">
                  <c:v>4.5452054794520551</c:v>
                </c:pt>
                <c:pt idx="1659">
                  <c:v>4.5479452054794525</c:v>
                </c:pt>
                <c:pt idx="1660">
                  <c:v>4.5506849315068489</c:v>
                </c:pt>
                <c:pt idx="1661">
                  <c:v>4.5534246575342463</c:v>
                </c:pt>
                <c:pt idx="1662">
                  <c:v>4.5561643835616437</c:v>
                </c:pt>
                <c:pt idx="1663">
                  <c:v>4.558904109589041</c:v>
                </c:pt>
                <c:pt idx="1664">
                  <c:v>4.5616438356164384</c:v>
                </c:pt>
                <c:pt idx="1665">
                  <c:v>4.5643835616438357</c:v>
                </c:pt>
                <c:pt idx="1666">
                  <c:v>4.5671232876712331</c:v>
                </c:pt>
                <c:pt idx="1667">
                  <c:v>4.5698630136986305</c:v>
                </c:pt>
                <c:pt idx="1668">
                  <c:v>4.5726027397260278</c:v>
                </c:pt>
                <c:pt idx="1669">
                  <c:v>4.5753424657534243</c:v>
                </c:pt>
                <c:pt idx="1670">
                  <c:v>4.5780821917808217</c:v>
                </c:pt>
                <c:pt idx="1671">
                  <c:v>4.580821917808219</c:v>
                </c:pt>
                <c:pt idx="1672">
                  <c:v>4.5835616438356164</c:v>
                </c:pt>
                <c:pt idx="1673">
                  <c:v>4.5863013698630137</c:v>
                </c:pt>
                <c:pt idx="1674">
                  <c:v>4.5890410958904111</c:v>
                </c:pt>
                <c:pt idx="1675">
                  <c:v>4.5917808219178085</c:v>
                </c:pt>
                <c:pt idx="1676">
                  <c:v>4.5945205479452058</c:v>
                </c:pt>
                <c:pt idx="1677">
                  <c:v>4.5972602739726032</c:v>
                </c:pt>
                <c:pt idx="1678">
                  <c:v>4.5999999999999996</c:v>
                </c:pt>
                <c:pt idx="1679">
                  <c:v>4.602739726027397</c:v>
                </c:pt>
                <c:pt idx="1680">
                  <c:v>4.6054794520547944</c:v>
                </c:pt>
                <c:pt idx="1681">
                  <c:v>4.6082191780821917</c:v>
                </c:pt>
                <c:pt idx="1682">
                  <c:v>4.6109589041095891</c:v>
                </c:pt>
                <c:pt idx="1683">
                  <c:v>4.6136986301369864</c:v>
                </c:pt>
                <c:pt idx="1684">
                  <c:v>4.6164383561643838</c:v>
                </c:pt>
                <c:pt idx="1685">
                  <c:v>4.6191780821917812</c:v>
                </c:pt>
                <c:pt idx="1686">
                  <c:v>4.6219178082191785</c:v>
                </c:pt>
                <c:pt idx="1687">
                  <c:v>4.624657534246575</c:v>
                </c:pt>
                <c:pt idx="1688">
                  <c:v>4.6273972602739724</c:v>
                </c:pt>
                <c:pt idx="1689">
                  <c:v>4.6301369863013697</c:v>
                </c:pt>
                <c:pt idx="1690">
                  <c:v>4.6328767123287671</c:v>
                </c:pt>
                <c:pt idx="1691">
                  <c:v>4.6356164383561644</c:v>
                </c:pt>
                <c:pt idx="1692">
                  <c:v>4.6383561643835618</c:v>
                </c:pt>
                <c:pt idx="1693">
                  <c:v>4.6410958904109592</c:v>
                </c:pt>
                <c:pt idx="1694">
                  <c:v>4.6438356164383565</c:v>
                </c:pt>
                <c:pt idx="1695">
                  <c:v>4.646575342465753</c:v>
                </c:pt>
                <c:pt idx="1696">
                  <c:v>4.6493150684931503</c:v>
                </c:pt>
                <c:pt idx="1697">
                  <c:v>4.6520547945205477</c:v>
                </c:pt>
                <c:pt idx="1698">
                  <c:v>4.6547945205479451</c:v>
                </c:pt>
                <c:pt idx="1699">
                  <c:v>4.6575342465753424</c:v>
                </c:pt>
                <c:pt idx="1700">
                  <c:v>4.6602739726027398</c:v>
                </c:pt>
                <c:pt idx="1701">
                  <c:v>4.6630136986301371</c:v>
                </c:pt>
                <c:pt idx="1702">
                  <c:v>4.6657534246575345</c:v>
                </c:pt>
                <c:pt idx="1703">
                  <c:v>4.6684931506849319</c:v>
                </c:pt>
                <c:pt idx="1704">
                  <c:v>4.6712328767123283</c:v>
                </c:pt>
                <c:pt idx="1705">
                  <c:v>4.6739726027397257</c:v>
                </c:pt>
                <c:pt idx="1706">
                  <c:v>4.6767123287671231</c:v>
                </c:pt>
                <c:pt idx="1707">
                  <c:v>4.6794520547945204</c:v>
                </c:pt>
                <c:pt idx="1708">
                  <c:v>4.6821917808219178</c:v>
                </c:pt>
                <c:pt idx="1709">
                  <c:v>4.6849315068493151</c:v>
                </c:pt>
                <c:pt idx="1710">
                  <c:v>4.6876712328767125</c:v>
                </c:pt>
                <c:pt idx="1711">
                  <c:v>4.6904109589041099</c:v>
                </c:pt>
                <c:pt idx="1712">
                  <c:v>4.6931506849315072</c:v>
                </c:pt>
                <c:pt idx="1713">
                  <c:v>4.6958904109589037</c:v>
                </c:pt>
                <c:pt idx="1714">
                  <c:v>4.6986301369863011</c:v>
                </c:pt>
                <c:pt idx="1715">
                  <c:v>4.7013698630136984</c:v>
                </c:pt>
                <c:pt idx="1716">
                  <c:v>4.7041095890410958</c:v>
                </c:pt>
                <c:pt idx="1717">
                  <c:v>4.7068493150684931</c:v>
                </c:pt>
                <c:pt idx="1718">
                  <c:v>4.7095890410958905</c:v>
                </c:pt>
                <c:pt idx="1719">
                  <c:v>4.7123287671232879</c:v>
                </c:pt>
                <c:pt idx="1720">
                  <c:v>4.7150684931506852</c:v>
                </c:pt>
                <c:pt idx="1721">
                  <c:v>4.7178082191780826</c:v>
                </c:pt>
                <c:pt idx="1722">
                  <c:v>4.720547945205479</c:v>
                </c:pt>
                <c:pt idx="1723">
                  <c:v>4.7232876712328764</c:v>
                </c:pt>
                <c:pt idx="1724">
                  <c:v>4.7260273972602738</c:v>
                </c:pt>
                <c:pt idx="1725">
                  <c:v>4.7287671232876711</c:v>
                </c:pt>
                <c:pt idx="1726">
                  <c:v>4.7315068493150685</c:v>
                </c:pt>
                <c:pt idx="1727">
                  <c:v>4.7342465753424658</c:v>
                </c:pt>
                <c:pt idx="1728">
                  <c:v>4.7369863013698632</c:v>
                </c:pt>
                <c:pt idx="1729">
                  <c:v>4.7397260273972606</c:v>
                </c:pt>
                <c:pt idx="1730">
                  <c:v>4.7424657534246579</c:v>
                </c:pt>
                <c:pt idx="1731">
                  <c:v>4.7452054794520544</c:v>
                </c:pt>
                <c:pt idx="1732">
                  <c:v>4.7479452054794518</c:v>
                </c:pt>
                <c:pt idx="1733">
                  <c:v>4.7506849315068491</c:v>
                </c:pt>
                <c:pt idx="1734">
                  <c:v>4.7534246575342465</c:v>
                </c:pt>
                <c:pt idx="1735">
                  <c:v>4.7561643835616438</c:v>
                </c:pt>
                <c:pt idx="1736">
                  <c:v>4.7589041095890412</c:v>
                </c:pt>
                <c:pt idx="1737">
                  <c:v>4.7616438356164386</c:v>
                </c:pt>
                <c:pt idx="1738">
                  <c:v>4.7643835616438359</c:v>
                </c:pt>
                <c:pt idx="1739">
                  <c:v>4.7671232876712333</c:v>
                </c:pt>
                <c:pt idx="1740">
                  <c:v>4.7698630136986298</c:v>
                </c:pt>
                <c:pt idx="1741">
                  <c:v>4.7726027397260271</c:v>
                </c:pt>
                <c:pt idx="1742">
                  <c:v>4.7753424657534245</c:v>
                </c:pt>
                <c:pt idx="1743">
                  <c:v>4.7780821917808218</c:v>
                </c:pt>
                <c:pt idx="1744">
                  <c:v>4.7808219178082192</c:v>
                </c:pt>
                <c:pt idx="1745">
                  <c:v>4.7835616438356166</c:v>
                </c:pt>
                <c:pt idx="1746">
                  <c:v>4.7863013698630139</c:v>
                </c:pt>
                <c:pt idx="1747">
                  <c:v>4.7890410958904113</c:v>
                </c:pt>
                <c:pt idx="1748">
                  <c:v>4.7917808219178086</c:v>
                </c:pt>
                <c:pt idx="1749">
                  <c:v>4.7945205479452051</c:v>
                </c:pt>
                <c:pt idx="1750">
                  <c:v>4.7972602739726025</c:v>
                </c:pt>
                <c:pt idx="1751">
                  <c:v>4.8</c:v>
                </c:pt>
                <c:pt idx="1752">
                  <c:v>4.8027397260273972</c:v>
                </c:pt>
                <c:pt idx="1753">
                  <c:v>4.8054794520547945</c:v>
                </c:pt>
                <c:pt idx="1754">
                  <c:v>4.8082191780821919</c:v>
                </c:pt>
                <c:pt idx="1755">
                  <c:v>4.8109589041095893</c:v>
                </c:pt>
                <c:pt idx="1756">
                  <c:v>4.8136986301369866</c:v>
                </c:pt>
                <c:pt idx="1757">
                  <c:v>4.816438356164384</c:v>
                </c:pt>
                <c:pt idx="1758">
                  <c:v>4.8191780821917805</c:v>
                </c:pt>
                <c:pt idx="1759">
                  <c:v>4.8219178082191778</c:v>
                </c:pt>
                <c:pt idx="1760">
                  <c:v>4.8246575342465752</c:v>
                </c:pt>
                <c:pt idx="1761">
                  <c:v>4.8273972602739725</c:v>
                </c:pt>
                <c:pt idx="1762">
                  <c:v>4.8301369863013699</c:v>
                </c:pt>
                <c:pt idx="1763">
                  <c:v>4.8328767123287673</c:v>
                </c:pt>
                <c:pt idx="1764">
                  <c:v>4.8356164383561646</c:v>
                </c:pt>
                <c:pt idx="1765">
                  <c:v>4.838356164383562</c:v>
                </c:pt>
                <c:pt idx="1766">
                  <c:v>4.8410958904109593</c:v>
                </c:pt>
                <c:pt idx="1767">
                  <c:v>4.8438356164383558</c:v>
                </c:pt>
                <c:pt idx="1768">
                  <c:v>4.8465753424657532</c:v>
                </c:pt>
                <c:pt idx="1769">
                  <c:v>4.8493150684931505</c:v>
                </c:pt>
                <c:pt idx="1770">
                  <c:v>4.8520547945205479</c:v>
                </c:pt>
                <c:pt idx="1771">
                  <c:v>4.8547945205479452</c:v>
                </c:pt>
                <c:pt idx="1772">
                  <c:v>4.8575342465753426</c:v>
                </c:pt>
                <c:pt idx="1773">
                  <c:v>4.86027397260274</c:v>
                </c:pt>
                <c:pt idx="1774">
                  <c:v>4.8630136986301373</c:v>
                </c:pt>
                <c:pt idx="1775">
                  <c:v>4.8657534246575347</c:v>
                </c:pt>
                <c:pt idx="1776">
                  <c:v>4.8684931506849312</c:v>
                </c:pt>
                <c:pt idx="1777">
                  <c:v>4.8712328767123285</c:v>
                </c:pt>
                <c:pt idx="1778">
                  <c:v>4.8739726027397259</c:v>
                </c:pt>
                <c:pt idx="1779">
                  <c:v>4.8767123287671232</c:v>
                </c:pt>
                <c:pt idx="1780">
                  <c:v>4.8794520547945206</c:v>
                </c:pt>
                <c:pt idx="1781">
                  <c:v>4.882191780821918</c:v>
                </c:pt>
                <c:pt idx="1782">
                  <c:v>4.8849315068493153</c:v>
                </c:pt>
                <c:pt idx="1783">
                  <c:v>4.8876712328767127</c:v>
                </c:pt>
                <c:pt idx="1784">
                  <c:v>4.8904109589041092</c:v>
                </c:pt>
                <c:pt idx="1785">
                  <c:v>4.8931506849315065</c:v>
                </c:pt>
                <c:pt idx="1786">
                  <c:v>4.8958904109589039</c:v>
                </c:pt>
                <c:pt idx="1787">
                  <c:v>4.8986301369863012</c:v>
                </c:pt>
                <c:pt idx="1788">
                  <c:v>4.9013698630136986</c:v>
                </c:pt>
                <c:pt idx="1789">
                  <c:v>4.904109589041096</c:v>
                </c:pt>
                <c:pt idx="1790">
                  <c:v>4.9068493150684933</c:v>
                </c:pt>
                <c:pt idx="1791">
                  <c:v>4.9095890410958907</c:v>
                </c:pt>
                <c:pt idx="1792">
                  <c:v>4.912328767123288</c:v>
                </c:pt>
                <c:pt idx="1793">
                  <c:v>4.9150684931506845</c:v>
                </c:pt>
                <c:pt idx="1794">
                  <c:v>4.9178082191780819</c:v>
                </c:pt>
                <c:pt idx="1795">
                  <c:v>4.9205479452054792</c:v>
                </c:pt>
                <c:pt idx="1796">
                  <c:v>4.9232876712328766</c:v>
                </c:pt>
                <c:pt idx="1797">
                  <c:v>4.9260273972602739</c:v>
                </c:pt>
                <c:pt idx="1798">
                  <c:v>4.9287671232876713</c:v>
                </c:pt>
                <c:pt idx="1799">
                  <c:v>4.9315068493150687</c:v>
                </c:pt>
                <c:pt idx="1800">
                  <c:v>4.934246575342466</c:v>
                </c:pt>
                <c:pt idx="1801">
                  <c:v>4.9369863013698634</c:v>
                </c:pt>
                <c:pt idx="1802">
                  <c:v>4.9397260273972599</c:v>
                </c:pt>
                <c:pt idx="1803">
                  <c:v>4.9424657534246572</c:v>
                </c:pt>
                <c:pt idx="1804">
                  <c:v>4.9452054794520546</c:v>
                </c:pt>
                <c:pt idx="1805">
                  <c:v>4.9479452054794519</c:v>
                </c:pt>
                <c:pt idx="1806">
                  <c:v>4.9506849315068493</c:v>
                </c:pt>
                <c:pt idx="1807">
                  <c:v>4.9534246575342467</c:v>
                </c:pt>
                <c:pt idx="1808">
                  <c:v>4.956164383561644</c:v>
                </c:pt>
                <c:pt idx="1809">
                  <c:v>4.9589041095890414</c:v>
                </c:pt>
                <c:pt idx="1810">
                  <c:v>4.9616438356164387</c:v>
                </c:pt>
                <c:pt idx="1811">
                  <c:v>4.9643835616438352</c:v>
                </c:pt>
                <c:pt idx="1812">
                  <c:v>4.9671232876712326</c:v>
                </c:pt>
                <c:pt idx="1813">
                  <c:v>4.9698630136986299</c:v>
                </c:pt>
                <c:pt idx="1814">
                  <c:v>4.9726027397260273</c:v>
                </c:pt>
                <c:pt idx="1815">
                  <c:v>4.9753424657534246</c:v>
                </c:pt>
                <c:pt idx="1816">
                  <c:v>4.978082191780822</c:v>
                </c:pt>
                <c:pt idx="1817">
                  <c:v>4.9808219178082194</c:v>
                </c:pt>
                <c:pt idx="1818">
                  <c:v>4.9835616438356167</c:v>
                </c:pt>
                <c:pt idx="1819">
                  <c:v>4.9863013698630141</c:v>
                </c:pt>
                <c:pt idx="1820">
                  <c:v>4.9890410958904106</c:v>
                </c:pt>
                <c:pt idx="1821">
                  <c:v>4.9917808219178079</c:v>
                </c:pt>
                <c:pt idx="1822">
                  <c:v>4.9945205479452053</c:v>
                </c:pt>
                <c:pt idx="1823">
                  <c:v>4.9972602739726026</c:v>
                </c:pt>
                <c:pt idx="1824">
                  <c:v>5</c:v>
                </c:pt>
                <c:pt idx="1825">
                  <c:v>5.0027397260273974</c:v>
                </c:pt>
                <c:pt idx="1826">
                  <c:v>5.0054794520547947</c:v>
                </c:pt>
                <c:pt idx="1827">
                  <c:v>5.0082191780821921</c:v>
                </c:pt>
                <c:pt idx="1828">
                  <c:v>5.0109589041095894</c:v>
                </c:pt>
                <c:pt idx="1829">
                  <c:v>5.0136986301369859</c:v>
                </c:pt>
                <c:pt idx="1830">
                  <c:v>5.0164383561643833</c:v>
                </c:pt>
                <c:pt idx="1831">
                  <c:v>5.0191780821917806</c:v>
                </c:pt>
                <c:pt idx="1832">
                  <c:v>5.021917808219178</c:v>
                </c:pt>
                <c:pt idx="1833">
                  <c:v>5.0246575342465754</c:v>
                </c:pt>
                <c:pt idx="1834">
                  <c:v>5.0273972602739727</c:v>
                </c:pt>
                <c:pt idx="1835">
                  <c:v>5.0301369863013701</c:v>
                </c:pt>
                <c:pt idx="1836">
                  <c:v>5.0328767123287674</c:v>
                </c:pt>
                <c:pt idx="1837">
                  <c:v>5.0356164383561648</c:v>
                </c:pt>
                <c:pt idx="1838">
                  <c:v>5.0383561643835613</c:v>
                </c:pt>
                <c:pt idx="1839">
                  <c:v>5.0410958904109586</c:v>
                </c:pt>
                <c:pt idx="1840">
                  <c:v>5.043835616438356</c:v>
                </c:pt>
                <c:pt idx="1841">
                  <c:v>5.0465753424657533</c:v>
                </c:pt>
                <c:pt idx="1842">
                  <c:v>5.0493150684931507</c:v>
                </c:pt>
                <c:pt idx="1843">
                  <c:v>5.0520547945205481</c:v>
                </c:pt>
                <c:pt idx="1844">
                  <c:v>5.0547945205479454</c:v>
                </c:pt>
                <c:pt idx="1845">
                  <c:v>5.0575342465753428</c:v>
                </c:pt>
                <c:pt idx="1846">
                  <c:v>5.0602739726027401</c:v>
                </c:pt>
                <c:pt idx="1847">
                  <c:v>5.0630136986301366</c:v>
                </c:pt>
                <c:pt idx="1848">
                  <c:v>5.065753424657534</c:v>
                </c:pt>
                <c:pt idx="1849">
                  <c:v>5.0684931506849313</c:v>
                </c:pt>
                <c:pt idx="1850">
                  <c:v>5.0712328767123287</c:v>
                </c:pt>
                <c:pt idx="1851">
                  <c:v>5.0739726027397261</c:v>
                </c:pt>
                <c:pt idx="1852">
                  <c:v>5.0767123287671234</c:v>
                </c:pt>
                <c:pt idx="1853">
                  <c:v>5.0794520547945208</c:v>
                </c:pt>
                <c:pt idx="1854">
                  <c:v>5.0821917808219181</c:v>
                </c:pt>
                <c:pt idx="1855">
                  <c:v>5.0849315068493155</c:v>
                </c:pt>
                <c:pt idx="1856">
                  <c:v>5.087671232876712</c:v>
                </c:pt>
                <c:pt idx="1857">
                  <c:v>5.0904109589041093</c:v>
                </c:pt>
                <c:pt idx="1858">
                  <c:v>5.0931506849315067</c:v>
                </c:pt>
                <c:pt idx="1859">
                  <c:v>5.095890410958904</c:v>
                </c:pt>
                <c:pt idx="1860">
                  <c:v>5.0986301369863014</c:v>
                </c:pt>
                <c:pt idx="1861">
                  <c:v>5.1013698630136988</c:v>
                </c:pt>
                <c:pt idx="1862">
                  <c:v>5.1041095890410961</c:v>
                </c:pt>
                <c:pt idx="1863">
                  <c:v>5.1068493150684935</c:v>
                </c:pt>
                <c:pt idx="1864">
                  <c:v>5.1095890410958908</c:v>
                </c:pt>
                <c:pt idx="1865">
                  <c:v>5.1123287671232873</c:v>
                </c:pt>
                <c:pt idx="1866">
                  <c:v>5.1150684931506847</c:v>
                </c:pt>
                <c:pt idx="1867">
                  <c:v>5.117808219178082</c:v>
                </c:pt>
                <c:pt idx="1868">
                  <c:v>5.1205479452054794</c:v>
                </c:pt>
                <c:pt idx="1869">
                  <c:v>5.1232876712328768</c:v>
                </c:pt>
                <c:pt idx="1870">
                  <c:v>5.1260273972602741</c:v>
                </c:pt>
                <c:pt idx="1871">
                  <c:v>5.1287671232876715</c:v>
                </c:pt>
                <c:pt idx="1872">
                  <c:v>5.1315068493150688</c:v>
                </c:pt>
                <c:pt idx="1873">
                  <c:v>5.1342465753424653</c:v>
                </c:pt>
                <c:pt idx="1874">
                  <c:v>5.1369863013698627</c:v>
                </c:pt>
                <c:pt idx="1875">
                  <c:v>5.13972602739726</c:v>
                </c:pt>
                <c:pt idx="1876">
                  <c:v>5.1424657534246574</c:v>
                </c:pt>
                <c:pt idx="1877">
                  <c:v>5.1452054794520548</c:v>
                </c:pt>
                <c:pt idx="1878">
                  <c:v>5.1479452054794521</c:v>
                </c:pt>
                <c:pt idx="1879">
                  <c:v>5.1506849315068495</c:v>
                </c:pt>
                <c:pt idx="1880">
                  <c:v>5.1534246575342468</c:v>
                </c:pt>
                <c:pt idx="1881">
                  <c:v>5.1561643835616442</c:v>
                </c:pt>
                <c:pt idx="1882">
                  <c:v>5.1589041095890407</c:v>
                </c:pt>
                <c:pt idx="1883">
                  <c:v>5.161643835616438</c:v>
                </c:pt>
                <c:pt idx="1884">
                  <c:v>5.1643835616438354</c:v>
                </c:pt>
                <c:pt idx="1885">
                  <c:v>5.1671232876712327</c:v>
                </c:pt>
                <c:pt idx="1886">
                  <c:v>5.1698630136986301</c:v>
                </c:pt>
                <c:pt idx="1887">
                  <c:v>5.1726027397260275</c:v>
                </c:pt>
                <c:pt idx="1888">
                  <c:v>5.1753424657534248</c:v>
                </c:pt>
                <c:pt idx="1889">
                  <c:v>5.1780821917808222</c:v>
                </c:pt>
                <c:pt idx="1890">
                  <c:v>5.1808219178082195</c:v>
                </c:pt>
                <c:pt idx="1891">
                  <c:v>5.183561643835616</c:v>
                </c:pt>
                <c:pt idx="1892">
                  <c:v>5.1863013698630134</c:v>
                </c:pt>
                <c:pt idx="1893">
                  <c:v>5.1890410958904107</c:v>
                </c:pt>
                <c:pt idx="1894">
                  <c:v>5.1917808219178081</c:v>
                </c:pt>
                <c:pt idx="1895">
                  <c:v>5.1945205479452055</c:v>
                </c:pt>
                <c:pt idx="1896">
                  <c:v>5.1972602739726028</c:v>
                </c:pt>
                <c:pt idx="1897">
                  <c:v>5.2</c:v>
                </c:pt>
                <c:pt idx="1898">
                  <c:v>5.2027397260273975</c:v>
                </c:pt>
                <c:pt idx="1899">
                  <c:v>5.2054794520547949</c:v>
                </c:pt>
                <c:pt idx="1900">
                  <c:v>5.2082191780821914</c:v>
                </c:pt>
                <c:pt idx="1901">
                  <c:v>5.2109589041095887</c:v>
                </c:pt>
                <c:pt idx="1902">
                  <c:v>5.2136986301369861</c:v>
                </c:pt>
                <c:pt idx="1903">
                  <c:v>5.2164383561643834</c:v>
                </c:pt>
                <c:pt idx="1904">
                  <c:v>5.2191780821917808</c:v>
                </c:pt>
                <c:pt idx="1905">
                  <c:v>5.2219178082191782</c:v>
                </c:pt>
                <c:pt idx="1906">
                  <c:v>5.2246575342465755</c:v>
                </c:pt>
                <c:pt idx="1907">
                  <c:v>5.2273972602739729</c:v>
                </c:pt>
                <c:pt idx="1908">
                  <c:v>5.2301369863013702</c:v>
                </c:pt>
                <c:pt idx="1909">
                  <c:v>5.2328767123287667</c:v>
                </c:pt>
                <c:pt idx="1910">
                  <c:v>5.2356164383561641</c:v>
                </c:pt>
                <c:pt idx="1911">
                  <c:v>5.2383561643835614</c:v>
                </c:pt>
                <c:pt idx="1912">
                  <c:v>5.2410958904109588</c:v>
                </c:pt>
                <c:pt idx="1913">
                  <c:v>5.2438356164383562</c:v>
                </c:pt>
                <c:pt idx="1914">
                  <c:v>5.2465753424657535</c:v>
                </c:pt>
                <c:pt idx="1915">
                  <c:v>5.2493150684931509</c:v>
                </c:pt>
                <c:pt idx="1916">
                  <c:v>5.2520547945205482</c:v>
                </c:pt>
                <c:pt idx="1917">
                  <c:v>5.2547945205479456</c:v>
                </c:pt>
                <c:pt idx="1918">
                  <c:v>5.2575342465753421</c:v>
                </c:pt>
                <c:pt idx="1919">
                  <c:v>5.2602739726027394</c:v>
                </c:pt>
                <c:pt idx="1920">
                  <c:v>5.2630136986301368</c:v>
                </c:pt>
                <c:pt idx="1921">
                  <c:v>5.2657534246575342</c:v>
                </c:pt>
                <c:pt idx="1922">
                  <c:v>5.2684931506849315</c:v>
                </c:pt>
                <c:pt idx="1923">
                  <c:v>5.2712328767123289</c:v>
                </c:pt>
                <c:pt idx="1924">
                  <c:v>5.2739726027397262</c:v>
                </c:pt>
                <c:pt idx="1925">
                  <c:v>5.2767123287671236</c:v>
                </c:pt>
                <c:pt idx="1926">
                  <c:v>5.279452054794521</c:v>
                </c:pt>
                <c:pt idx="1927">
                  <c:v>5.2821917808219174</c:v>
                </c:pt>
                <c:pt idx="1928">
                  <c:v>5.2849315068493148</c:v>
                </c:pt>
                <c:pt idx="1929">
                  <c:v>5.2876712328767121</c:v>
                </c:pt>
                <c:pt idx="1930">
                  <c:v>5.2904109589041095</c:v>
                </c:pt>
                <c:pt idx="1931">
                  <c:v>5.2931506849315069</c:v>
                </c:pt>
                <c:pt idx="1932">
                  <c:v>5.2958904109589042</c:v>
                </c:pt>
                <c:pt idx="1933">
                  <c:v>5.2986301369863016</c:v>
                </c:pt>
                <c:pt idx="1934">
                  <c:v>5.3013698630136989</c:v>
                </c:pt>
                <c:pt idx="1935">
                  <c:v>5.3041095890410963</c:v>
                </c:pt>
                <c:pt idx="1936">
                  <c:v>5.3068493150684928</c:v>
                </c:pt>
                <c:pt idx="1937">
                  <c:v>5.3095890410958901</c:v>
                </c:pt>
                <c:pt idx="1938">
                  <c:v>5.3123287671232875</c:v>
                </c:pt>
                <c:pt idx="1939">
                  <c:v>5.3150684931506849</c:v>
                </c:pt>
                <c:pt idx="1940">
                  <c:v>5.3178082191780822</c:v>
                </c:pt>
                <c:pt idx="1941">
                  <c:v>5.3205479452054796</c:v>
                </c:pt>
                <c:pt idx="1942">
                  <c:v>5.3232876712328769</c:v>
                </c:pt>
                <c:pt idx="1943">
                  <c:v>5.3260273972602743</c:v>
                </c:pt>
                <c:pt idx="1944">
                  <c:v>5.3287671232876717</c:v>
                </c:pt>
                <c:pt idx="1945">
                  <c:v>5.3315068493150681</c:v>
                </c:pt>
                <c:pt idx="1946">
                  <c:v>5.3342465753424655</c:v>
                </c:pt>
                <c:pt idx="1947">
                  <c:v>5.3369863013698629</c:v>
                </c:pt>
                <c:pt idx="1948">
                  <c:v>5.3397260273972602</c:v>
                </c:pt>
                <c:pt idx="1949">
                  <c:v>5.3424657534246576</c:v>
                </c:pt>
                <c:pt idx="1950">
                  <c:v>5.3452054794520549</c:v>
                </c:pt>
                <c:pt idx="1951">
                  <c:v>5.3479452054794523</c:v>
                </c:pt>
                <c:pt idx="1952">
                  <c:v>5.3506849315068497</c:v>
                </c:pt>
                <c:pt idx="1953">
                  <c:v>5.353424657534247</c:v>
                </c:pt>
                <c:pt idx="1954">
                  <c:v>5.3561643835616435</c:v>
                </c:pt>
                <c:pt idx="1955">
                  <c:v>5.3589041095890408</c:v>
                </c:pt>
                <c:pt idx="1956">
                  <c:v>5.3616438356164382</c:v>
                </c:pt>
                <c:pt idx="1957">
                  <c:v>5.3643835616438356</c:v>
                </c:pt>
                <c:pt idx="1958">
                  <c:v>5.3671232876712329</c:v>
                </c:pt>
                <c:pt idx="1959">
                  <c:v>5.3698630136986303</c:v>
                </c:pt>
                <c:pt idx="1960">
                  <c:v>5.3726027397260276</c:v>
                </c:pt>
                <c:pt idx="1961">
                  <c:v>5.375342465753425</c:v>
                </c:pt>
                <c:pt idx="1962">
                  <c:v>5.3780821917808215</c:v>
                </c:pt>
                <c:pt idx="1963">
                  <c:v>5.3808219178082188</c:v>
                </c:pt>
                <c:pt idx="1964">
                  <c:v>5.3835616438356162</c:v>
                </c:pt>
                <c:pt idx="1965">
                  <c:v>5.3863013698630136</c:v>
                </c:pt>
                <c:pt idx="1966">
                  <c:v>5.3890410958904109</c:v>
                </c:pt>
                <c:pt idx="1967">
                  <c:v>5.3917808219178083</c:v>
                </c:pt>
                <c:pt idx="1968">
                  <c:v>5.3945205479452056</c:v>
                </c:pt>
                <c:pt idx="1969">
                  <c:v>5.397260273972603</c:v>
                </c:pt>
                <c:pt idx="1970">
                  <c:v>5.4</c:v>
                </c:pt>
                <c:pt idx="1971">
                  <c:v>5.4027397260273968</c:v>
                </c:pt>
                <c:pt idx="1972">
                  <c:v>5.4054794520547942</c:v>
                </c:pt>
                <c:pt idx="1973">
                  <c:v>5.4082191780821915</c:v>
                </c:pt>
                <c:pt idx="1974">
                  <c:v>5.4109589041095889</c:v>
                </c:pt>
                <c:pt idx="1975">
                  <c:v>5.4136986301369863</c:v>
                </c:pt>
                <c:pt idx="1976">
                  <c:v>5.4164383561643836</c:v>
                </c:pt>
                <c:pt idx="1977">
                  <c:v>5.419178082191781</c:v>
                </c:pt>
                <c:pt idx="1978">
                  <c:v>5.4219178082191783</c:v>
                </c:pt>
                <c:pt idx="1979">
                  <c:v>5.4246575342465757</c:v>
                </c:pt>
                <c:pt idx="1980">
                  <c:v>5.4273972602739722</c:v>
                </c:pt>
                <c:pt idx="1981">
                  <c:v>5.4301369863013695</c:v>
                </c:pt>
                <c:pt idx="1982">
                  <c:v>5.4328767123287669</c:v>
                </c:pt>
                <c:pt idx="1983">
                  <c:v>5.4356164383561643</c:v>
                </c:pt>
                <c:pt idx="1984">
                  <c:v>5.4383561643835616</c:v>
                </c:pt>
                <c:pt idx="1985">
                  <c:v>5.441095890410959</c:v>
                </c:pt>
                <c:pt idx="1986">
                  <c:v>5.4438356164383563</c:v>
                </c:pt>
                <c:pt idx="1987">
                  <c:v>5.4465753424657537</c:v>
                </c:pt>
                <c:pt idx="1988">
                  <c:v>5.4493150684931511</c:v>
                </c:pt>
                <c:pt idx="1989">
                  <c:v>5.4520547945205475</c:v>
                </c:pt>
                <c:pt idx="1990">
                  <c:v>5.4547945205479449</c:v>
                </c:pt>
                <c:pt idx="1991">
                  <c:v>5.4575342465753423</c:v>
                </c:pt>
                <c:pt idx="1992">
                  <c:v>5.4602739726027396</c:v>
                </c:pt>
                <c:pt idx="1993">
                  <c:v>5.463013698630137</c:v>
                </c:pt>
                <c:pt idx="1994">
                  <c:v>5.4657534246575343</c:v>
                </c:pt>
                <c:pt idx="1995">
                  <c:v>5.4684931506849317</c:v>
                </c:pt>
                <c:pt idx="1996">
                  <c:v>5.4712328767123291</c:v>
                </c:pt>
                <c:pt idx="1997">
                  <c:v>5.4739726027397264</c:v>
                </c:pt>
                <c:pt idx="1998">
                  <c:v>5.4767123287671229</c:v>
                </c:pt>
                <c:pt idx="1999">
                  <c:v>5.4794520547945202</c:v>
                </c:pt>
                <c:pt idx="2000">
                  <c:v>5.4821917808219176</c:v>
                </c:pt>
                <c:pt idx="2001">
                  <c:v>5.484931506849315</c:v>
                </c:pt>
                <c:pt idx="2002">
                  <c:v>5.4876712328767123</c:v>
                </c:pt>
                <c:pt idx="2003">
                  <c:v>5.4904109589041097</c:v>
                </c:pt>
                <c:pt idx="2004">
                  <c:v>5.493150684931507</c:v>
                </c:pt>
                <c:pt idx="2005">
                  <c:v>5.4958904109589044</c:v>
                </c:pt>
                <c:pt idx="2006">
                  <c:v>5.4986301369863018</c:v>
                </c:pt>
                <c:pt idx="2007">
                  <c:v>5.5013698630136982</c:v>
                </c:pt>
                <c:pt idx="2008">
                  <c:v>5.5041095890410956</c:v>
                </c:pt>
                <c:pt idx="2009">
                  <c:v>5.506849315068493</c:v>
                </c:pt>
                <c:pt idx="2010">
                  <c:v>5.5095890410958903</c:v>
                </c:pt>
                <c:pt idx="2011">
                  <c:v>5.5123287671232877</c:v>
                </c:pt>
                <c:pt idx="2012">
                  <c:v>5.515068493150685</c:v>
                </c:pt>
                <c:pt idx="2013">
                  <c:v>5.5178082191780824</c:v>
                </c:pt>
                <c:pt idx="2014">
                  <c:v>5.5205479452054798</c:v>
                </c:pt>
                <c:pt idx="2015">
                  <c:v>5.5232876712328771</c:v>
                </c:pt>
                <c:pt idx="2016">
                  <c:v>5.5260273972602736</c:v>
                </c:pt>
                <c:pt idx="2017">
                  <c:v>5.5287671232876709</c:v>
                </c:pt>
                <c:pt idx="2018">
                  <c:v>5.5315068493150683</c:v>
                </c:pt>
                <c:pt idx="2019">
                  <c:v>5.5342465753424657</c:v>
                </c:pt>
                <c:pt idx="2020">
                  <c:v>5.536986301369863</c:v>
                </c:pt>
                <c:pt idx="2021">
                  <c:v>5.5397260273972604</c:v>
                </c:pt>
                <c:pt idx="2022">
                  <c:v>5.5424657534246577</c:v>
                </c:pt>
                <c:pt idx="2023">
                  <c:v>5.5452054794520551</c:v>
                </c:pt>
                <c:pt idx="2024">
                  <c:v>5.5479452054794525</c:v>
                </c:pt>
                <c:pt idx="2025">
                  <c:v>5.5506849315068489</c:v>
                </c:pt>
                <c:pt idx="2026">
                  <c:v>5.5534246575342463</c:v>
                </c:pt>
                <c:pt idx="2027">
                  <c:v>5.5561643835616437</c:v>
                </c:pt>
                <c:pt idx="2028">
                  <c:v>5.558904109589041</c:v>
                </c:pt>
                <c:pt idx="2029">
                  <c:v>5.5616438356164384</c:v>
                </c:pt>
                <c:pt idx="2030">
                  <c:v>5.5643835616438357</c:v>
                </c:pt>
                <c:pt idx="2031">
                  <c:v>5.5671232876712331</c:v>
                </c:pt>
                <c:pt idx="2032">
                  <c:v>5.5698630136986305</c:v>
                </c:pt>
                <c:pt idx="2033">
                  <c:v>5.5726027397260278</c:v>
                </c:pt>
                <c:pt idx="2034">
                  <c:v>5.5753424657534243</c:v>
                </c:pt>
                <c:pt idx="2035">
                  <c:v>5.5780821917808217</c:v>
                </c:pt>
                <c:pt idx="2036">
                  <c:v>5.580821917808219</c:v>
                </c:pt>
                <c:pt idx="2037">
                  <c:v>5.5835616438356164</c:v>
                </c:pt>
                <c:pt idx="2038">
                  <c:v>5.5863013698630137</c:v>
                </c:pt>
                <c:pt idx="2039">
                  <c:v>5.5890410958904111</c:v>
                </c:pt>
                <c:pt idx="2040">
                  <c:v>5.5917808219178085</c:v>
                </c:pt>
                <c:pt idx="2041">
                  <c:v>5.5945205479452058</c:v>
                </c:pt>
                <c:pt idx="2042">
                  <c:v>5.5972602739726032</c:v>
                </c:pt>
                <c:pt idx="2043">
                  <c:v>5.6</c:v>
                </c:pt>
                <c:pt idx="2044">
                  <c:v>5.602739726027397</c:v>
                </c:pt>
                <c:pt idx="2045">
                  <c:v>5.6054794520547944</c:v>
                </c:pt>
                <c:pt idx="2046">
                  <c:v>5.6082191780821917</c:v>
                </c:pt>
                <c:pt idx="2047">
                  <c:v>5.6109589041095891</c:v>
                </c:pt>
                <c:pt idx="2048">
                  <c:v>5.6136986301369864</c:v>
                </c:pt>
                <c:pt idx="2049">
                  <c:v>5.6164383561643838</c:v>
                </c:pt>
                <c:pt idx="2050">
                  <c:v>5.6191780821917812</c:v>
                </c:pt>
                <c:pt idx="2051">
                  <c:v>5.6219178082191785</c:v>
                </c:pt>
                <c:pt idx="2052">
                  <c:v>5.624657534246575</c:v>
                </c:pt>
                <c:pt idx="2053">
                  <c:v>5.6273972602739724</c:v>
                </c:pt>
                <c:pt idx="2054">
                  <c:v>5.6301369863013697</c:v>
                </c:pt>
                <c:pt idx="2055">
                  <c:v>5.6328767123287671</c:v>
                </c:pt>
                <c:pt idx="2056">
                  <c:v>5.6356164383561644</c:v>
                </c:pt>
                <c:pt idx="2057">
                  <c:v>5.6383561643835618</c:v>
                </c:pt>
                <c:pt idx="2058">
                  <c:v>5.6410958904109592</c:v>
                </c:pt>
                <c:pt idx="2059">
                  <c:v>5.6438356164383565</c:v>
                </c:pt>
                <c:pt idx="2060">
                  <c:v>5.646575342465753</c:v>
                </c:pt>
                <c:pt idx="2061">
                  <c:v>5.6493150684931503</c:v>
                </c:pt>
                <c:pt idx="2062">
                  <c:v>5.6520547945205477</c:v>
                </c:pt>
                <c:pt idx="2063">
                  <c:v>5.6547945205479451</c:v>
                </c:pt>
                <c:pt idx="2064">
                  <c:v>5.6575342465753424</c:v>
                </c:pt>
                <c:pt idx="2065">
                  <c:v>5.6602739726027398</c:v>
                </c:pt>
                <c:pt idx="2066">
                  <c:v>5.6630136986301371</c:v>
                </c:pt>
                <c:pt idx="2067">
                  <c:v>5.6657534246575345</c:v>
                </c:pt>
                <c:pt idx="2068">
                  <c:v>5.6684931506849319</c:v>
                </c:pt>
                <c:pt idx="2069">
                  <c:v>5.6712328767123283</c:v>
                </c:pt>
                <c:pt idx="2070">
                  <c:v>5.6739726027397257</c:v>
                </c:pt>
                <c:pt idx="2071">
                  <c:v>5.6767123287671231</c:v>
                </c:pt>
                <c:pt idx="2072">
                  <c:v>5.6794520547945204</c:v>
                </c:pt>
                <c:pt idx="2073">
                  <c:v>5.6821917808219178</c:v>
                </c:pt>
                <c:pt idx="2074">
                  <c:v>5.6849315068493151</c:v>
                </c:pt>
                <c:pt idx="2075">
                  <c:v>5.6876712328767125</c:v>
                </c:pt>
                <c:pt idx="2076">
                  <c:v>5.6904109589041099</c:v>
                </c:pt>
                <c:pt idx="2077">
                  <c:v>5.6931506849315072</c:v>
                </c:pt>
                <c:pt idx="2078">
                  <c:v>5.6958904109589037</c:v>
                </c:pt>
                <c:pt idx="2079">
                  <c:v>5.6986301369863011</c:v>
                </c:pt>
                <c:pt idx="2080">
                  <c:v>5.7013698630136984</c:v>
                </c:pt>
                <c:pt idx="2081">
                  <c:v>5.7041095890410958</c:v>
                </c:pt>
                <c:pt idx="2082">
                  <c:v>5.7068493150684931</c:v>
                </c:pt>
                <c:pt idx="2083">
                  <c:v>5.7095890410958905</c:v>
                </c:pt>
                <c:pt idx="2084">
                  <c:v>5.7123287671232879</c:v>
                </c:pt>
                <c:pt idx="2085">
                  <c:v>5.7150684931506852</c:v>
                </c:pt>
                <c:pt idx="2086">
                  <c:v>5.7178082191780826</c:v>
                </c:pt>
                <c:pt idx="2087">
                  <c:v>5.720547945205479</c:v>
                </c:pt>
                <c:pt idx="2088">
                  <c:v>5.7232876712328764</c:v>
                </c:pt>
                <c:pt idx="2089">
                  <c:v>5.7260273972602738</c:v>
                </c:pt>
                <c:pt idx="2090">
                  <c:v>5.7287671232876711</c:v>
                </c:pt>
                <c:pt idx="2091">
                  <c:v>5.7315068493150685</c:v>
                </c:pt>
                <c:pt idx="2092">
                  <c:v>5.7342465753424658</c:v>
                </c:pt>
                <c:pt idx="2093">
                  <c:v>5.7369863013698632</c:v>
                </c:pt>
                <c:pt idx="2094">
                  <c:v>5.7397260273972606</c:v>
                </c:pt>
                <c:pt idx="2095">
                  <c:v>5.7424657534246579</c:v>
                </c:pt>
                <c:pt idx="2096">
                  <c:v>5.7452054794520544</c:v>
                </c:pt>
                <c:pt idx="2097">
                  <c:v>5.7479452054794518</c:v>
                </c:pt>
                <c:pt idx="2098">
                  <c:v>5.7506849315068491</c:v>
                </c:pt>
                <c:pt idx="2099">
                  <c:v>5.7534246575342465</c:v>
                </c:pt>
                <c:pt idx="2100">
                  <c:v>5.7561643835616438</c:v>
                </c:pt>
                <c:pt idx="2101">
                  <c:v>5.7589041095890412</c:v>
                </c:pt>
                <c:pt idx="2102">
                  <c:v>5.7616438356164386</c:v>
                </c:pt>
                <c:pt idx="2103">
                  <c:v>5.7643835616438359</c:v>
                </c:pt>
                <c:pt idx="2104">
                  <c:v>5.7671232876712333</c:v>
                </c:pt>
                <c:pt idx="2105">
                  <c:v>5.7698630136986298</c:v>
                </c:pt>
                <c:pt idx="2106">
                  <c:v>5.7726027397260271</c:v>
                </c:pt>
                <c:pt idx="2107">
                  <c:v>5.7753424657534245</c:v>
                </c:pt>
                <c:pt idx="2108">
                  <c:v>5.7780821917808218</c:v>
                </c:pt>
                <c:pt idx="2109">
                  <c:v>5.7808219178082192</c:v>
                </c:pt>
                <c:pt idx="2110">
                  <c:v>5.7835616438356166</c:v>
                </c:pt>
                <c:pt idx="2111">
                  <c:v>5.7863013698630139</c:v>
                </c:pt>
                <c:pt idx="2112">
                  <c:v>5.7890410958904113</c:v>
                </c:pt>
                <c:pt idx="2113">
                  <c:v>5.7917808219178086</c:v>
                </c:pt>
                <c:pt idx="2114">
                  <c:v>5.7945205479452051</c:v>
                </c:pt>
                <c:pt idx="2115">
                  <c:v>5.7972602739726025</c:v>
                </c:pt>
                <c:pt idx="2116">
                  <c:v>5.8</c:v>
                </c:pt>
                <c:pt idx="2117">
                  <c:v>5.8027397260273972</c:v>
                </c:pt>
                <c:pt idx="2118">
                  <c:v>5.8054794520547945</c:v>
                </c:pt>
                <c:pt idx="2119">
                  <c:v>5.8082191780821919</c:v>
                </c:pt>
                <c:pt idx="2120">
                  <c:v>5.8109589041095893</c:v>
                </c:pt>
                <c:pt idx="2121">
                  <c:v>5.8136986301369866</c:v>
                </c:pt>
                <c:pt idx="2122">
                  <c:v>5.816438356164384</c:v>
                </c:pt>
                <c:pt idx="2123">
                  <c:v>5.8191780821917805</c:v>
                </c:pt>
                <c:pt idx="2124">
                  <c:v>5.8219178082191778</c:v>
                </c:pt>
                <c:pt idx="2125">
                  <c:v>5.8246575342465752</c:v>
                </c:pt>
                <c:pt idx="2126">
                  <c:v>5.8273972602739725</c:v>
                </c:pt>
                <c:pt idx="2127">
                  <c:v>5.8301369863013699</c:v>
                </c:pt>
                <c:pt idx="2128">
                  <c:v>5.8328767123287673</c:v>
                </c:pt>
                <c:pt idx="2129">
                  <c:v>5.8356164383561646</c:v>
                </c:pt>
                <c:pt idx="2130">
                  <c:v>5.838356164383562</c:v>
                </c:pt>
                <c:pt idx="2131">
                  <c:v>5.8410958904109593</c:v>
                </c:pt>
                <c:pt idx="2132">
                  <c:v>5.8438356164383558</c:v>
                </c:pt>
                <c:pt idx="2133">
                  <c:v>5.8465753424657532</c:v>
                </c:pt>
                <c:pt idx="2134">
                  <c:v>5.8493150684931505</c:v>
                </c:pt>
                <c:pt idx="2135">
                  <c:v>5.8520547945205479</c:v>
                </c:pt>
                <c:pt idx="2136">
                  <c:v>5.8547945205479452</c:v>
                </c:pt>
                <c:pt idx="2137">
                  <c:v>5.8575342465753426</c:v>
                </c:pt>
                <c:pt idx="2138">
                  <c:v>5.86027397260274</c:v>
                </c:pt>
                <c:pt idx="2139">
                  <c:v>5.8630136986301373</c:v>
                </c:pt>
                <c:pt idx="2140">
                  <c:v>5.8657534246575347</c:v>
                </c:pt>
                <c:pt idx="2141">
                  <c:v>5.8684931506849312</c:v>
                </c:pt>
                <c:pt idx="2142">
                  <c:v>5.8712328767123285</c:v>
                </c:pt>
                <c:pt idx="2143">
                  <c:v>5.8739726027397259</c:v>
                </c:pt>
                <c:pt idx="2144">
                  <c:v>5.8767123287671232</c:v>
                </c:pt>
                <c:pt idx="2145">
                  <c:v>5.8794520547945206</c:v>
                </c:pt>
                <c:pt idx="2146">
                  <c:v>5.882191780821918</c:v>
                </c:pt>
                <c:pt idx="2147">
                  <c:v>5.8849315068493153</c:v>
                </c:pt>
                <c:pt idx="2148">
                  <c:v>5.8876712328767127</c:v>
                </c:pt>
                <c:pt idx="2149">
                  <c:v>5.8904109589041092</c:v>
                </c:pt>
                <c:pt idx="2150">
                  <c:v>5.8931506849315065</c:v>
                </c:pt>
                <c:pt idx="2151">
                  <c:v>5.8958904109589039</c:v>
                </c:pt>
                <c:pt idx="2152">
                  <c:v>5.8986301369863012</c:v>
                </c:pt>
                <c:pt idx="2153">
                  <c:v>5.9013698630136986</c:v>
                </c:pt>
                <c:pt idx="2154">
                  <c:v>5.904109589041096</c:v>
                </c:pt>
                <c:pt idx="2155">
                  <c:v>5.9068493150684933</c:v>
                </c:pt>
                <c:pt idx="2156">
                  <c:v>5.9095890410958907</c:v>
                </c:pt>
                <c:pt idx="2157">
                  <c:v>5.912328767123288</c:v>
                </c:pt>
                <c:pt idx="2158">
                  <c:v>5.9150684931506845</c:v>
                </c:pt>
                <c:pt idx="2159">
                  <c:v>5.9178082191780819</c:v>
                </c:pt>
                <c:pt idx="2160">
                  <c:v>5.9205479452054792</c:v>
                </c:pt>
                <c:pt idx="2161">
                  <c:v>5.9232876712328766</c:v>
                </c:pt>
                <c:pt idx="2162">
                  <c:v>5.9260273972602739</c:v>
                </c:pt>
                <c:pt idx="2163">
                  <c:v>5.9287671232876713</c:v>
                </c:pt>
                <c:pt idx="2164">
                  <c:v>5.9315068493150687</c:v>
                </c:pt>
                <c:pt idx="2165">
                  <c:v>5.934246575342466</c:v>
                </c:pt>
                <c:pt idx="2166">
                  <c:v>5.9369863013698634</c:v>
                </c:pt>
                <c:pt idx="2167">
                  <c:v>5.9397260273972599</c:v>
                </c:pt>
                <c:pt idx="2168">
                  <c:v>5.9424657534246572</c:v>
                </c:pt>
                <c:pt idx="2169">
                  <c:v>5.9452054794520546</c:v>
                </c:pt>
                <c:pt idx="2170">
                  <c:v>5.9479452054794519</c:v>
                </c:pt>
                <c:pt idx="2171">
                  <c:v>5.9506849315068493</c:v>
                </c:pt>
                <c:pt idx="2172">
                  <c:v>5.9534246575342467</c:v>
                </c:pt>
                <c:pt idx="2173">
                  <c:v>5.956164383561644</c:v>
                </c:pt>
                <c:pt idx="2174">
                  <c:v>5.9589041095890414</c:v>
                </c:pt>
                <c:pt idx="2175">
                  <c:v>5.9616438356164387</c:v>
                </c:pt>
                <c:pt idx="2176">
                  <c:v>5.9643835616438352</c:v>
                </c:pt>
                <c:pt idx="2177">
                  <c:v>5.9671232876712326</c:v>
                </c:pt>
                <c:pt idx="2178">
                  <c:v>5.9698630136986299</c:v>
                </c:pt>
                <c:pt idx="2179">
                  <c:v>5.9726027397260273</c:v>
                </c:pt>
                <c:pt idx="2180">
                  <c:v>5.9753424657534246</c:v>
                </c:pt>
                <c:pt idx="2181">
                  <c:v>5.978082191780822</c:v>
                </c:pt>
                <c:pt idx="2182">
                  <c:v>5.9808219178082194</c:v>
                </c:pt>
                <c:pt idx="2183">
                  <c:v>5.9835616438356167</c:v>
                </c:pt>
                <c:pt idx="2184">
                  <c:v>5.9863013698630141</c:v>
                </c:pt>
                <c:pt idx="2185">
                  <c:v>5.9890410958904106</c:v>
                </c:pt>
                <c:pt idx="2186">
                  <c:v>5.9917808219178079</c:v>
                </c:pt>
                <c:pt idx="2187">
                  <c:v>5.9945205479452053</c:v>
                </c:pt>
                <c:pt idx="2188">
                  <c:v>5.9972602739726026</c:v>
                </c:pt>
                <c:pt idx="2189">
                  <c:v>6</c:v>
                </c:pt>
                <c:pt idx="2190">
                  <c:v>6.0027397260273974</c:v>
                </c:pt>
                <c:pt idx="2191">
                  <c:v>6.0054794520547947</c:v>
                </c:pt>
                <c:pt idx="2192">
                  <c:v>6.0082191780821921</c:v>
                </c:pt>
                <c:pt idx="2193">
                  <c:v>6.0109589041095894</c:v>
                </c:pt>
                <c:pt idx="2194">
                  <c:v>6.0136986301369859</c:v>
                </c:pt>
                <c:pt idx="2195">
                  <c:v>6.0164383561643833</c:v>
                </c:pt>
                <c:pt idx="2196">
                  <c:v>6.0191780821917806</c:v>
                </c:pt>
                <c:pt idx="2197">
                  <c:v>6.021917808219178</c:v>
                </c:pt>
                <c:pt idx="2198">
                  <c:v>6.0246575342465754</c:v>
                </c:pt>
                <c:pt idx="2199">
                  <c:v>6.0273972602739727</c:v>
                </c:pt>
                <c:pt idx="2200">
                  <c:v>6.0301369863013701</c:v>
                </c:pt>
                <c:pt idx="2201">
                  <c:v>6.0328767123287674</c:v>
                </c:pt>
                <c:pt idx="2202">
                  <c:v>6.0356164383561648</c:v>
                </c:pt>
                <c:pt idx="2203">
                  <c:v>6.0383561643835613</c:v>
                </c:pt>
                <c:pt idx="2204">
                  <c:v>6.0410958904109586</c:v>
                </c:pt>
                <c:pt idx="2205">
                  <c:v>6.043835616438356</c:v>
                </c:pt>
                <c:pt idx="2206">
                  <c:v>6.0465753424657533</c:v>
                </c:pt>
                <c:pt idx="2207">
                  <c:v>6.0493150684931507</c:v>
                </c:pt>
                <c:pt idx="2208">
                  <c:v>6.0520547945205481</c:v>
                </c:pt>
                <c:pt idx="2209">
                  <c:v>6.0547945205479454</c:v>
                </c:pt>
                <c:pt idx="2210">
                  <c:v>6.0575342465753428</c:v>
                </c:pt>
                <c:pt idx="2211">
                  <c:v>6.0602739726027401</c:v>
                </c:pt>
                <c:pt idx="2212">
                  <c:v>6.0630136986301366</c:v>
                </c:pt>
                <c:pt idx="2213">
                  <c:v>6.065753424657534</c:v>
                </c:pt>
                <c:pt idx="2214">
                  <c:v>6.0684931506849313</c:v>
                </c:pt>
                <c:pt idx="2215">
                  <c:v>6.0712328767123287</c:v>
                </c:pt>
                <c:pt idx="2216">
                  <c:v>6.0739726027397261</c:v>
                </c:pt>
                <c:pt idx="2217">
                  <c:v>6.0767123287671234</c:v>
                </c:pt>
                <c:pt idx="2218">
                  <c:v>6.0794520547945208</c:v>
                </c:pt>
                <c:pt idx="2219">
                  <c:v>6.0821917808219181</c:v>
                </c:pt>
                <c:pt idx="2220">
                  <c:v>6.0849315068493155</c:v>
                </c:pt>
                <c:pt idx="2221">
                  <c:v>6.087671232876712</c:v>
                </c:pt>
                <c:pt idx="2222">
                  <c:v>6.0904109589041093</c:v>
                </c:pt>
                <c:pt idx="2223">
                  <c:v>6.0931506849315067</c:v>
                </c:pt>
                <c:pt idx="2224">
                  <c:v>6.095890410958904</c:v>
                </c:pt>
                <c:pt idx="2225">
                  <c:v>6.0986301369863014</c:v>
                </c:pt>
                <c:pt idx="2226">
                  <c:v>6.1013698630136988</c:v>
                </c:pt>
                <c:pt idx="2227">
                  <c:v>6.1041095890410961</c:v>
                </c:pt>
                <c:pt idx="2228">
                  <c:v>6.1068493150684935</c:v>
                </c:pt>
                <c:pt idx="2229">
                  <c:v>6.1095890410958908</c:v>
                </c:pt>
                <c:pt idx="2230">
                  <c:v>6.1123287671232873</c:v>
                </c:pt>
                <c:pt idx="2231">
                  <c:v>6.1150684931506847</c:v>
                </c:pt>
                <c:pt idx="2232">
                  <c:v>6.117808219178082</c:v>
                </c:pt>
                <c:pt idx="2233">
                  <c:v>6.1205479452054794</c:v>
                </c:pt>
                <c:pt idx="2234">
                  <c:v>6.1232876712328768</c:v>
                </c:pt>
                <c:pt idx="2235">
                  <c:v>6.1260273972602741</c:v>
                </c:pt>
                <c:pt idx="2236">
                  <c:v>6.1287671232876715</c:v>
                </c:pt>
                <c:pt idx="2237">
                  <c:v>6.1315068493150688</c:v>
                </c:pt>
                <c:pt idx="2238">
                  <c:v>6.1342465753424653</c:v>
                </c:pt>
                <c:pt idx="2239">
                  <c:v>6.1369863013698627</c:v>
                </c:pt>
                <c:pt idx="2240">
                  <c:v>6.13972602739726</c:v>
                </c:pt>
                <c:pt idx="2241">
                  <c:v>6.1424657534246574</c:v>
                </c:pt>
                <c:pt idx="2242">
                  <c:v>6.1452054794520548</c:v>
                </c:pt>
                <c:pt idx="2243">
                  <c:v>6.1479452054794521</c:v>
                </c:pt>
                <c:pt idx="2244">
                  <c:v>6.1506849315068495</c:v>
                </c:pt>
                <c:pt idx="2245">
                  <c:v>6.1534246575342468</c:v>
                </c:pt>
                <c:pt idx="2246">
                  <c:v>6.1561643835616442</c:v>
                </c:pt>
                <c:pt idx="2247">
                  <c:v>6.1589041095890407</c:v>
                </c:pt>
                <c:pt idx="2248">
                  <c:v>6.161643835616438</c:v>
                </c:pt>
                <c:pt idx="2249">
                  <c:v>6.1643835616438354</c:v>
                </c:pt>
                <c:pt idx="2250">
                  <c:v>6.1671232876712327</c:v>
                </c:pt>
                <c:pt idx="2251">
                  <c:v>6.1698630136986301</c:v>
                </c:pt>
                <c:pt idx="2252">
                  <c:v>6.1726027397260275</c:v>
                </c:pt>
                <c:pt idx="2253">
                  <c:v>6.1753424657534248</c:v>
                </c:pt>
                <c:pt idx="2254">
                  <c:v>6.1780821917808222</c:v>
                </c:pt>
                <c:pt idx="2255">
                  <c:v>6.1808219178082195</c:v>
                </c:pt>
                <c:pt idx="2256">
                  <c:v>6.183561643835616</c:v>
                </c:pt>
                <c:pt idx="2257">
                  <c:v>6.1863013698630134</c:v>
                </c:pt>
                <c:pt idx="2258">
                  <c:v>6.1890410958904107</c:v>
                </c:pt>
                <c:pt idx="2259">
                  <c:v>6.1917808219178081</c:v>
                </c:pt>
                <c:pt idx="2260">
                  <c:v>6.1945205479452055</c:v>
                </c:pt>
                <c:pt idx="2261">
                  <c:v>6.1972602739726028</c:v>
                </c:pt>
                <c:pt idx="2262">
                  <c:v>6.2</c:v>
                </c:pt>
                <c:pt idx="2263">
                  <c:v>6.2027397260273975</c:v>
                </c:pt>
                <c:pt idx="2264">
                  <c:v>6.2054794520547949</c:v>
                </c:pt>
                <c:pt idx="2265">
                  <c:v>6.2082191780821914</c:v>
                </c:pt>
                <c:pt idx="2266">
                  <c:v>6.2109589041095887</c:v>
                </c:pt>
                <c:pt idx="2267">
                  <c:v>6.2136986301369861</c:v>
                </c:pt>
                <c:pt idx="2268">
                  <c:v>6.2164383561643834</c:v>
                </c:pt>
                <c:pt idx="2269">
                  <c:v>6.2191780821917808</c:v>
                </c:pt>
                <c:pt idx="2270">
                  <c:v>6.2219178082191782</c:v>
                </c:pt>
                <c:pt idx="2271">
                  <c:v>6.2246575342465755</c:v>
                </c:pt>
                <c:pt idx="2272">
                  <c:v>6.2273972602739729</c:v>
                </c:pt>
                <c:pt idx="2273">
                  <c:v>6.2301369863013702</c:v>
                </c:pt>
                <c:pt idx="2274">
                  <c:v>6.2328767123287667</c:v>
                </c:pt>
                <c:pt idx="2275">
                  <c:v>6.2356164383561641</c:v>
                </c:pt>
                <c:pt idx="2276">
                  <c:v>6.2383561643835614</c:v>
                </c:pt>
                <c:pt idx="2277">
                  <c:v>6.2410958904109588</c:v>
                </c:pt>
                <c:pt idx="2278">
                  <c:v>6.2438356164383562</c:v>
                </c:pt>
                <c:pt idx="2279">
                  <c:v>6.2465753424657535</c:v>
                </c:pt>
                <c:pt idx="2280">
                  <c:v>6.2493150684931509</c:v>
                </c:pt>
                <c:pt idx="2281">
                  <c:v>6.2520547945205482</c:v>
                </c:pt>
                <c:pt idx="2282">
                  <c:v>6.2547945205479456</c:v>
                </c:pt>
                <c:pt idx="2283">
                  <c:v>6.2575342465753421</c:v>
                </c:pt>
                <c:pt idx="2284">
                  <c:v>6.2602739726027394</c:v>
                </c:pt>
                <c:pt idx="2285">
                  <c:v>6.2630136986301368</c:v>
                </c:pt>
                <c:pt idx="2286">
                  <c:v>6.2657534246575342</c:v>
                </c:pt>
                <c:pt idx="2287">
                  <c:v>6.2684931506849315</c:v>
                </c:pt>
                <c:pt idx="2288">
                  <c:v>6.2712328767123289</c:v>
                </c:pt>
                <c:pt idx="2289">
                  <c:v>6.2739726027397262</c:v>
                </c:pt>
                <c:pt idx="2290">
                  <c:v>6.2767123287671236</c:v>
                </c:pt>
                <c:pt idx="2291">
                  <c:v>6.279452054794521</c:v>
                </c:pt>
                <c:pt idx="2292">
                  <c:v>6.2821917808219174</c:v>
                </c:pt>
                <c:pt idx="2293">
                  <c:v>6.2849315068493148</c:v>
                </c:pt>
                <c:pt idx="2294">
                  <c:v>6.2876712328767121</c:v>
                </c:pt>
                <c:pt idx="2295">
                  <c:v>6.2904109589041095</c:v>
                </c:pt>
                <c:pt idx="2296">
                  <c:v>6.2931506849315069</c:v>
                </c:pt>
                <c:pt idx="2297">
                  <c:v>6.2958904109589042</c:v>
                </c:pt>
                <c:pt idx="2298">
                  <c:v>6.2986301369863016</c:v>
                </c:pt>
                <c:pt idx="2299">
                  <c:v>6.3013698630136989</c:v>
                </c:pt>
                <c:pt idx="2300">
                  <c:v>6.3041095890410963</c:v>
                </c:pt>
                <c:pt idx="2301">
                  <c:v>6.3068493150684928</c:v>
                </c:pt>
                <c:pt idx="2302">
                  <c:v>6.3095890410958901</c:v>
                </c:pt>
                <c:pt idx="2303">
                  <c:v>6.3123287671232875</c:v>
                </c:pt>
                <c:pt idx="2304">
                  <c:v>6.3150684931506849</c:v>
                </c:pt>
                <c:pt idx="2305">
                  <c:v>6.3178082191780822</c:v>
                </c:pt>
                <c:pt idx="2306">
                  <c:v>6.3205479452054796</c:v>
                </c:pt>
                <c:pt idx="2307">
                  <c:v>6.3232876712328769</c:v>
                </c:pt>
                <c:pt idx="2308">
                  <c:v>6.3260273972602743</c:v>
                </c:pt>
                <c:pt idx="2309">
                  <c:v>6.3287671232876717</c:v>
                </c:pt>
                <c:pt idx="2310">
                  <c:v>6.3315068493150681</c:v>
                </c:pt>
                <c:pt idx="2311">
                  <c:v>6.3342465753424655</c:v>
                </c:pt>
                <c:pt idx="2312">
                  <c:v>6.3369863013698629</c:v>
                </c:pt>
                <c:pt idx="2313">
                  <c:v>6.3397260273972602</c:v>
                </c:pt>
                <c:pt idx="2314">
                  <c:v>6.3424657534246576</c:v>
                </c:pt>
                <c:pt idx="2315">
                  <c:v>6.3452054794520549</c:v>
                </c:pt>
                <c:pt idx="2316">
                  <c:v>6.3479452054794523</c:v>
                </c:pt>
                <c:pt idx="2317">
                  <c:v>6.3506849315068497</c:v>
                </c:pt>
                <c:pt idx="2318">
                  <c:v>6.353424657534247</c:v>
                </c:pt>
                <c:pt idx="2319">
                  <c:v>6.3561643835616435</c:v>
                </c:pt>
                <c:pt idx="2320">
                  <c:v>6.3589041095890408</c:v>
                </c:pt>
                <c:pt idx="2321">
                  <c:v>6.3616438356164382</c:v>
                </c:pt>
                <c:pt idx="2322">
                  <c:v>6.3643835616438356</c:v>
                </c:pt>
                <c:pt idx="2323">
                  <c:v>6.3671232876712329</c:v>
                </c:pt>
                <c:pt idx="2324">
                  <c:v>6.3698630136986303</c:v>
                </c:pt>
                <c:pt idx="2325">
                  <c:v>6.3726027397260276</c:v>
                </c:pt>
                <c:pt idx="2326">
                  <c:v>6.375342465753425</c:v>
                </c:pt>
                <c:pt idx="2327">
                  <c:v>6.3780821917808215</c:v>
                </c:pt>
                <c:pt idx="2328">
                  <c:v>6.3808219178082188</c:v>
                </c:pt>
                <c:pt idx="2329">
                  <c:v>6.3835616438356162</c:v>
                </c:pt>
                <c:pt idx="2330">
                  <c:v>6.3863013698630136</c:v>
                </c:pt>
                <c:pt idx="2331">
                  <c:v>6.3890410958904109</c:v>
                </c:pt>
                <c:pt idx="2332">
                  <c:v>6.3917808219178083</c:v>
                </c:pt>
                <c:pt idx="2333">
                  <c:v>6.3945205479452056</c:v>
                </c:pt>
                <c:pt idx="2334">
                  <c:v>6.397260273972603</c:v>
                </c:pt>
                <c:pt idx="2335">
                  <c:v>6.4</c:v>
                </c:pt>
                <c:pt idx="2336">
                  <c:v>6.4027397260273968</c:v>
                </c:pt>
                <c:pt idx="2337">
                  <c:v>6.4054794520547942</c:v>
                </c:pt>
                <c:pt idx="2338">
                  <c:v>6.4082191780821915</c:v>
                </c:pt>
                <c:pt idx="2339">
                  <c:v>6.4109589041095889</c:v>
                </c:pt>
                <c:pt idx="2340">
                  <c:v>6.4136986301369863</c:v>
                </c:pt>
                <c:pt idx="2341">
                  <c:v>6.4164383561643836</c:v>
                </c:pt>
                <c:pt idx="2342">
                  <c:v>6.419178082191781</c:v>
                </c:pt>
                <c:pt idx="2343">
                  <c:v>6.4219178082191783</c:v>
                </c:pt>
                <c:pt idx="2344">
                  <c:v>6.4246575342465757</c:v>
                </c:pt>
                <c:pt idx="2345">
                  <c:v>6.4273972602739722</c:v>
                </c:pt>
                <c:pt idx="2346">
                  <c:v>6.4301369863013695</c:v>
                </c:pt>
                <c:pt idx="2347">
                  <c:v>6.4328767123287669</c:v>
                </c:pt>
                <c:pt idx="2348">
                  <c:v>6.4356164383561643</c:v>
                </c:pt>
                <c:pt idx="2349">
                  <c:v>6.4383561643835616</c:v>
                </c:pt>
                <c:pt idx="2350">
                  <c:v>6.441095890410959</c:v>
                </c:pt>
                <c:pt idx="2351">
                  <c:v>6.4438356164383563</c:v>
                </c:pt>
                <c:pt idx="2352">
                  <c:v>6.4465753424657537</c:v>
                </c:pt>
                <c:pt idx="2353">
                  <c:v>6.4493150684931511</c:v>
                </c:pt>
                <c:pt idx="2354">
                  <c:v>6.4520547945205475</c:v>
                </c:pt>
                <c:pt idx="2355">
                  <c:v>6.4547945205479449</c:v>
                </c:pt>
                <c:pt idx="2356">
                  <c:v>6.4575342465753423</c:v>
                </c:pt>
                <c:pt idx="2357">
                  <c:v>6.4602739726027396</c:v>
                </c:pt>
                <c:pt idx="2358">
                  <c:v>6.463013698630137</c:v>
                </c:pt>
                <c:pt idx="2359">
                  <c:v>6.4657534246575343</c:v>
                </c:pt>
                <c:pt idx="2360">
                  <c:v>6.4684931506849317</c:v>
                </c:pt>
                <c:pt idx="2361">
                  <c:v>6.4712328767123291</c:v>
                </c:pt>
                <c:pt idx="2362">
                  <c:v>6.4739726027397264</c:v>
                </c:pt>
                <c:pt idx="2363">
                  <c:v>6.4767123287671229</c:v>
                </c:pt>
                <c:pt idx="2364">
                  <c:v>6.4794520547945202</c:v>
                </c:pt>
                <c:pt idx="2365">
                  <c:v>6.4821917808219176</c:v>
                </c:pt>
                <c:pt idx="2366">
                  <c:v>6.484931506849315</c:v>
                </c:pt>
                <c:pt idx="2367">
                  <c:v>6.4876712328767123</c:v>
                </c:pt>
                <c:pt idx="2368">
                  <c:v>6.4904109589041097</c:v>
                </c:pt>
                <c:pt idx="2369">
                  <c:v>6.493150684931507</c:v>
                </c:pt>
                <c:pt idx="2370">
                  <c:v>6.4958904109589044</c:v>
                </c:pt>
                <c:pt idx="2371">
                  <c:v>6.4986301369863018</c:v>
                </c:pt>
                <c:pt idx="2372">
                  <c:v>6.5013698630136982</c:v>
                </c:pt>
                <c:pt idx="2373">
                  <c:v>6.5041095890410956</c:v>
                </c:pt>
                <c:pt idx="2374">
                  <c:v>6.506849315068493</c:v>
                </c:pt>
                <c:pt idx="2375">
                  <c:v>6.5095890410958903</c:v>
                </c:pt>
                <c:pt idx="2376">
                  <c:v>6.5123287671232877</c:v>
                </c:pt>
                <c:pt idx="2377">
                  <c:v>6.515068493150685</c:v>
                </c:pt>
                <c:pt idx="2378">
                  <c:v>6.5178082191780824</c:v>
                </c:pt>
                <c:pt idx="2379">
                  <c:v>6.5205479452054798</c:v>
                </c:pt>
                <c:pt idx="2380">
                  <c:v>6.5232876712328771</c:v>
                </c:pt>
                <c:pt idx="2381">
                  <c:v>6.5260273972602736</c:v>
                </c:pt>
                <c:pt idx="2382">
                  <c:v>6.5287671232876709</c:v>
                </c:pt>
                <c:pt idx="2383">
                  <c:v>6.5315068493150683</c:v>
                </c:pt>
                <c:pt idx="2384">
                  <c:v>6.5342465753424657</c:v>
                </c:pt>
                <c:pt idx="2385">
                  <c:v>6.536986301369863</c:v>
                </c:pt>
                <c:pt idx="2386">
                  <c:v>6.5397260273972604</c:v>
                </c:pt>
                <c:pt idx="2387">
                  <c:v>6.5424657534246577</c:v>
                </c:pt>
                <c:pt idx="2388">
                  <c:v>6.5452054794520551</c:v>
                </c:pt>
                <c:pt idx="2389">
                  <c:v>6.5479452054794525</c:v>
                </c:pt>
                <c:pt idx="2390">
                  <c:v>6.5506849315068489</c:v>
                </c:pt>
                <c:pt idx="2391">
                  <c:v>6.5534246575342463</c:v>
                </c:pt>
                <c:pt idx="2392">
                  <c:v>6.5561643835616437</c:v>
                </c:pt>
                <c:pt idx="2393">
                  <c:v>6.558904109589041</c:v>
                </c:pt>
                <c:pt idx="2394">
                  <c:v>6.5616438356164384</c:v>
                </c:pt>
                <c:pt idx="2395">
                  <c:v>6.5643835616438357</c:v>
                </c:pt>
                <c:pt idx="2396">
                  <c:v>6.5671232876712331</c:v>
                </c:pt>
                <c:pt idx="2397">
                  <c:v>6.5698630136986305</c:v>
                </c:pt>
                <c:pt idx="2398">
                  <c:v>6.5726027397260278</c:v>
                </c:pt>
                <c:pt idx="2399">
                  <c:v>6.5753424657534243</c:v>
                </c:pt>
                <c:pt idx="2400">
                  <c:v>6.5780821917808217</c:v>
                </c:pt>
                <c:pt idx="2401">
                  <c:v>6.580821917808219</c:v>
                </c:pt>
                <c:pt idx="2402">
                  <c:v>6.5835616438356164</c:v>
                </c:pt>
                <c:pt idx="2403">
                  <c:v>6.5863013698630137</c:v>
                </c:pt>
                <c:pt idx="2404">
                  <c:v>6.5890410958904111</c:v>
                </c:pt>
                <c:pt idx="2405">
                  <c:v>6.5917808219178085</c:v>
                </c:pt>
                <c:pt idx="2406">
                  <c:v>6.5945205479452058</c:v>
                </c:pt>
                <c:pt idx="2407">
                  <c:v>6.5972602739726032</c:v>
                </c:pt>
                <c:pt idx="2408">
                  <c:v>6.6</c:v>
                </c:pt>
                <c:pt idx="2409">
                  <c:v>6.602739726027397</c:v>
                </c:pt>
                <c:pt idx="2410">
                  <c:v>6.6054794520547944</c:v>
                </c:pt>
                <c:pt idx="2411">
                  <c:v>6.6082191780821917</c:v>
                </c:pt>
                <c:pt idx="2412">
                  <c:v>6.6109589041095891</c:v>
                </c:pt>
                <c:pt idx="2413">
                  <c:v>6.6136986301369864</c:v>
                </c:pt>
                <c:pt idx="2414">
                  <c:v>6.6164383561643838</c:v>
                </c:pt>
                <c:pt idx="2415">
                  <c:v>6.6191780821917812</c:v>
                </c:pt>
                <c:pt idx="2416">
                  <c:v>6.6219178082191785</c:v>
                </c:pt>
                <c:pt idx="2417">
                  <c:v>6.624657534246575</c:v>
                </c:pt>
                <c:pt idx="2418">
                  <c:v>6.6273972602739724</c:v>
                </c:pt>
                <c:pt idx="2419">
                  <c:v>6.6301369863013697</c:v>
                </c:pt>
                <c:pt idx="2420">
                  <c:v>6.6328767123287671</c:v>
                </c:pt>
                <c:pt idx="2421">
                  <c:v>6.6356164383561644</c:v>
                </c:pt>
                <c:pt idx="2422">
                  <c:v>6.6383561643835618</c:v>
                </c:pt>
                <c:pt idx="2423">
                  <c:v>6.6410958904109592</c:v>
                </c:pt>
                <c:pt idx="2424">
                  <c:v>6.6438356164383565</c:v>
                </c:pt>
                <c:pt idx="2425">
                  <c:v>6.646575342465753</c:v>
                </c:pt>
                <c:pt idx="2426">
                  <c:v>6.6493150684931503</c:v>
                </c:pt>
                <c:pt idx="2427">
                  <c:v>6.6520547945205477</c:v>
                </c:pt>
                <c:pt idx="2428">
                  <c:v>6.6547945205479451</c:v>
                </c:pt>
                <c:pt idx="2429">
                  <c:v>6.6575342465753424</c:v>
                </c:pt>
                <c:pt idx="2430">
                  <c:v>6.6602739726027398</c:v>
                </c:pt>
                <c:pt idx="2431">
                  <c:v>6.6630136986301371</c:v>
                </c:pt>
                <c:pt idx="2432">
                  <c:v>6.6657534246575345</c:v>
                </c:pt>
                <c:pt idx="2433">
                  <c:v>6.6684931506849319</c:v>
                </c:pt>
                <c:pt idx="2434">
                  <c:v>6.6712328767123283</c:v>
                </c:pt>
                <c:pt idx="2435">
                  <c:v>6.6739726027397257</c:v>
                </c:pt>
                <c:pt idx="2436">
                  <c:v>6.6767123287671231</c:v>
                </c:pt>
                <c:pt idx="2437">
                  <c:v>6.6794520547945204</c:v>
                </c:pt>
                <c:pt idx="2438">
                  <c:v>6.6821917808219178</c:v>
                </c:pt>
                <c:pt idx="2439">
                  <c:v>6.6849315068493151</c:v>
                </c:pt>
                <c:pt idx="2440">
                  <c:v>6.6876712328767125</c:v>
                </c:pt>
                <c:pt idx="2441">
                  <c:v>6.6904109589041099</c:v>
                </c:pt>
                <c:pt idx="2442">
                  <c:v>6.6931506849315072</c:v>
                </c:pt>
                <c:pt idx="2443">
                  <c:v>6.6958904109589037</c:v>
                </c:pt>
                <c:pt idx="2444">
                  <c:v>6.6986301369863011</c:v>
                </c:pt>
                <c:pt idx="2445">
                  <c:v>6.7013698630136984</c:v>
                </c:pt>
                <c:pt idx="2446">
                  <c:v>6.7041095890410958</c:v>
                </c:pt>
                <c:pt idx="2447">
                  <c:v>6.7068493150684931</c:v>
                </c:pt>
                <c:pt idx="2448">
                  <c:v>6.7095890410958905</c:v>
                </c:pt>
                <c:pt idx="2449">
                  <c:v>6.7123287671232879</c:v>
                </c:pt>
                <c:pt idx="2450">
                  <c:v>6.7150684931506852</c:v>
                </c:pt>
                <c:pt idx="2451">
                  <c:v>6.7178082191780826</c:v>
                </c:pt>
                <c:pt idx="2452">
                  <c:v>6.720547945205479</c:v>
                </c:pt>
                <c:pt idx="2453">
                  <c:v>6.7232876712328764</c:v>
                </c:pt>
                <c:pt idx="2454">
                  <c:v>6.7260273972602738</c:v>
                </c:pt>
                <c:pt idx="2455">
                  <c:v>6.7287671232876711</c:v>
                </c:pt>
                <c:pt idx="2456">
                  <c:v>6.7315068493150685</c:v>
                </c:pt>
                <c:pt idx="2457">
                  <c:v>6.7342465753424658</c:v>
                </c:pt>
                <c:pt idx="2458">
                  <c:v>6.7369863013698632</c:v>
                </c:pt>
                <c:pt idx="2459">
                  <c:v>6.7397260273972606</c:v>
                </c:pt>
                <c:pt idx="2460">
                  <c:v>6.7424657534246579</c:v>
                </c:pt>
                <c:pt idx="2461">
                  <c:v>6.7452054794520544</c:v>
                </c:pt>
                <c:pt idx="2462">
                  <c:v>6.7479452054794518</c:v>
                </c:pt>
                <c:pt idx="2463">
                  <c:v>6.7506849315068491</c:v>
                </c:pt>
                <c:pt idx="2464">
                  <c:v>6.7534246575342465</c:v>
                </c:pt>
                <c:pt idx="2465">
                  <c:v>6.7561643835616438</c:v>
                </c:pt>
                <c:pt idx="2466">
                  <c:v>6.7589041095890412</c:v>
                </c:pt>
                <c:pt idx="2467">
                  <c:v>6.7616438356164386</c:v>
                </c:pt>
                <c:pt idx="2468">
                  <c:v>6.7643835616438359</c:v>
                </c:pt>
                <c:pt idx="2469">
                  <c:v>6.7671232876712333</c:v>
                </c:pt>
                <c:pt idx="2470">
                  <c:v>6.7698630136986298</c:v>
                </c:pt>
                <c:pt idx="2471">
                  <c:v>6.7726027397260271</c:v>
                </c:pt>
                <c:pt idx="2472">
                  <c:v>6.7753424657534245</c:v>
                </c:pt>
                <c:pt idx="2473">
                  <c:v>6.7780821917808218</c:v>
                </c:pt>
                <c:pt idx="2474">
                  <c:v>6.7808219178082192</c:v>
                </c:pt>
                <c:pt idx="2475">
                  <c:v>6.7835616438356166</c:v>
                </c:pt>
                <c:pt idx="2476">
                  <c:v>6.7863013698630139</c:v>
                </c:pt>
                <c:pt idx="2477">
                  <c:v>6.7890410958904113</c:v>
                </c:pt>
                <c:pt idx="2478">
                  <c:v>6.7917808219178086</c:v>
                </c:pt>
                <c:pt idx="2479">
                  <c:v>6.7945205479452051</c:v>
                </c:pt>
                <c:pt idx="2480">
                  <c:v>6.7972602739726025</c:v>
                </c:pt>
                <c:pt idx="2481">
                  <c:v>6.8</c:v>
                </c:pt>
                <c:pt idx="2482">
                  <c:v>6.8027397260273972</c:v>
                </c:pt>
                <c:pt idx="2483">
                  <c:v>6.8054794520547945</c:v>
                </c:pt>
                <c:pt idx="2484">
                  <c:v>6.8082191780821919</c:v>
                </c:pt>
                <c:pt idx="2485">
                  <c:v>6.8109589041095893</c:v>
                </c:pt>
                <c:pt idx="2486">
                  <c:v>6.8136986301369866</c:v>
                </c:pt>
                <c:pt idx="2487">
                  <c:v>6.816438356164384</c:v>
                </c:pt>
                <c:pt idx="2488">
                  <c:v>6.8191780821917805</c:v>
                </c:pt>
                <c:pt idx="2489">
                  <c:v>6.8219178082191778</c:v>
                </c:pt>
                <c:pt idx="2490">
                  <c:v>6.8246575342465752</c:v>
                </c:pt>
                <c:pt idx="2491">
                  <c:v>6.8273972602739725</c:v>
                </c:pt>
                <c:pt idx="2492">
                  <c:v>6.8301369863013699</c:v>
                </c:pt>
                <c:pt idx="2493">
                  <c:v>6.8328767123287673</c:v>
                </c:pt>
                <c:pt idx="2494">
                  <c:v>6.8356164383561646</c:v>
                </c:pt>
                <c:pt idx="2495">
                  <c:v>6.838356164383562</c:v>
                </c:pt>
                <c:pt idx="2496">
                  <c:v>6.8410958904109593</c:v>
                </c:pt>
                <c:pt idx="2497">
                  <c:v>6.8438356164383558</c:v>
                </c:pt>
                <c:pt idx="2498">
                  <c:v>6.8465753424657532</c:v>
                </c:pt>
                <c:pt idx="2499">
                  <c:v>6.8493150684931505</c:v>
                </c:pt>
                <c:pt idx="2500">
                  <c:v>6.8520547945205479</c:v>
                </c:pt>
                <c:pt idx="2501">
                  <c:v>6.8547945205479452</c:v>
                </c:pt>
                <c:pt idx="2502">
                  <c:v>6.8575342465753426</c:v>
                </c:pt>
                <c:pt idx="2503">
                  <c:v>6.86027397260274</c:v>
                </c:pt>
                <c:pt idx="2504">
                  <c:v>6.8630136986301373</c:v>
                </c:pt>
                <c:pt idx="2505">
                  <c:v>6.8657534246575347</c:v>
                </c:pt>
                <c:pt idx="2506">
                  <c:v>6.8684931506849312</c:v>
                </c:pt>
                <c:pt idx="2507">
                  <c:v>6.8712328767123285</c:v>
                </c:pt>
                <c:pt idx="2508">
                  <c:v>6.8739726027397259</c:v>
                </c:pt>
                <c:pt idx="2509">
                  <c:v>6.8767123287671232</c:v>
                </c:pt>
                <c:pt idx="2510">
                  <c:v>6.8794520547945206</c:v>
                </c:pt>
                <c:pt idx="2511">
                  <c:v>6.882191780821918</c:v>
                </c:pt>
                <c:pt idx="2512">
                  <c:v>6.8849315068493153</c:v>
                </c:pt>
                <c:pt idx="2513">
                  <c:v>6.8876712328767127</c:v>
                </c:pt>
                <c:pt idx="2514">
                  <c:v>6.8904109589041092</c:v>
                </c:pt>
                <c:pt idx="2515">
                  <c:v>6.8931506849315065</c:v>
                </c:pt>
                <c:pt idx="2516">
                  <c:v>6.8958904109589039</c:v>
                </c:pt>
                <c:pt idx="2517">
                  <c:v>6.8986301369863012</c:v>
                </c:pt>
                <c:pt idx="2518">
                  <c:v>6.9013698630136986</c:v>
                </c:pt>
                <c:pt idx="2519">
                  <c:v>6.904109589041096</c:v>
                </c:pt>
                <c:pt idx="2520">
                  <c:v>6.9068493150684933</c:v>
                </c:pt>
                <c:pt idx="2521">
                  <c:v>6.9095890410958907</c:v>
                </c:pt>
                <c:pt idx="2522">
                  <c:v>6.912328767123288</c:v>
                </c:pt>
                <c:pt idx="2523">
                  <c:v>6.9150684931506845</c:v>
                </c:pt>
                <c:pt idx="2524">
                  <c:v>6.9178082191780819</c:v>
                </c:pt>
                <c:pt idx="2525">
                  <c:v>6.9205479452054792</c:v>
                </c:pt>
                <c:pt idx="2526">
                  <c:v>6.9232876712328766</c:v>
                </c:pt>
                <c:pt idx="2527">
                  <c:v>6.9260273972602739</c:v>
                </c:pt>
                <c:pt idx="2528">
                  <c:v>6.9287671232876713</c:v>
                </c:pt>
                <c:pt idx="2529">
                  <c:v>6.9315068493150687</c:v>
                </c:pt>
                <c:pt idx="2530">
                  <c:v>6.934246575342466</c:v>
                </c:pt>
                <c:pt idx="2531">
                  <c:v>6.9369863013698634</c:v>
                </c:pt>
                <c:pt idx="2532">
                  <c:v>6.9397260273972599</c:v>
                </c:pt>
                <c:pt idx="2533">
                  <c:v>6.9424657534246572</c:v>
                </c:pt>
                <c:pt idx="2534">
                  <c:v>6.9452054794520546</c:v>
                </c:pt>
                <c:pt idx="2535">
                  <c:v>6.9479452054794519</c:v>
                </c:pt>
                <c:pt idx="2536">
                  <c:v>6.9506849315068493</c:v>
                </c:pt>
                <c:pt idx="2537">
                  <c:v>6.9534246575342467</c:v>
                </c:pt>
                <c:pt idx="2538">
                  <c:v>6.956164383561644</c:v>
                </c:pt>
                <c:pt idx="2539">
                  <c:v>6.9589041095890414</c:v>
                </c:pt>
                <c:pt idx="2540">
                  <c:v>6.9616438356164387</c:v>
                </c:pt>
                <c:pt idx="2541">
                  <c:v>6.9643835616438352</c:v>
                </c:pt>
                <c:pt idx="2542">
                  <c:v>6.9671232876712326</c:v>
                </c:pt>
                <c:pt idx="2543">
                  <c:v>6.9698630136986299</c:v>
                </c:pt>
                <c:pt idx="2544">
                  <c:v>6.9726027397260273</c:v>
                </c:pt>
                <c:pt idx="2545">
                  <c:v>6.9753424657534246</c:v>
                </c:pt>
                <c:pt idx="2546">
                  <c:v>6.978082191780822</c:v>
                </c:pt>
                <c:pt idx="2547">
                  <c:v>6.9808219178082194</c:v>
                </c:pt>
                <c:pt idx="2548">
                  <c:v>6.9835616438356167</c:v>
                </c:pt>
                <c:pt idx="2549">
                  <c:v>6.9863013698630141</c:v>
                </c:pt>
                <c:pt idx="2550">
                  <c:v>6.9890410958904106</c:v>
                </c:pt>
                <c:pt idx="2551">
                  <c:v>6.9917808219178079</c:v>
                </c:pt>
                <c:pt idx="2552">
                  <c:v>6.9945205479452053</c:v>
                </c:pt>
                <c:pt idx="2553">
                  <c:v>6.9972602739726026</c:v>
                </c:pt>
                <c:pt idx="2554">
                  <c:v>7</c:v>
                </c:pt>
                <c:pt idx="2555">
                  <c:v>7.0027397260273974</c:v>
                </c:pt>
                <c:pt idx="2556">
                  <c:v>7.0054794520547947</c:v>
                </c:pt>
                <c:pt idx="2557">
                  <c:v>7.0082191780821921</c:v>
                </c:pt>
                <c:pt idx="2558">
                  <c:v>7.0109589041095894</c:v>
                </c:pt>
                <c:pt idx="2559">
                  <c:v>7.0136986301369859</c:v>
                </c:pt>
                <c:pt idx="2560">
                  <c:v>7.0164383561643833</c:v>
                </c:pt>
                <c:pt idx="2561">
                  <c:v>7.0191780821917806</c:v>
                </c:pt>
                <c:pt idx="2562">
                  <c:v>7.021917808219178</c:v>
                </c:pt>
                <c:pt idx="2563">
                  <c:v>7.0246575342465754</c:v>
                </c:pt>
                <c:pt idx="2564">
                  <c:v>7.0273972602739727</c:v>
                </c:pt>
                <c:pt idx="2565">
                  <c:v>7.0301369863013701</c:v>
                </c:pt>
                <c:pt idx="2566">
                  <c:v>7.0328767123287674</c:v>
                </c:pt>
                <c:pt idx="2567">
                  <c:v>7.0356164383561648</c:v>
                </c:pt>
                <c:pt idx="2568">
                  <c:v>7.0383561643835613</c:v>
                </c:pt>
                <c:pt idx="2569">
                  <c:v>7.0410958904109586</c:v>
                </c:pt>
                <c:pt idx="2570">
                  <c:v>7.043835616438356</c:v>
                </c:pt>
                <c:pt idx="2571">
                  <c:v>7.0465753424657533</c:v>
                </c:pt>
                <c:pt idx="2572">
                  <c:v>7.0493150684931507</c:v>
                </c:pt>
                <c:pt idx="2573">
                  <c:v>7.0520547945205481</c:v>
                </c:pt>
                <c:pt idx="2574">
                  <c:v>7.0547945205479454</c:v>
                </c:pt>
                <c:pt idx="2575">
                  <c:v>7.0575342465753428</c:v>
                </c:pt>
                <c:pt idx="2576">
                  <c:v>7.0602739726027401</c:v>
                </c:pt>
                <c:pt idx="2577">
                  <c:v>7.0630136986301366</c:v>
                </c:pt>
                <c:pt idx="2578">
                  <c:v>7.065753424657534</c:v>
                </c:pt>
                <c:pt idx="2579">
                  <c:v>7.0684931506849313</c:v>
                </c:pt>
                <c:pt idx="2580">
                  <c:v>7.0712328767123287</c:v>
                </c:pt>
                <c:pt idx="2581">
                  <c:v>7.0739726027397261</c:v>
                </c:pt>
                <c:pt idx="2582">
                  <c:v>7.0767123287671234</c:v>
                </c:pt>
                <c:pt idx="2583">
                  <c:v>7.0794520547945208</c:v>
                </c:pt>
                <c:pt idx="2584">
                  <c:v>7.0821917808219181</c:v>
                </c:pt>
                <c:pt idx="2585">
                  <c:v>7.0849315068493155</c:v>
                </c:pt>
                <c:pt idx="2586">
                  <c:v>7.087671232876712</c:v>
                </c:pt>
                <c:pt idx="2587">
                  <c:v>7.0904109589041093</c:v>
                </c:pt>
                <c:pt idx="2588">
                  <c:v>7.0931506849315067</c:v>
                </c:pt>
                <c:pt idx="2589">
                  <c:v>7.095890410958904</c:v>
                </c:pt>
                <c:pt idx="2590">
                  <c:v>7.0986301369863014</c:v>
                </c:pt>
                <c:pt idx="2591">
                  <c:v>7.1013698630136988</c:v>
                </c:pt>
                <c:pt idx="2592">
                  <c:v>7.1041095890410961</c:v>
                </c:pt>
                <c:pt idx="2593">
                  <c:v>7.1068493150684935</c:v>
                </c:pt>
                <c:pt idx="2594">
                  <c:v>7.1095890410958908</c:v>
                </c:pt>
                <c:pt idx="2595">
                  <c:v>7.1123287671232873</c:v>
                </c:pt>
                <c:pt idx="2596">
                  <c:v>7.1150684931506847</c:v>
                </c:pt>
                <c:pt idx="2597">
                  <c:v>7.117808219178082</c:v>
                </c:pt>
                <c:pt idx="2598">
                  <c:v>7.1205479452054794</c:v>
                </c:pt>
                <c:pt idx="2599">
                  <c:v>7.1232876712328768</c:v>
                </c:pt>
                <c:pt idx="2600">
                  <c:v>7.1260273972602741</c:v>
                </c:pt>
                <c:pt idx="2601">
                  <c:v>7.1287671232876715</c:v>
                </c:pt>
                <c:pt idx="2602">
                  <c:v>7.1315068493150688</c:v>
                </c:pt>
                <c:pt idx="2603">
                  <c:v>7.1342465753424653</c:v>
                </c:pt>
                <c:pt idx="2604">
                  <c:v>7.1369863013698627</c:v>
                </c:pt>
                <c:pt idx="2605">
                  <c:v>7.13972602739726</c:v>
                </c:pt>
                <c:pt idx="2606">
                  <c:v>7.1424657534246574</c:v>
                </c:pt>
                <c:pt idx="2607">
                  <c:v>7.1452054794520548</c:v>
                </c:pt>
                <c:pt idx="2608">
                  <c:v>7.1479452054794521</c:v>
                </c:pt>
                <c:pt idx="2609">
                  <c:v>7.1506849315068495</c:v>
                </c:pt>
                <c:pt idx="2610">
                  <c:v>7.1534246575342468</c:v>
                </c:pt>
                <c:pt idx="2611">
                  <c:v>7.1561643835616442</c:v>
                </c:pt>
                <c:pt idx="2612">
                  <c:v>7.1589041095890407</c:v>
                </c:pt>
                <c:pt idx="2613">
                  <c:v>7.161643835616438</c:v>
                </c:pt>
                <c:pt idx="2614">
                  <c:v>7.1643835616438354</c:v>
                </c:pt>
                <c:pt idx="2615">
                  <c:v>7.1671232876712327</c:v>
                </c:pt>
                <c:pt idx="2616">
                  <c:v>7.1698630136986301</c:v>
                </c:pt>
                <c:pt idx="2617">
                  <c:v>7.1726027397260275</c:v>
                </c:pt>
                <c:pt idx="2618">
                  <c:v>7.1753424657534248</c:v>
                </c:pt>
                <c:pt idx="2619">
                  <c:v>7.1780821917808222</c:v>
                </c:pt>
                <c:pt idx="2620">
                  <c:v>7.1808219178082195</c:v>
                </c:pt>
                <c:pt idx="2621">
                  <c:v>7.183561643835616</c:v>
                </c:pt>
                <c:pt idx="2622">
                  <c:v>7.1863013698630134</c:v>
                </c:pt>
                <c:pt idx="2623">
                  <c:v>7.1890410958904107</c:v>
                </c:pt>
                <c:pt idx="2624">
                  <c:v>7.1917808219178081</c:v>
                </c:pt>
                <c:pt idx="2625">
                  <c:v>7.1945205479452055</c:v>
                </c:pt>
                <c:pt idx="2626">
                  <c:v>7.1972602739726028</c:v>
                </c:pt>
                <c:pt idx="2627">
                  <c:v>7.2</c:v>
                </c:pt>
                <c:pt idx="2628">
                  <c:v>7.2027397260273975</c:v>
                </c:pt>
                <c:pt idx="2629">
                  <c:v>7.2054794520547949</c:v>
                </c:pt>
                <c:pt idx="2630">
                  <c:v>7.2082191780821914</c:v>
                </c:pt>
                <c:pt idx="2631">
                  <c:v>7.2109589041095887</c:v>
                </c:pt>
                <c:pt idx="2632">
                  <c:v>7.2136986301369861</c:v>
                </c:pt>
                <c:pt idx="2633">
                  <c:v>7.2164383561643834</c:v>
                </c:pt>
                <c:pt idx="2634">
                  <c:v>7.2191780821917808</c:v>
                </c:pt>
                <c:pt idx="2635">
                  <c:v>7.2219178082191782</c:v>
                </c:pt>
                <c:pt idx="2636">
                  <c:v>7.2246575342465755</c:v>
                </c:pt>
                <c:pt idx="2637">
                  <c:v>7.2273972602739729</c:v>
                </c:pt>
                <c:pt idx="2638">
                  <c:v>7.2301369863013702</c:v>
                </c:pt>
                <c:pt idx="2639">
                  <c:v>7.2328767123287667</c:v>
                </c:pt>
                <c:pt idx="2640">
                  <c:v>7.2356164383561641</c:v>
                </c:pt>
                <c:pt idx="2641">
                  <c:v>7.2383561643835614</c:v>
                </c:pt>
                <c:pt idx="2642">
                  <c:v>7.2410958904109588</c:v>
                </c:pt>
                <c:pt idx="2643">
                  <c:v>7.2438356164383562</c:v>
                </c:pt>
                <c:pt idx="2644">
                  <c:v>7.2465753424657535</c:v>
                </c:pt>
                <c:pt idx="2645">
                  <c:v>7.2493150684931509</c:v>
                </c:pt>
                <c:pt idx="2646">
                  <c:v>7.2520547945205482</c:v>
                </c:pt>
                <c:pt idx="2647">
                  <c:v>7.2547945205479456</c:v>
                </c:pt>
                <c:pt idx="2648">
                  <c:v>7.2575342465753421</c:v>
                </c:pt>
                <c:pt idx="2649">
                  <c:v>7.2602739726027394</c:v>
                </c:pt>
                <c:pt idx="2650">
                  <c:v>7.2630136986301368</c:v>
                </c:pt>
                <c:pt idx="2651">
                  <c:v>7.2657534246575342</c:v>
                </c:pt>
                <c:pt idx="2652">
                  <c:v>7.2684931506849315</c:v>
                </c:pt>
                <c:pt idx="2653">
                  <c:v>7.2712328767123289</c:v>
                </c:pt>
                <c:pt idx="2654">
                  <c:v>7.2739726027397262</c:v>
                </c:pt>
                <c:pt idx="2655">
                  <c:v>7.2767123287671236</c:v>
                </c:pt>
                <c:pt idx="2656">
                  <c:v>7.279452054794521</c:v>
                </c:pt>
                <c:pt idx="2657">
                  <c:v>7.2821917808219174</c:v>
                </c:pt>
                <c:pt idx="2658">
                  <c:v>7.2849315068493148</c:v>
                </c:pt>
                <c:pt idx="2659">
                  <c:v>7.2876712328767121</c:v>
                </c:pt>
                <c:pt idx="2660">
                  <c:v>7.2904109589041095</c:v>
                </c:pt>
                <c:pt idx="2661">
                  <c:v>7.2931506849315069</c:v>
                </c:pt>
                <c:pt idx="2662">
                  <c:v>7.2958904109589042</c:v>
                </c:pt>
                <c:pt idx="2663">
                  <c:v>7.2986301369863016</c:v>
                </c:pt>
                <c:pt idx="2664">
                  <c:v>7.3013698630136989</c:v>
                </c:pt>
                <c:pt idx="2665">
                  <c:v>7.3041095890410963</c:v>
                </c:pt>
                <c:pt idx="2666">
                  <c:v>7.3068493150684928</c:v>
                </c:pt>
                <c:pt idx="2667">
                  <c:v>7.3095890410958901</c:v>
                </c:pt>
                <c:pt idx="2668">
                  <c:v>7.3123287671232875</c:v>
                </c:pt>
                <c:pt idx="2669">
                  <c:v>7.3150684931506849</c:v>
                </c:pt>
                <c:pt idx="2670">
                  <c:v>7.3178082191780822</c:v>
                </c:pt>
                <c:pt idx="2671">
                  <c:v>7.3205479452054796</c:v>
                </c:pt>
                <c:pt idx="2672">
                  <c:v>7.3232876712328769</c:v>
                </c:pt>
                <c:pt idx="2673">
                  <c:v>7.3260273972602743</c:v>
                </c:pt>
                <c:pt idx="2674">
                  <c:v>7.3287671232876717</c:v>
                </c:pt>
                <c:pt idx="2675">
                  <c:v>7.3315068493150681</c:v>
                </c:pt>
                <c:pt idx="2676">
                  <c:v>7.3342465753424655</c:v>
                </c:pt>
                <c:pt idx="2677">
                  <c:v>7.3369863013698629</c:v>
                </c:pt>
                <c:pt idx="2678">
                  <c:v>7.3397260273972602</c:v>
                </c:pt>
                <c:pt idx="2679">
                  <c:v>7.3424657534246576</c:v>
                </c:pt>
                <c:pt idx="2680">
                  <c:v>7.3452054794520549</c:v>
                </c:pt>
                <c:pt idx="2681">
                  <c:v>7.3479452054794523</c:v>
                </c:pt>
                <c:pt idx="2682">
                  <c:v>7.3506849315068497</c:v>
                </c:pt>
                <c:pt idx="2683">
                  <c:v>7.353424657534247</c:v>
                </c:pt>
                <c:pt idx="2684">
                  <c:v>7.3561643835616435</c:v>
                </c:pt>
                <c:pt idx="2685">
                  <c:v>7.3589041095890408</c:v>
                </c:pt>
                <c:pt idx="2686">
                  <c:v>7.3616438356164382</c:v>
                </c:pt>
                <c:pt idx="2687">
                  <c:v>7.3643835616438356</c:v>
                </c:pt>
                <c:pt idx="2688">
                  <c:v>7.3671232876712329</c:v>
                </c:pt>
                <c:pt idx="2689">
                  <c:v>7.3698630136986303</c:v>
                </c:pt>
                <c:pt idx="2690">
                  <c:v>7.3726027397260276</c:v>
                </c:pt>
                <c:pt idx="2691">
                  <c:v>7.375342465753425</c:v>
                </c:pt>
                <c:pt idx="2692">
                  <c:v>7.3780821917808215</c:v>
                </c:pt>
                <c:pt idx="2693">
                  <c:v>7.3808219178082188</c:v>
                </c:pt>
                <c:pt idx="2694">
                  <c:v>7.3835616438356162</c:v>
                </c:pt>
                <c:pt idx="2695">
                  <c:v>7.3863013698630136</c:v>
                </c:pt>
                <c:pt idx="2696">
                  <c:v>7.3890410958904109</c:v>
                </c:pt>
                <c:pt idx="2697">
                  <c:v>7.3917808219178083</c:v>
                </c:pt>
                <c:pt idx="2698">
                  <c:v>7.3945205479452056</c:v>
                </c:pt>
                <c:pt idx="2699">
                  <c:v>7.397260273972603</c:v>
                </c:pt>
                <c:pt idx="2700">
                  <c:v>7.4</c:v>
                </c:pt>
                <c:pt idx="2701">
                  <c:v>7.4027397260273968</c:v>
                </c:pt>
                <c:pt idx="2702">
                  <c:v>7.4054794520547942</c:v>
                </c:pt>
                <c:pt idx="2703">
                  <c:v>7.4082191780821915</c:v>
                </c:pt>
                <c:pt idx="2704">
                  <c:v>7.4109589041095889</c:v>
                </c:pt>
                <c:pt idx="2705">
                  <c:v>7.4136986301369863</c:v>
                </c:pt>
                <c:pt idx="2706">
                  <c:v>7.4164383561643836</c:v>
                </c:pt>
                <c:pt idx="2707">
                  <c:v>7.419178082191781</c:v>
                </c:pt>
                <c:pt idx="2708">
                  <c:v>7.4219178082191783</c:v>
                </c:pt>
                <c:pt idx="2709">
                  <c:v>7.4246575342465757</c:v>
                </c:pt>
                <c:pt idx="2710">
                  <c:v>7.4273972602739722</c:v>
                </c:pt>
                <c:pt idx="2711">
                  <c:v>7.4301369863013695</c:v>
                </c:pt>
                <c:pt idx="2712">
                  <c:v>7.4328767123287669</c:v>
                </c:pt>
                <c:pt idx="2713">
                  <c:v>7.4356164383561643</c:v>
                </c:pt>
                <c:pt idx="2714">
                  <c:v>7.4383561643835616</c:v>
                </c:pt>
                <c:pt idx="2715">
                  <c:v>7.441095890410959</c:v>
                </c:pt>
                <c:pt idx="2716">
                  <c:v>7.4438356164383563</c:v>
                </c:pt>
                <c:pt idx="2717">
                  <c:v>7.4465753424657537</c:v>
                </c:pt>
                <c:pt idx="2718">
                  <c:v>7.4493150684931511</c:v>
                </c:pt>
                <c:pt idx="2719">
                  <c:v>7.4520547945205475</c:v>
                </c:pt>
                <c:pt idx="2720">
                  <c:v>7.4547945205479449</c:v>
                </c:pt>
                <c:pt idx="2721">
                  <c:v>7.4575342465753423</c:v>
                </c:pt>
                <c:pt idx="2722">
                  <c:v>7.4602739726027396</c:v>
                </c:pt>
                <c:pt idx="2723">
                  <c:v>7.463013698630137</c:v>
                </c:pt>
                <c:pt idx="2724">
                  <c:v>7.4657534246575343</c:v>
                </c:pt>
                <c:pt idx="2725">
                  <c:v>7.4684931506849317</c:v>
                </c:pt>
                <c:pt idx="2726">
                  <c:v>7.4712328767123291</c:v>
                </c:pt>
                <c:pt idx="2727">
                  <c:v>7.4739726027397264</c:v>
                </c:pt>
                <c:pt idx="2728">
                  <c:v>7.4767123287671229</c:v>
                </c:pt>
                <c:pt idx="2729">
                  <c:v>7.4794520547945202</c:v>
                </c:pt>
                <c:pt idx="2730">
                  <c:v>7.4821917808219176</c:v>
                </c:pt>
                <c:pt idx="2731">
                  <c:v>7.484931506849315</c:v>
                </c:pt>
                <c:pt idx="2732">
                  <c:v>7.4876712328767123</c:v>
                </c:pt>
                <c:pt idx="2733">
                  <c:v>7.4904109589041097</c:v>
                </c:pt>
                <c:pt idx="2734">
                  <c:v>7.493150684931507</c:v>
                </c:pt>
                <c:pt idx="2735">
                  <c:v>7.4958904109589044</c:v>
                </c:pt>
                <c:pt idx="2736">
                  <c:v>7.4986301369863018</c:v>
                </c:pt>
                <c:pt idx="2737">
                  <c:v>7.5013698630136982</c:v>
                </c:pt>
                <c:pt idx="2738">
                  <c:v>7.5041095890410956</c:v>
                </c:pt>
                <c:pt idx="2739">
                  <c:v>7.506849315068493</c:v>
                </c:pt>
                <c:pt idx="2740">
                  <c:v>7.5095890410958903</c:v>
                </c:pt>
                <c:pt idx="2741">
                  <c:v>7.5123287671232877</c:v>
                </c:pt>
                <c:pt idx="2742">
                  <c:v>7.515068493150685</c:v>
                </c:pt>
                <c:pt idx="2743">
                  <c:v>7.5178082191780824</c:v>
                </c:pt>
                <c:pt idx="2744">
                  <c:v>7.5205479452054798</c:v>
                </c:pt>
                <c:pt idx="2745">
                  <c:v>7.5232876712328771</c:v>
                </c:pt>
                <c:pt idx="2746">
                  <c:v>7.5260273972602736</c:v>
                </c:pt>
                <c:pt idx="2747">
                  <c:v>7.5287671232876709</c:v>
                </c:pt>
                <c:pt idx="2748">
                  <c:v>7.5315068493150683</c:v>
                </c:pt>
                <c:pt idx="2749">
                  <c:v>7.5342465753424657</c:v>
                </c:pt>
                <c:pt idx="2750">
                  <c:v>7.536986301369863</c:v>
                </c:pt>
                <c:pt idx="2751">
                  <c:v>7.5397260273972604</c:v>
                </c:pt>
                <c:pt idx="2752">
                  <c:v>7.5424657534246577</c:v>
                </c:pt>
                <c:pt idx="2753">
                  <c:v>7.5452054794520551</c:v>
                </c:pt>
                <c:pt idx="2754">
                  <c:v>7.5479452054794525</c:v>
                </c:pt>
                <c:pt idx="2755">
                  <c:v>7.5506849315068489</c:v>
                </c:pt>
                <c:pt idx="2756">
                  <c:v>7.5534246575342463</c:v>
                </c:pt>
                <c:pt idx="2757">
                  <c:v>7.5561643835616437</c:v>
                </c:pt>
                <c:pt idx="2758">
                  <c:v>7.558904109589041</c:v>
                </c:pt>
                <c:pt idx="2759">
                  <c:v>7.5616438356164384</c:v>
                </c:pt>
                <c:pt idx="2760">
                  <c:v>7.5643835616438357</c:v>
                </c:pt>
                <c:pt idx="2761">
                  <c:v>7.5671232876712331</c:v>
                </c:pt>
                <c:pt idx="2762">
                  <c:v>7.5698630136986305</c:v>
                </c:pt>
                <c:pt idx="2763">
                  <c:v>7.5726027397260278</c:v>
                </c:pt>
                <c:pt idx="2764">
                  <c:v>7.5753424657534243</c:v>
                </c:pt>
                <c:pt idx="2765">
                  <c:v>7.5780821917808217</c:v>
                </c:pt>
                <c:pt idx="2766">
                  <c:v>7.580821917808219</c:v>
                </c:pt>
                <c:pt idx="2767">
                  <c:v>7.5835616438356164</c:v>
                </c:pt>
                <c:pt idx="2768">
                  <c:v>7.5863013698630137</c:v>
                </c:pt>
                <c:pt idx="2769">
                  <c:v>7.5890410958904111</c:v>
                </c:pt>
                <c:pt idx="2770">
                  <c:v>7.5917808219178085</c:v>
                </c:pt>
                <c:pt idx="2771">
                  <c:v>7.5945205479452058</c:v>
                </c:pt>
                <c:pt idx="2772">
                  <c:v>7.5972602739726032</c:v>
                </c:pt>
                <c:pt idx="2773">
                  <c:v>7.6</c:v>
                </c:pt>
                <c:pt idx="2774">
                  <c:v>7.602739726027397</c:v>
                </c:pt>
                <c:pt idx="2775">
                  <c:v>7.6054794520547944</c:v>
                </c:pt>
                <c:pt idx="2776">
                  <c:v>7.6082191780821917</c:v>
                </c:pt>
                <c:pt idx="2777">
                  <c:v>7.6109589041095891</c:v>
                </c:pt>
                <c:pt idx="2778">
                  <c:v>7.6136986301369864</c:v>
                </c:pt>
                <c:pt idx="2779">
                  <c:v>7.6164383561643838</c:v>
                </c:pt>
                <c:pt idx="2780">
                  <c:v>7.6191780821917812</c:v>
                </c:pt>
                <c:pt idx="2781">
                  <c:v>7.6219178082191785</c:v>
                </c:pt>
                <c:pt idx="2782">
                  <c:v>7.624657534246575</c:v>
                </c:pt>
                <c:pt idx="2783">
                  <c:v>7.6273972602739724</c:v>
                </c:pt>
                <c:pt idx="2784">
                  <c:v>7.6301369863013697</c:v>
                </c:pt>
                <c:pt idx="2785">
                  <c:v>7.6328767123287671</c:v>
                </c:pt>
                <c:pt idx="2786">
                  <c:v>7.6356164383561644</c:v>
                </c:pt>
                <c:pt idx="2787">
                  <c:v>7.6383561643835618</c:v>
                </c:pt>
                <c:pt idx="2788">
                  <c:v>7.6410958904109592</c:v>
                </c:pt>
                <c:pt idx="2789">
                  <c:v>7.6438356164383565</c:v>
                </c:pt>
                <c:pt idx="2790">
                  <c:v>7.646575342465753</c:v>
                </c:pt>
                <c:pt idx="2791">
                  <c:v>7.6493150684931503</c:v>
                </c:pt>
                <c:pt idx="2792">
                  <c:v>7.6520547945205477</c:v>
                </c:pt>
                <c:pt idx="2793">
                  <c:v>7.6547945205479451</c:v>
                </c:pt>
                <c:pt idx="2794">
                  <c:v>7.6575342465753424</c:v>
                </c:pt>
                <c:pt idx="2795">
                  <c:v>7.6602739726027398</c:v>
                </c:pt>
                <c:pt idx="2796">
                  <c:v>7.6630136986301371</c:v>
                </c:pt>
                <c:pt idx="2797">
                  <c:v>7.6657534246575345</c:v>
                </c:pt>
                <c:pt idx="2798">
                  <c:v>7.6684931506849319</c:v>
                </c:pt>
                <c:pt idx="2799">
                  <c:v>7.6712328767123283</c:v>
                </c:pt>
                <c:pt idx="2800">
                  <c:v>7.6739726027397257</c:v>
                </c:pt>
                <c:pt idx="2801">
                  <c:v>7.6767123287671231</c:v>
                </c:pt>
                <c:pt idx="2802">
                  <c:v>7.6794520547945204</c:v>
                </c:pt>
                <c:pt idx="2803">
                  <c:v>7.6821917808219178</c:v>
                </c:pt>
                <c:pt idx="2804">
                  <c:v>7.6849315068493151</c:v>
                </c:pt>
                <c:pt idx="2805">
                  <c:v>7.6876712328767125</c:v>
                </c:pt>
                <c:pt idx="2806">
                  <c:v>7.6904109589041099</c:v>
                </c:pt>
                <c:pt idx="2807">
                  <c:v>7.6931506849315072</c:v>
                </c:pt>
                <c:pt idx="2808">
                  <c:v>7.6958904109589037</c:v>
                </c:pt>
                <c:pt idx="2809">
                  <c:v>7.6986301369863011</c:v>
                </c:pt>
                <c:pt idx="2810">
                  <c:v>7.7013698630136984</c:v>
                </c:pt>
                <c:pt idx="2811">
                  <c:v>7.7041095890410958</c:v>
                </c:pt>
                <c:pt idx="2812">
                  <c:v>7.7068493150684931</c:v>
                </c:pt>
                <c:pt idx="2813">
                  <c:v>7.7095890410958905</c:v>
                </c:pt>
                <c:pt idx="2814">
                  <c:v>7.7123287671232879</c:v>
                </c:pt>
                <c:pt idx="2815">
                  <c:v>7.7150684931506852</c:v>
                </c:pt>
                <c:pt idx="2816">
                  <c:v>7.7178082191780826</c:v>
                </c:pt>
                <c:pt idx="2817">
                  <c:v>7.720547945205479</c:v>
                </c:pt>
                <c:pt idx="2818">
                  <c:v>7.7232876712328764</c:v>
                </c:pt>
                <c:pt idx="2819">
                  <c:v>7.7260273972602738</c:v>
                </c:pt>
                <c:pt idx="2820">
                  <c:v>7.7287671232876711</c:v>
                </c:pt>
                <c:pt idx="2821">
                  <c:v>7.7315068493150685</c:v>
                </c:pt>
                <c:pt idx="2822">
                  <c:v>7.7342465753424658</c:v>
                </c:pt>
                <c:pt idx="2823">
                  <c:v>7.7369863013698632</c:v>
                </c:pt>
                <c:pt idx="2824">
                  <c:v>7.7397260273972606</c:v>
                </c:pt>
                <c:pt idx="2825">
                  <c:v>7.7424657534246579</c:v>
                </c:pt>
                <c:pt idx="2826">
                  <c:v>7.7452054794520544</c:v>
                </c:pt>
                <c:pt idx="2827">
                  <c:v>7.7479452054794518</c:v>
                </c:pt>
                <c:pt idx="2828">
                  <c:v>7.7506849315068491</c:v>
                </c:pt>
                <c:pt idx="2829">
                  <c:v>7.7534246575342465</c:v>
                </c:pt>
                <c:pt idx="2830">
                  <c:v>7.7561643835616438</c:v>
                </c:pt>
                <c:pt idx="2831">
                  <c:v>7.7589041095890412</c:v>
                </c:pt>
                <c:pt idx="2832">
                  <c:v>7.7616438356164386</c:v>
                </c:pt>
                <c:pt idx="2833">
                  <c:v>7.7643835616438359</c:v>
                </c:pt>
                <c:pt idx="2834">
                  <c:v>7.7671232876712333</c:v>
                </c:pt>
                <c:pt idx="2835">
                  <c:v>7.7698630136986298</c:v>
                </c:pt>
                <c:pt idx="2836">
                  <c:v>7.7726027397260271</c:v>
                </c:pt>
                <c:pt idx="2837">
                  <c:v>7.7753424657534245</c:v>
                </c:pt>
                <c:pt idx="2838">
                  <c:v>7.7780821917808218</c:v>
                </c:pt>
                <c:pt idx="2839">
                  <c:v>7.7808219178082192</c:v>
                </c:pt>
                <c:pt idx="2840">
                  <c:v>7.7835616438356166</c:v>
                </c:pt>
                <c:pt idx="2841">
                  <c:v>7.7863013698630139</c:v>
                </c:pt>
                <c:pt idx="2842">
                  <c:v>7.7890410958904113</c:v>
                </c:pt>
                <c:pt idx="2843">
                  <c:v>7.7917808219178086</c:v>
                </c:pt>
                <c:pt idx="2844">
                  <c:v>7.7945205479452051</c:v>
                </c:pt>
                <c:pt idx="2845">
                  <c:v>7.7972602739726025</c:v>
                </c:pt>
                <c:pt idx="2846">
                  <c:v>7.8</c:v>
                </c:pt>
                <c:pt idx="2847">
                  <c:v>7.8027397260273972</c:v>
                </c:pt>
                <c:pt idx="2848">
                  <c:v>7.8054794520547945</c:v>
                </c:pt>
                <c:pt idx="2849">
                  <c:v>7.8082191780821919</c:v>
                </c:pt>
                <c:pt idx="2850">
                  <c:v>7.8109589041095893</c:v>
                </c:pt>
                <c:pt idx="2851">
                  <c:v>7.8136986301369866</c:v>
                </c:pt>
                <c:pt idx="2852">
                  <c:v>7.816438356164384</c:v>
                </c:pt>
                <c:pt idx="2853">
                  <c:v>7.8191780821917805</c:v>
                </c:pt>
                <c:pt idx="2854">
                  <c:v>7.8219178082191778</c:v>
                </c:pt>
                <c:pt idx="2855">
                  <c:v>7.8246575342465752</c:v>
                </c:pt>
                <c:pt idx="2856">
                  <c:v>7.8273972602739725</c:v>
                </c:pt>
                <c:pt idx="2857">
                  <c:v>7.8301369863013699</c:v>
                </c:pt>
                <c:pt idx="2858">
                  <c:v>7.8328767123287673</c:v>
                </c:pt>
                <c:pt idx="2859">
                  <c:v>7.8356164383561646</c:v>
                </c:pt>
                <c:pt idx="2860">
                  <c:v>7.838356164383562</c:v>
                </c:pt>
                <c:pt idx="2861">
                  <c:v>7.8410958904109593</c:v>
                </c:pt>
                <c:pt idx="2862">
                  <c:v>7.8438356164383558</c:v>
                </c:pt>
                <c:pt idx="2863">
                  <c:v>7.8465753424657532</c:v>
                </c:pt>
                <c:pt idx="2864">
                  <c:v>7.8493150684931505</c:v>
                </c:pt>
                <c:pt idx="2865">
                  <c:v>7.8520547945205479</c:v>
                </c:pt>
                <c:pt idx="2866">
                  <c:v>7.8547945205479452</c:v>
                </c:pt>
                <c:pt idx="2867">
                  <c:v>7.8575342465753426</c:v>
                </c:pt>
                <c:pt idx="2868">
                  <c:v>7.86027397260274</c:v>
                </c:pt>
                <c:pt idx="2869">
                  <c:v>7.8630136986301373</c:v>
                </c:pt>
                <c:pt idx="2870">
                  <c:v>7.8657534246575347</c:v>
                </c:pt>
                <c:pt idx="2871">
                  <c:v>7.8684931506849312</c:v>
                </c:pt>
                <c:pt idx="2872">
                  <c:v>7.8712328767123285</c:v>
                </c:pt>
                <c:pt idx="2873">
                  <c:v>7.8739726027397259</c:v>
                </c:pt>
                <c:pt idx="2874">
                  <c:v>7.8767123287671232</c:v>
                </c:pt>
                <c:pt idx="2875">
                  <c:v>7.8794520547945206</c:v>
                </c:pt>
                <c:pt idx="2876">
                  <c:v>7.882191780821918</c:v>
                </c:pt>
                <c:pt idx="2877">
                  <c:v>7.8849315068493153</c:v>
                </c:pt>
                <c:pt idx="2878">
                  <c:v>7.8876712328767127</c:v>
                </c:pt>
                <c:pt idx="2879">
                  <c:v>7.8904109589041092</c:v>
                </c:pt>
                <c:pt idx="2880">
                  <c:v>7.8931506849315065</c:v>
                </c:pt>
                <c:pt idx="2881">
                  <c:v>7.8958904109589039</c:v>
                </c:pt>
                <c:pt idx="2882">
                  <c:v>7.8986301369863012</c:v>
                </c:pt>
                <c:pt idx="2883">
                  <c:v>7.9013698630136986</c:v>
                </c:pt>
                <c:pt idx="2884">
                  <c:v>7.904109589041096</c:v>
                </c:pt>
                <c:pt idx="2885">
                  <c:v>7.9068493150684933</c:v>
                </c:pt>
                <c:pt idx="2886">
                  <c:v>7.9095890410958907</c:v>
                </c:pt>
                <c:pt idx="2887">
                  <c:v>7.912328767123288</c:v>
                </c:pt>
                <c:pt idx="2888">
                  <c:v>7.9150684931506845</c:v>
                </c:pt>
                <c:pt idx="2889">
                  <c:v>7.9178082191780819</c:v>
                </c:pt>
                <c:pt idx="2890">
                  <c:v>7.9205479452054792</c:v>
                </c:pt>
                <c:pt idx="2891">
                  <c:v>7.9232876712328766</c:v>
                </c:pt>
                <c:pt idx="2892">
                  <c:v>7.9260273972602739</c:v>
                </c:pt>
                <c:pt idx="2893">
                  <c:v>7.9287671232876713</c:v>
                </c:pt>
                <c:pt idx="2894">
                  <c:v>7.9315068493150687</c:v>
                </c:pt>
                <c:pt idx="2895">
                  <c:v>7.934246575342466</c:v>
                </c:pt>
                <c:pt idx="2896">
                  <c:v>7.9369863013698634</c:v>
                </c:pt>
                <c:pt idx="2897">
                  <c:v>7.9397260273972599</c:v>
                </c:pt>
                <c:pt idx="2898">
                  <c:v>7.9424657534246572</c:v>
                </c:pt>
                <c:pt idx="2899">
                  <c:v>7.9452054794520546</c:v>
                </c:pt>
                <c:pt idx="2900">
                  <c:v>7.9479452054794519</c:v>
                </c:pt>
                <c:pt idx="2901">
                  <c:v>7.9506849315068493</c:v>
                </c:pt>
                <c:pt idx="2902">
                  <c:v>7.9534246575342467</c:v>
                </c:pt>
                <c:pt idx="2903">
                  <c:v>7.956164383561644</c:v>
                </c:pt>
                <c:pt idx="2904">
                  <c:v>7.9589041095890414</c:v>
                </c:pt>
                <c:pt idx="2905">
                  <c:v>7.9616438356164387</c:v>
                </c:pt>
                <c:pt idx="2906">
                  <c:v>7.9643835616438352</c:v>
                </c:pt>
                <c:pt idx="2907">
                  <c:v>7.9671232876712326</c:v>
                </c:pt>
                <c:pt idx="2908">
                  <c:v>7.9698630136986299</c:v>
                </c:pt>
                <c:pt idx="2909">
                  <c:v>7.9726027397260273</c:v>
                </c:pt>
                <c:pt idx="2910">
                  <c:v>7.9753424657534246</c:v>
                </c:pt>
                <c:pt idx="2911">
                  <c:v>7.978082191780822</c:v>
                </c:pt>
                <c:pt idx="2912">
                  <c:v>7.9808219178082194</c:v>
                </c:pt>
                <c:pt idx="2913">
                  <c:v>7.9835616438356167</c:v>
                </c:pt>
                <c:pt idx="2914">
                  <c:v>7.9863013698630141</c:v>
                </c:pt>
                <c:pt idx="2915">
                  <c:v>7.9890410958904106</c:v>
                </c:pt>
                <c:pt idx="2916">
                  <c:v>7.9917808219178079</c:v>
                </c:pt>
                <c:pt idx="2917">
                  <c:v>7.9945205479452053</c:v>
                </c:pt>
                <c:pt idx="2918">
                  <c:v>7.9972602739726026</c:v>
                </c:pt>
                <c:pt idx="2919">
                  <c:v>8</c:v>
                </c:pt>
                <c:pt idx="2920">
                  <c:v>8.0027397260273965</c:v>
                </c:pt>
                <c:pt idx="2921">
                  <c:v>8.0054794520547947</c:v>
                </c:pt>
                <c:pt idx="2922">
                  <c:v>8.0082191780821912</c:v>
                </c:pt>
                <c:pt idx="2923">
                  <c:v>8.0109589041095894</c:v>
                </c:pt>
                <c:pt idx="2924">
                  <c:v>8.0136986301369859</c:v>
                </c:pt>
                <c:pt idx="2925">
                  <c:v>8.0164383561643842</c:v>
                </c:pt>
                <c:pt idx="2926">
                  <c:v>8.0191780821917806</c:v>
                </c:pt>
                <c:pt idx="2927">
                  <c:v>8.0219178082191789</c:v>
                </c:pt>
                <c:pt idx="2928">
                  <c:v>8.0246575342465754</c:v>
                </c:pt>
                <c:pt idx="2929">
                  <c:v>8.0273972602739718</c:v>
                </c:pt>
                <c:pt idx="2930">
                  <c:v>8.0301369863013701</c:v>
                </c:pt>
                <c:pt idx="2931">
                  <c:v>8.0328767123287665</c:v>
                </c:pt>
                <c:pt idx="2932">
                  <c:v>8.0356164383561648</c:v>
                </c:pt>
                <c:pt idx="2933">
                  <c:v>8.0383561643835613</c:v>
                </c:pt>
                <c:pt idx="2934">
                  <c:v>8.0410958904109595</c:v>
                </c:pt>
                <c:pt idx="2935">
                  <c:v>8.043835616438356</c:v>
                </c:pt>
                <c:pt idx="2936">
                  <c:v>8.0465753424657542</c:v>
                </c:pt>
                <c:pt idx="2937">
                  <c:v>8.0493150684931507</c:v>
                </c:pt>
                <c:pt idx="2938">
                  <c:v>8.0520547945205472</c:v>
                </c:pt>
                <c:pt idx="2939">
                  <c:v>8.0547945205479454</c:v>
                </c:pt>
                <c:pt idx="2940">
                  <c:v>8.0575342465753419</c:v>
                </c:pt>
                <c:pt idx="2941">
                  <c:v>8.0602739726027401</c:v>
                </c:pt>
                <c:pt idx="2942">
                  <c:v>8.0630136986301366</c:v>
                </c:pt>
                <c:pt idx="2943">
                  <c:v>8.0657534246575349</c:v>
                </c:pt>
                <c:pt idx="2944">
                  <c:v>8.0684931506849313</c:v>
                </c:pt>
                <c:pt idx="2945">
                  <c:v>8.0712328767123296</c:v>
                </c:pt>
                <c:pt idx="2946">
                  <c:v>8.0739726027397261</c:v>
                </c:pt>
                <c:pt idx="2947">
                  <c:v>8.0767123287671225</c:v>
                </c:pt>
                <c:pt idx="2948">
                  <c:v>8.0794520547945208</c:v>
                </c:pt>
                <c:pt idx="2949">
                  <c:v>8.0821917808219172</c:v>
                </c:pt>
                <c:pt idx="2950">
                  <c:v>8.0849315068493155</c:v>
                </c:pt>
                <c:pt idx="2951">
                  <c:v>8.087671232876712</c:v>
                </c:pt>
                <c:pt idx="2952">
                  <c:v>8.0904109589041102</c:v>
                </c:pt>
                <c:pt idx="2953">
                  <c:v>8.0931506849315067</c:v>
                </c:pt>
                <c:pt idx="2954">
                  <c:v>8.0958904109589049</c:v>
                </c:pt>
                <c:pt idx="2955">
                  <c:v>8.0986301369863014</c:v>
                </c:pt>
                <c:pt idx="2956">
                  <c:v>8.1013698630136979</c:v>
                </c:pt>
                <c:pt idx="2957">
                  <c:v>8.1041095890410961</c:v>
                </c:pt>
                <c:pt idx="2958">
                  <c:v>8.1068493150684926</c:v>
                </c:pt>
                <c:pt idx="2959">
                  <c:v>8.1095890410958908</c:v>
                </c:pt>
                <c:pt idx="2960">
                  <c:v>8.1123287671232873</c:v>
                </c:pt>
                <c:pt idx="2961">
                  <c:v>8.1150684931506856</c:v>
                </c:pt>
                <c:pt idx="2962">
                  <c:v>8.117808219178082</c:v>
                </c:pt>
                <c:pt idx="2963">
                  <c:v>8.1205479452054803</c:v>
                </c:pt>
                <c:pt idx="2964">
                  <c:v>8.1232876712328768</c:v>
                </c:pt>
                <c:pt idx="2965">
                  <c:v>8.1260273972602732</c:v>
                </c:pt>
                <c:pt idx="2966">
                  <c:v>8.1287671232876715</c:v>
                </c:pt>
                <c:pt idx="2967">
                  <c:v>8.131506849315068</c:v>
                </c:pt>
                <c:pt idx="2968">
                  <c:v>8.1342465753424662</c:v>
                </c:pt>
                <c:pt idx="2969">
                  <c:v>8.1369863013698627</c:v>
                </c:pt>
                <c:pt idx="2970">
                  <c:v>8.1397260273972609</c:v>
                </c:pt>
                <c:pt idx="2971">
                  <c:v>8.1424657534246574</c:v>
                </c:pt>
                <c:pt idx="2972">
                  <c:v>8.1452054794520556</c:v>
                </c:pt>
                <c:pt idx="2973">
                  <c:v>8.1479452054794521</c:v>
                </c:pt>
                <c:pt idx="2974">
                  <c:v>8.1506849315068486</c:v>
                </c:pt>
                <c:pt idx="2975">
                  <c:v>8.1534246575342468</c:v>
                </c:pt>
                <c:pt idx="2976">
                  <c:v>8.1561643835616433</c:v>
                </c:pt>
                <c:pt idx="2977">
                  <c:v>8.1589041095890416</c:v>
                </c:pt>
                <c:pt idx="2978">
                  <c:v>8.161643835616438</c:v>
                </c:pt>
                <c:pt idx="2979">
                  <c:v>8.1643835616438363</c:v>
                </c:pt>
                <c:pt idx="2980">
                  <c:v>8.1671232876712327</c:v>
                </c:pt>
                <c:pt idx="2981">
                  <c:v>8.169863013698631</c:v>
                </c:pt>
                <c:pt idx="2982">
                  <c:v>8.1726027397260275</c:v>
                </c:pt>
                <c:pt idx="2983">
                  <c:v>8.1753424657534239</c:v>
                </c:pt>
                <c:pt idx="2984">
                  <c:v>8.1780821917808222</c:v>
                </c:pt>
                <c:pt idx="2985">
                  <c:v>8.1808219178082187</c:v>
                </c:pt>
                <c:pt idx="2986">
                  <c:v>8.1835616438356169</c:v>
                </c:pt>
                <c:pt idx="2987">
                  <c:v>8.1863013698630134</c:v>
                </c:pt>
                <c:pt idx="2988">
                  <c:v>8.1890410958904116</c:v>
                </c:pt>
                <c:pt idx="2989">
                  <c:v>8.1917808219178081</c:v>
                </c:pt>
                <c:pt idx="2990">
                  <c:v>8.1945205479452063</c:v>
                </c:pt>
                <c:pt idx="2991">
                  <c:v>8.1972602739726028</c:v>
                </c:pt>
                <c:pt idx="2992">
                  <c:v>8.1999999999999993</c:v>
                </c:pt>
                <c:pt idx="2993">
                  <c:v>8.2027397260273975</c:v>
                </c:pt>
                <c:pt idx="2994">
                  <c:v>8.205479452054794</c:v>
                </c:pt>
                <c:pt idx="2995">
                  <c:v>8.2082191780821923</c:v>
                </c:pt>
                <c:pt idx="2996">
                  <c:v>8.2109589041095887</c:v>
                </c:pt>
                <c:pt idx="2997">
                  <c:v>8.213698630136987</c:v>
                </c:pt>
                <c:pt idx="2998">
                  <c:v>8.2164383561643834</c:v>
                </c:pt>
                <c:pt idx="2999">
                  <c:v>8.2191780821917817</c:v>
                </c:pt>
                <c:pt idx="3000">
                  <c:v>8.2219178082191782</c:v>
                </c:pt>
                <c:pt idx="3001">
                  <c:v>8.2246575342465746</c:v>
                </c:pt>
                <c:pt idx="3002">
                  <c:v>8.2273972602739729</c:v>
                </c:pt>
                <c:pt idx="3003">
                  <c:v>8.2301369863013694</c:v>
                </c:pt>
                <c:pt idx="3004">
                  <c:v>8.2328767123287676</c:v>
                </c:pt>
                <c:pt idx="3005">
                  <c:v>8.2356164383561641</c:v>
                </c:pt>
                <c:pt idx="3006">
                  <c:v>8.2383561643835623</c:v>
                </c:pt>
                <c:pt idx="3007">
                  <c:v>8.2410958904109588</c:v>
                </c:pt>
                <c:pt idx="3008">
                  <c:v>8.2438356164383571</c:v>
                </c:pt>
                <c:pt idx="3009">
                  <c:v>8.2465753424657535</c:v>
                </c:pt>
                <c:pt idx="3010">
                  <c:v>8.24931506849315</c:v>
                </c:pt>
                <c:pt idx="3011">
                  <c:v>8.2520547945205482</c:v>
                </c:pt>
                <c:pt idx="3012">
                  <c:v>8.2547945205479447</c:v>
                </c:pt>
                <c:pt idx="3013">
                  <c:v>8.257534246575343</c:v>
                </c:pt>
                <c:pt idx="3014">
                  <c:v>8.2602739726027394</c:v>
                </c:pt>
                <c:pt idx="3015">
                  <c:v>8.2630136986301377</c:v>
                </c:pt>
                <c:pt idx="3016">
                  <c:v>8.2657534246575342</c:v>
                </c:pt>
                <c:pt idx="3017">
                  <c:v>8.2684931506849306</c:v>
                </c:pt>
                <c:pt idx="3018">
                  <c:v>8.2712328767123289</c:v>
                </c:pt>
                <c:pt idx="3019">
                  <c:v>8.2739726027397253</c:v>
                </c:pt>
                <c:pt idx="3020">
                  <c:v>8.2767123287671236</c:v>
                </c:pt>
                <c:pt idx="3021">
                  <c:v>8.2794520547945201</c:v>
                </c:pt>
                <c:pt idx="3022">
                  <c:v>8.2821917808219183</c:v>
                </c:pt>
                <c:pt idx="3023">
                  <c:v>8.2849315068493148</c:v>
                </c:pt>
                <c:pt idx="3024">
                  <c:v>8.287671232876713</c:v>
                </c:pt>
                <c:pt idx="3025">
                  <c:v>8.2904109589041095</c:v>
                </c:pt>
                <c:pt idx="3026">
                  <c:v>8.293150684931506</c:v>
                </c:pt>
                <c:pt idx="3027">
                  <c:v>8.2958904109589042</c:v>
                </c:pt>
                <c:pt idx="3028">
                  <c:v>8.2986301369863007</c:v>
                </c:pt>
                <c:pt idx="3029">
                  <c:v>8.3013698630136989</c:v>
                </c:pt>
                <c:pt idx="3030">
                  <c:v>8.3041095890410954</c:v>
                </c:pt>
                <c:pt idx="3031">
                  <c:v>8.3068493150684937</c:v>
                </c:pt>
                <c:pt idx="3032">
                  <c:v>8.3095890410958901</c:v>
                </c:pt>
                <c:pt idx="3033">
                  <c:v>8.3123287671232884</c:v>
                </c:pt>
                <c:pt idx="3034">
                  <c:v>8.3150684931506849</c:v>
                </c:pt>
                <c:pt idx="3035">
                  <c:v>8.3178082191780813</c:v>
                </c:pt>
                <c:pt idx="3036">
                  <c:v>8.3205479452054796</c:v>
                </c:pt>
                <c:pt idx="3037">
                  <c:v>8.3232876712328761</c:v>
                </c:pt>
                <c:pt idx="3038">
                  <c:v>8.3260273972602743</c:v>
                </c:pt>
                <c:pt idx="3039">
                  <c:v>8.3287671232876708</c:v>
                </c:pt>
                <c:pt idx="3040">
                  <c:v>8.331506849315069</c:v>
                </c:pt>
                <c:pt idx="3041">
                  <c:v>8.3342465753424655</c:v>
                </c:pt>
                <c:pt idx="3042">
                  <c:v>8.3369863013698637</c:v>
                </c:pt>
                <c:pt idx="3043">
                  <c:v>8.3397260273972602</c:v>
                </c:pt>
                <c:pt idx="3044">
                  <c:v>8.3424657534246567</c:v>
                </c:pt>
                <c:pt idx="3045">
                  <c:v>8.3452054794520549</c:v>
                </c:pt>
                <c:pt idx="3046">
                  <c:v>8.3479452054794514</c:v>
                </c:pt>
                <c:pt idx="3047">
                  <c:v>8.3506849315068497</c:v>
                </c:pt>
                <c:pt idx="3048">
                  <c:v>8.3534246575342461</c:v>
                </c:pt>
                <c:pt idx="3049">
                  <c:v>8.3561643835616444</c:v>
                </c:pt>
                <c:pt idx="3050">
                  <c:v>8.3589041095890408</c:v>
                </c:pt>
                <c:pt idx="3051">
                  <c:v>8.3616438356164391</c:v>
                </c:pt>
                <c:pt idx="3052">
                  <c:v>8.3643835616438356</c:v>
                </c:pt>
                <c:pt idx="3053">
                  <c:v>8.367123287671232</c:v>
                </c:pt>
                <c:pt idx="3054">
                  <c:v>8.3698630136986303</c:v>
                </c:pt>
                <c:pt idx="3055">
                  <c:v>8.3726027397260268</c:v>
                </c:pt>
                <c:pt idx="3056">
                  <c:v>8.375342465753425</c:v>
                </c:pt>
                <c:pt idx="3057">
                  <c:v>8.3780821917808215</c:v>
                </c:pt>
                <c:pt idx="3058">
                  <c:v>8.3808219178082197</c:v>
                </c:pt>
                <c:pt idx="3059">
                  <c:v>8.3835616438356162</c:v>
                </c:pt>
                <c:pt idx="3060">
                  <c:v>8.3863013698630144</c:v>
                </c:pt>
                <c:pt idx="3061">
                  <c:v>8.3890410958904109</c:v>
                </c:pt>
                <c:pt idx="3062">
                  <c:v>8.3917808219178074</c:v>
                </c:pt>
                <c:pt idx="3063">
                  <c:v>8.3945205479452056</c:v>
                </c:pt>
                <c:pt idx="3064">
                  <c:v>8.3972602739726021</c:v>
                </c:pt>
                <c:pt idx="3065">
                  <c:v>8.4</c:v>
                </c:pt>
                <c:pt idx="3066">
                  <c:v>8.4027397260273968</c:v>
                </c:pt>
                <c:pt idx="3067">
                  <c:v>8.4054794520547951</c:v>
                </c:pt>
                <c:pt idx="3068">
                  <c:v>8.4082191780821915</c:v>
                </c:pt>
                <c:pt idx="3069">
                  <c:v>8.4109589041095898</c:v>
                </c:pt>
                <c:pt idx="3070">
                  <c:v>8.4136986301369863</c:v>
                </c:pt>
                <c:pt idx="3071">
                  <c:v>8.4164383561643827</c:v>
                </c:pt>
                <c:pt idx="3072">
                  <c:v>8.419178082191781</c:v>
                </c:pt>
                <c:pt idx="3073">
                  <c:v>8.4219178082191775</c:v>
                </c:pt>
                <c:pt idx="3074">
                  <c:v>8.4246575342465757</c:v>
                </c:pt>
                <c:pt idx="3075">
                  <c:v>8.4273972602739722</c:v>
                </c:pt>
                <c:pt idx="3076">
                  <c:v>8.4301369863013704</c:v>
                </c:pt>
                <c:pt idx="3077">
                  <c:v>8.4328767123287669</c:v>
                </c:pt>
                <c:pt idx="3078">
                  <c:v>8.4356164383561651</c:v>
                </c:pt>
                <c:pt idx="3079">
                  <c:v>8.4383561643835616</c:v>
                </c:pt>
                <c:pt idx="3080">
                  <c:v>8.4410958904109581</c:v>
                </c:pt>
                <c:pt idx="3081">
                  <c:v>8.4438356164383563</c:v>
                </c:pt>
                <c:pt idx="3082">
                  <c:v>8.4465753424657528</c:v>
                </c:pt>
                <c:pt idx="3083">
                  <c:v>8.4493150684931511</c:v>
                </c:pt>
                <c:pt idx="3084">
                  <c:v>8.4520547945205475</c:v>
                </c:pt>
                <c:pt idx="3085">
                  <c:v>8.4547945205479458</c:v>
                </c:pt>
                <c:pt idx="3086">
                  <c:v>8.4575342465753423</c:v>
                </c:pt>
                <c:pt idx="3087">
                  <c:v>8.4602739726027405</c:v>
                </c:pt>
                <c:pt idx="3088">
                  <c:v>8.463013698630137</c:v>
                </c:pt>
                <c:pt idx="3089">
                  <c:v>8.4657534246575334</c:v>
                </c:pt>
                <c:pt idx="3090">
                  <c:v>8.4684931506849317</c:v>
                </c:pt>
                <c:pt idx="3091">
                  <c:v>8.4712328767123282</c:v>
                </c:pt>
                <c:pt idx="3092">
                  <c:v>8.4739726027397264</c:v>
                </c:pt>
                <c:pt idx="3093">
                  <c:v>8.4767123287671229</c:v>
                </c:pt>
                <c:pt idx="3094">
                  <c:v>8.4794520547945211</c:v>
                </c:pt>
                <c:pt idx="3095">
                  <c:v>8.4821917808219176</c:v>
                </c:pt>
                <c:pt idx="3096">
                  <c:v>8.4849315068493159</c:v>
                </c:pt>
                <c:pt idx="3097">
                  <c:v>8.4876712328767123</c:v>
                </c:pt>
                <c:pt idx="3098">
                  <c:v>8.4904109589041088</c:v>
                </c:pt>
                <c:pt idx="3099">
                  <c:v>8.493150684931507</c:v>
                </c:pt>
                <c:pt idx="3100">
                  <c:v>8.4958904109589035</c:v>
                </c:pt>
                <c:pt idx="3101">
                  <c:v>8.4986301369863018</c:v>
                </c:pt>
                <c:pt idx="3102">
                  <c:v>8.5013698630136982</c:v>
                </c:pt>
                <c:pt idx="3103">
                  <c:v>8.5041095890410965</c:v>
                </c:pt>
                <c:pt idx="3104">
                  <c:v>8.506849315068493</c:v>
                </c:pt>
                <c:pt idx="3105">
                  <c:v>8.5095890410958912</c:v>
                </c:pt>
                <c:pt idx="3106">
                  <c:v>8.5123287671232877</c:v>
                </c:pt>
                <c:pt idx="3107">
                  <c:v>8.5150684931506841</c:v>
                </c:pt>
                <c:pt idx="3108">
                  <c:v>8.5178082191780824</c:v>
                </c:pt>
                <c:pt idx="3109">
                  <c:v>8.5205479452054789</c:v>
                </c:pt>
                <c:pt idx="3110">
                  <c:v>8.5232876712328771</c:v>
                </c:pt>
                <c:pt idx="3111">
                  <c:v>8.5260273972602736</c:v>
                </c:pt>
                <c:pt idx="3112">
                  <c:v>8.5287671232876718</c:v>
                </c:pt>
                <c:pt idx="3113">
                  <c:v>8.5315068493150683</c:v>
                </c:pt>
                <c:pt idx="3114">
                  <c:v>8.5342465753424666</c:v>
                </c:pt>
                <c:pt idx="3115">
                  <c:v>8.536986301369863</c:v>
                </c:pt>
                <c:pt idx="3116">
                  <c:v>8.5397260273972595</c:v>
                </c:pt>
                <c:pt idx="3117">
                  <c:v>8.5424657534246577</c:v>
                </c:pt>
                <c:pt idx="3118">
                  <c:v>8.5452054794520542</c:v>
                </c:pt>
                <c:pt idx="3119">
                  <c:v>8.5479452054794525</c:v>
                </c:pt>
                <c:pt idx="3120">
                  <c:v>8.5506849315068489</c:v>
                </c:pt>
                <c:pt idx="3121">
                  <c:v>8.5534246575342472</c:v>
                </c:pt>
                <c:pt idx="3122">
                  <c:v>8.5561643835616437</c:v>
                </c:pt>
                <c:pt idx="3123">
                  <c:v>8.5589041095890419</c:v>
                </c:pt>
                <c:pt idx="3124">
                  <c:v>8.5616438356164384</c:v>
                </c:pt>
                <c:pt idx="3125">
                  <c:v>8.5643835616438349</c:v>
                </c:pt>
                <c:pt idx="3126">
                  <c:v>8.5671232876712331</c:v>
                </c:pt>
                <c:pt idx="3127">
                  <c:v>8.5698630136986296</c:v>
                </c:pt>
                <c:pt idx="3128">
                  <c:v>8.5726027397260278</c:v>
                </c:pt>
                <c:pt idx="3129">
                  <c:v>8.5753424657534243</c:v>
                </c:pt>
                <c:pt idx="3130">
                  <c:v>8.5780821917808225</c:v>
                </c:pt>
                <c:pt idx="3131">
                  <c:v>8.580821917808219</c:v>
                </c:pt>
                <c:pt idx="3132">
                  <c:v>8.5835616438356173</c:v>
                </c:pt>
                <c:pt idx="3133">
                  <c:v>8.5863013698630137</c:v>
                </c:pt>
                <c:pt idx="3134">
                  <c:v>8.5890410958904102</c:v>
                </c:pt>
                <c:pt idx="3135">
                  <c:v>8.5917808219178085</c:v>
                </c:pt>
                <c:pt idx="3136">
                  <c:v>8.5945205479452049</c:v>
                </c:pt>
                <c:pt idx="3137">
                  <c:v>8.5972602739726032</c:v>
                </c:pt>
                <c:pt idx="3138">
                  <c:v>8.6</c:v>
                </c:pt>
                <c:pt idx="3139">
                  <c:v>8.6027397260273979</c:v>
                </c:pt>
                <c:pt idx="3140">
                  <c:v>8.6054794520547944</c:v>
                </c:pt>
                <c:pt idx="3141">
                  <c:v>8.6082191780821926</c:v>
                </c:pt>
                <c:pt idx="3142">
                  <c:v>8.6109589041095891</c:v>
                </c:pt>
                <c:pt idx="3143">
                  <c:v>8.6136986301369856</c:v>
                </c:pt>
                <c:pt idx="3144">
                  <c:v>8.6164383561643838</c:v>
                </c:pt>
                <c:pt idx="3145">
                  <c:v>8.6191780821917803</c:v>
                </c:pt>
                <c:pt idx="3146">
                  <c:v>8.6219178082191785</c:v>
                </c:pt>
                <c:pt idx="3147">
                  <c:v>8.624657534246575</c:v>
                </c:pt>
                <c:pt idx="3148">
                  <c:v>8.6273972602739732</c:v>
                </c:pt>
                <c:pt idx="3149">
                  <c:v>8.6301369863013697</c:v>
                </c:pt>
                <c:pt idx="3150">
                  <c:v>8.632876712328768</c:v>
                </c:pt>
                <c:pt idx="3151">
                  <c:v>8.6356164383561644</c:v>
                </c:pt>
                <c:pt idx="3152">
                  <c:v>8.6383561643835609</c:v>
                </c:pt>
                <c:pt idx="3153">
                  <c:v>8.6410958904109592</c:v>
                </c:pt>
                <c:pt idx="3154">
                  <c:v>8.6438356164383556</c:v>
                </c:pt>
                <c:pt idx="3155">
                  <c:v>8.6465753424657539</c:v>
                </c:pt>
                <c:pt idx="3156">
                  <c:v>8.6493150684931503</c:v>
                </c:pt>
                <c:pt idx="3157">
                  <c:v>8.6520547945205486</c:v>
                </c:pt>
                <c:pt idx="3158">
                  <c:v>8.6547945205479451</c:v>
                </c:pt>
                <c:pt idx="3159">
                  <c:v>8.6575342465753433</c:v>
                </c:pt>
                <c:pt idx="3160">
                  <c:v>8.6602739726027398</c:v>
                </c:pt>
                <c:pt idx="3161">
                  <c:v>8.6630136986301363</c:v>
                </c:pt>
                <c:pt idx="3162">
                  <c:v>8.6657534246575345</c:v>
                </c:pt>
                <c:pt idx="3163">
                  <c:v>8.668493150684931</c:v>
                </c:pt>
                <c:pt idx="3164">
                  <c:v>8.6712328767123292</c:v>
                </c:pt>
                <c:pt idx="3165">
                  <c:v>8.6739726027397257</c:v>
                </c:pt>
                <c:pt idx="3166">
                  <c:v>8.6767123287671239</c:v>
                </c:pt>
                <c:pt idx="3167">
                  <c:v>8.6794520547945204</c:v>
                </c:pt>
                <c:pt idx="3168">
                  <c:v>8.6821917808219187</c:v>
                </c:pt>
                <c:pt idx="3169">
                  <c:v>8.6849315068493151</c:v>
                </c:pt>
                <c:pt idx="3170">
                  <c:v>8.6876712328767116</c:v>
                </c:pt>
                <c:pt idx="3171">
                  <c:v>8.6904109589041099</c:v>
                </c:pt>
                <c:pt idx="3172">
                  <c:v>8.6931506849315063</c:v>
                </c:pt>
                <c:pt idx="3173">
                  <c:v>8.6958904109589046</c:v>
                </c:pt>
                <c:pt idx="3174">
                  <c:v>8.6986301369863011</c:v>
                </c:pt>
                <c:pt idx="3175">
                  <c:v>8.7013698630136993</c:v>
                </c:pt>
                <c:pt idx="3176">
                  <c:v>8.7041095890410958</c:v>
                </c:pt>
                <c:pt idx="3177">
                  <c:v>8.706849315068494</c:v>
                </c:pt>
                <c:pt idx="3178">
                  <c:v>8.7095890410958905</c:v>
                </c:pt>
                <c:pt idx="3179">
                  <c:v>8.712328767123287</c:v>
                </c:pt>
                <c:pt idx="3180">
                  <c:v>8.7150684931506852</c:v>
                </c:pt>
                <c:pt idx="3181">
                  <c:v>8.7178082191780817</c:v>
                </c:pt>
                <c:pt idx="3182">
                  <c:v>8.7205479452054799</c:v>
                </c:pt>
                <c:pt idx="3183">
                  <c:v>8.7232876712328764</c:v>
                </c:pt>
                <c:pt idx="3184">
                  <c:v>8.7260273972602747</c:v>
                </c:pt>
                <c:pt idx="3185">
                  <c:v>8.7287671232876711</c:v>
                </c:pt>
                <c:pt idx="3186">
                  <c:v>8.7315068493150694</c:v>
                </c:pt>
                <c:pt idx="3187">
                  <c:v>8.7342465753424658</c:v>
                </c:pt>
                <c:pt idx="3188">
                  <c:v>8.7369863013698623</c:v>
                </c:pt>
                <c:pt idx="3189">
                  <c:v>8.7397260273972606</c:v>
                </c:pt>
                <c:pt idx="3190">
                  <c:v>8.742465753424657</c:v>
                </c:pt>
                <c:pt idx="3191">
                  <c:v>8.7452054794520553</c:v>
                </c:pt>
                <c:pt idx="3192">
                  <c:v>8.7479452054794518</c:v>
                </c:pt>
                <c:pt idx="3193">
                  <c:v>8.75068493150685</c:v>
                </c:pt>
                <c:pt idx="3194">
                  <c:v>8.7534246575342465</c:v>
                </c:pt>
                <c:pt idx="3195">
                  <c:v>8.7561643835616429</c:v>
                </c:pt>
                <c:pt idx="3196">
                  <c:v>8.7589041095890412</c:v>
                </c:pt>
                <c:pt idx="3197">
                  <c:v>8.7616438356164377</c:v>
                </c:pt>
                <c:pt idx="3198">
                  <c:v>8.7643835616438359</c:v>
                </c:pt>
                <c:pt idx="3199">
                  <c:v>8.7671232876712324</c:v>
                </c:pt>
                <c:pt idx="3200">
                  <c:v>8.7698630136986306</c:v>
                </c:pt>
                <c:pt idx="3201">
                  <c:v>8.7726027397260271</c:v>
                </c:pt>
                <c:pt idx="3202">
                  <c:v>8.7753424657534254</c:v>
                </c:pt>
                <c:pt idx="3203">
                  <c:v>8.7780821917808218</c:v>
                </c:pt>
                <c:pt idx="3204">
                  <c:v>8.7808219178082183</c:v>
                </c:pt>
                <c:pt idx="3205">
                  <c:v>8.7835616438356166</c:v>
                </c:pt>
                <c:pt idx="3206">
                  <c:v>8.786301369863013</c:v>
                </c:pt>
                <c:pt idx="3207">
                  <c:v>8.7890410958904113</c:v>
                </c:pt>
                <c:pt idx="3208">
                  <c:v>8.7917808219178077</c:v>
                </c:pt>
                <c:pt idx="3209">
                  <c:v>8.794520547945206</c:v>
                </c:pt>
                <c:pt idx="3210">
                  <c:v>8.7972602739726025</c:v>
                </c:pt>
                <c:pt idx="3211">
                  <c:v>8.8000000000000007</c:v>
                </c:pt>
                <c:pt idx="3212">
                  <c:v>8.8027397260273972</c:v>
                </c:pt>
                <c:pt idx="3213">
                  <c:v>8.8054794520547937</c:v>
                </c:pt>
                <c:pt idx="3214">
                  <c:v>8.8082191780821919</c:v>
                </c:pt>
                <c:pt idx="3215">
                  <c:v>8.8109589041095884</c:v>
                </c:pt>
                <c:pt idx="3216">
                  <c:v>8.8136986301369866</c:v>
                </c:pt>
                <c:pt idx="3217">
                  <c:v>8.8164383561643831</c:v>
                </c:pt>
                <c:pt idx="3218">
                  <c:v>8.8191780821917813</c:v>
                </c:pt>
                <c:pt idx="3219">
                  <c:v>8.8219178082191778</c:v>
                </c:pt>
                <c:pt idx="3220">
                  <c:v>8.8246575342465761</c:v>
                </c:pt>
                <c:pt idx="3221">
                  <c:v>8.8273972602739725</c:v>
                </c:pt>
                <c:pt idx="3222">
                  <c:v>8.830136986301369</c:v>
                </c:pt>
                <c:pt idx="3223">
                  <c:v>8.8328767123287673</c:v>
                </c:pt>
                <c:pt idx="3224">
                  <c:v>8.8356164383561637</c:v>
                </c:pt>
                <c:pt idx="3225">
                  <c:v>8.838356164383562</c:v>
                </c:pt>
                <c:pt idx="3226">
                  <c:v>8.8410958904109584</c:v>
                </c:pt>
                <c:pt idx="3227">
                  <c:v>8.8438356164383567</c:v>
                </c:pt>
                <c:pt idx="3228">
                  <c:v>8.8465753424657532</c:v>
                </c:pt>
                <c:pt idx="3229">
                  <c:v>8.8493150684931514</c:v>
                </c:pt>
                <c:pt idx="3230">
                  <c:v>8.8520547945205479</c:v>
                </c:pt>
                <c:pt idx="3231">
                  <c:v>8.8547945205479444</c:v>
                </c:pt>
                <c:pt idx="3232">
                  <c:v>8.8575342465753426</c:v>
                </c:pt>
                <c:pt idx="3233">
                  <c:v>8.8602739726027391</c:v>
                </c:pt>
                <c:pt idx="3234">
                  <c:v>8.8630136986301373</c:v>
                </c:pt>
                <c:pt idx="3235">
                  <c:v>8.8657534246575338</c:v>
                </c:pt>
                <c:pt idx="3236">
                  <c:v>8.868493150684932</c:v>
                </c:pt>
                <c:pt idx="3237">
                  <c:v>8.8712328767123285</c:v>
                </c:pt>
                <c:pt idx="3238">
                  <c:v>8.8739726027397268</c:v>
                </c:pt>
                <c:pt idx="3239">
                  <c:v>8.8767123287671232</c:v>
                </c:pt>
                <c:pt idx="3240">
                  <c:v>8.8794520547945197</c:v>
                </c:pt>
                <c:pt idx="3241">
                  <c:v>8.882191780821918</c:v>
                </c:pt>
                <c:pt idx="3242">
                  <c:v>8.8849315068493144</c:v>
                </c:pt>
                <c:pt idx="3243">
                  <c:v>8.8876712328767127</c:v>
                </c:pt>
                <c:pt idx="3244">
                  <c:v>8.8904109589041092</c:v>
                </c:pt>
                <c:pt idx="3245">
                  <c:v>8.8931506849315074</c:v>
                </c:pt>
                <c:pt idx="3246">
                  <c:v>8.8958904109589039</c:v>
                </c:pt>
                <c:pt idx="3247">
                  <c:v>8.8986301369863021</c:v>
                </c:pt>
                <c:pt idx="3248">
                  <c:v>8.9013698630136986</c:v>
                </c:pt>
                <c:pt idx="3249">
                  <c:v>8.9041095890410951</c:v>
                </c:pt>
                <c:pt idx="3250">
                  <c:v>8.9068493150684933</c:v>
                </c:pt>
                <c:pt idx="3251">
                  <c:v>8.9095890410958898</c:v>
                </c:pt>
                <c:pt idx="3252">
                  <c:v>8.912328767123288</c:v>
                </c:pt>
                <c:pt idx="3253">
                  <c:v>8.9150684931506845</c:v>
                </c:pt>
                <c:pt idx="3254">
                  <c:v>8.9178082191780828</c:v>
                </c:pt>
                <c:pt idx="3255">
                  <c:v>8.9205479452054792</c:v>
                </c:pt>
                <c:pt idx="3256">
                  <c:v>8.9232876712328775</c:v>
                </c:pt>
                <c:pt idx="3257">
                  <c:v>8.9260273972602739</c:v>
                </c:pt>
                <c:pt idx="3258">
                  <c:v>8.9287671232876704</c:v>
                </c:pt>
                <c:pt idx="3259">
                  <c:v>8.9315068493150687</c:v>
                </c:pt>
                <c:pt idx="3260">
                  <c:v>8.9342465753424651</c:v>
                </c:pt>
                <c:pt idx="3261">
                  <c:v>8.9369863013698634</c:v>
                </c:pt>
                <c:pt idx="3262">
                  <c:v>8.9397260273972599</c:v>
                </c:pt>
                <c:pt idx="3263">
                  <c:v>8.9424657534246581</c:v>
                </c:pt>
                <c:pt idx="3264">
                  <c:v>8.9452054794520546</c:v>
                </c:pt>
                <c:pt idx="3265">
                  <c:v>8.9479452054794528</c:v>
                </c:pt>
                <c:pt idx="3266">
                  <c:v>8.9506849315068493</c:v>
                </c:pt>
                <c:pt idx="3267">
                  <c:v>8.9534246575342458</c:v>
                </c:pt>
                <c:pt idx="3268">
                  <c:v>8.956164383561644</c:v>
                </c:pt>
                <c:pt idx="3269">
                  <c:v>8.9589041095890405</c:v>
                </c:pt>
                <c:pt idx="3270">
                  <c:v>8.9616438356164387</c:v>
                </c:pt>
                <c:pt idx="3271">
                  <c:v>8.9643835616438352</c:v>
                </c:pt>
                <c:pt idx="3272">
                  <c:v>8.9671232876712335</c:v>
                </c:pt>
                <c:pt idx="3273">
                  <c:v>8.9698630136986299</c:v>
                </c:pt>
                <c:pt idx="3274">
                  <c:v>8.9726027397260282</c:v>
                </c:pt>
                <c:pt idx="3275">
                  <c:v>8.9753424657534246</c:v>
                </c:pt>
                <c:pt idx="3276">
                  <c:v>8.9780821917808211</c:v>
                </c:pt>
                <c:pt idx="3277">
                  <c:v>8.9808219178082194</c:v>
                </c:pt>
                <c:pt idx="3278">
                  <c:v>8.9835616438356158</c:v>
                </c:pt>
                <c:pt idx="3279">
                  <c:v>8.9863013698630141</c:v>
                </c:pt>
                <c:pt idx="3280">
                  <c:v>8.9890410958904106</c:v>
                </c:pt>
                <c:pt idx="3281">
                  <c:v>8.9917808219178088</c:v>
                </c:pt>
                <c:pt idx="3282">
                  <c:v>8.9945205479452053</c:v>
                </c:pt>
                <c:pt idx="3283">
                  <c:v>8.9972602739726035</c:v>
                </c:pt>
                <c:pt idx="3284">
                  <c:v>9</c:v>
                </c:pt>
                <c:pt idx="3285">
                  <c:v>9.0027397260273965</c:v>
                </c:pt>
                <c:pt idx="3286">
                  <c:v>9.0054794520547947</c:v>
                </c:pt>
                <c:pt idx="3287">
                  <c:v>9.0082191780821912</c:v>
                </c:pt>
                <c:pt idx="3288">
                  <c:v>9.0109589041095894</c:v>
                </c:pt>
                <c:pt idx="3289">
                  <c:v>9.0136986301369859</c:v>
                </c:pt>
                <c:pt idx="3290">
                  <c:v>9.0164383561643842</c:v>
                </c:pt>
                <c:pt idx="3291">
                  <c:v>9.0191780821917806</c:v>
                </c:pt>
                <c:pt idx="3292">
                  <c:v>9.0219178082191789</c:v>
                </c:pt>
                <c:pt idx="3293">
                  <c:v>9.0246575342465754</c:v>
                </c:pt>
                <c:pt idx="3294">
                  <c:v>9.0273972602739718</c:v>
                </c:pt>
                <c:pt idx="3295">
                  <c:v>9.0301369863013701</c:v>
                </c:pt>
                <c:pt idx="3296">
                  <c:v>9.0328767123287665</c:v>
                </c:pt>
                <c:pt idx="3297">
                  <c:v>9.0356164383561648</c:v>
                </c:pt>
                <c:pt idx="3298">
                  <c:v>9.0383561643835613</c:v>
                </c:pt>
                <c:pt idx="3299">
                  <c:v>9.0410958904109595</c:v>
                </c:pt>
                <c:pt idx="3300">
                  <c:v>9.043835616438356</c:v>
                </c:pt>
                <c:pt idx="3301">
                  <c:v>9.0465753424657542</c:v>
                </c:pt>
                <c:pt idx="3302">
                  <c:v>9.0493150684931507</c:v>
                </c:pt>
                <c:pt idx="3303">
                  <c:v>9.0520547945205472</c:v>
                </c:pt>
                <c:pt idx="3304">
                  <c:v>9.0547945205479454</c:v>
                </c:pt>
                <c:pt idx="3305">
                  <c:v>9.0575342465753419</c:v>
                </c:pt>
                <c:pt idx="3306">
                  <c:v>9.0602739726027401</c:v>
                </c:pt>
                <c:pt idx="3307">
                  <c:v>9.0630136986301366</c:v>
                </c:pt>
                <c:pt idx="3308">
                  <c:v>9.0657534246575349</c:v>
                </c:pt>
                <c:pt idx="3309">
                  <c:v>9.0684931506849313</c:v>
                </c:pt>
                <c:pt idx="3310">
                  <c:v>9.0712328767123296</c:v>
                </c:pt>
                <c:pt idx="3311">
                  <c:v>9.0739726027397261</c:v>
                </c:pt>
                <c:pt idx="3312">
                  <c:v>9.0767123287671225</c:v>
                </c:pt>
                <c:pt idx="3313">
                  <c:v>9.0794520547945208</c:v>
                </c:pt>
                <c:pt idx="3314">
                  <c:v>9.0821917808219172</c:v>
                </c:pt>
                <c:pt idx="3315">
                  <c:v>9.0849315068493155</c:v>
                </c:pt>
                <c:pt idx="3316">
                  <c:v>9.087671232876712</c:v>
                </c:pt>
                <c:pt idx="3317">
                  <c:v>9.0904109589041102</c:v>
                </c:pt>
                <c:pt idx="3318">
                  <c:v>9.0931506849315067</c:v>
                </c:pt>
                <c:pt idx="3319">
                  <c:v>9.0958904109589049</c:v>
                </c:pt>
                <c:pt idx="3320">
                  <c:v>9.0986301369863014</c:v>
                </c:pt>
                <c:pt idx="3321">
                  <c:v>9.1013698630136979</c:v>
                </c:pt>
                <c:pt idx="3322">
                  <c:v>9.1041095890410961</c:v>
                </c:pt>
                <c:pt idx="3323">
                  <c:v>9.1068493150684926</c:v>
                </c:pt>
                <c:pt idx="3324">
                  <c:v>9.1095890410958908</c:v>
                </c:pt>
                <c:pt idx="3325">
                  <c:v>9.1123287671232873</c:v>
                </c:pt>
                <c:pt idx="3326">
                  <c:v>9.1150684931506856</c:v>
                </c:pt>
                <c:pt idx="3327">
                  <c:v>9.117808219178082</c:v>
                </c:pt>
                <c:pt idx="3328">
                  <c:v>9.1205479452054803</c:v>
                </c:pt>
                <c:pt idx="3329">
                  <c:v>9.1232876712328768</c:v>
                </c:pt>
                <c:pt idx="3330">
                  <c:v>9.1260273972602732</c:v>
                </c:pt>
                <c:pt idx="3331">
                  <c:v>9.1287671232876715</c:v>
                </c:pt>
                <c:pt idx="3332">
                  <c:v>9.131506849315068</c:v>
                </c:pt>
                <c:pt idx="3333">
                  <c:v>9.1342465753424662</c:v>
                </c:pt>
                <c:pt idx="3334">
                  <c:v>9.1369863013698627</c:v>
                </c:pt>
                <c:pt idx="3335">
                  <c:v>9.1397260273972609</c:v>
                </c:pt>
                <c:pt idx="3336">
                  <c:v>9.1424657534246574</c:v>
                </c:pt>
                <c:pt idx="3337">
                  <c:v>9.1452054794520556</c:v>
                </c:pt>
                <c:pt idx="3338">
                  <c:v>9.1479452054794521</c:v>
                </c:pt>
                <c:pt idx="3339">
                  <c:v>9.1506849315068486</c:v>
                </c:pt>
                <c:pt idx="3340">
                  <c:v>9.1534246575342468</c:v>
                </c:pt>
                <c:pt idx="3341">
                  <c:v>9.1561643835616433</c:v>
                </c:pt>
                <c:pt idx="3342">
                  <c:v>9.1589041095890416</c:v>
                </c:pt>
                <c:pt idx="3343">
                  <c:v>9.161643835616438</c:v>
                </c:pt>
                <c:pt idx="3344">
                  <c:v>9.1643835616438363</c:v>
                </c:pt>
                <c:pt idx="3345">
                  <c:v>9.1671232876712327</c:v>
                </c:pt>
                <c:pt idx="3346">
                  <c:v>9.169863013698631</c:v>
                </c:pt>
                <c:pt idx="3347">
                  <c:v>9.1726027397260275</c:v>
                </c:pt>
                <c:pt idx="3348">
                  <c:v>9.1753424657534239</c:v>
                </c:pt>
                <c:pt idx="3349">
                  <c:v>9.1780821917808222</c:v>
                </c:pt>
                <c:pt idx="3350">
                  <c:v>9.1808219178082187</c:v>
                </c:pt>
                <c:pt idx="3351">
                  <c:v>9.1835616438356169</c:v>
                </c:pt>
                <c:pt idx="3352">
                  <c:v>9.1863013698630134</c:v>
                </c:pt>
                <c:pt idx="3353">
                  <c:v>9.1890410958904116</c:v>
                </c:pt>
                <c:pt idx="3354">
                  <c:v>9.1917808219178081</c:v>
                </c:pt>
                <c:pt idx="3355">
                  <c:v>9.1945205479452063</c:v>
                </c:pt>
                <c:pt idx="3356">
                  <c:v>9.1972602739726028</c:v>
                </c:pt>
                <c:pt idx="3357">
                  <c:v>9.1999999999999993</c:v>
                </c:pt>
                <c:pt idx="3358">
                  <c:v>9.2027397260273975</c:v>
                </c:pt>
                <c:pt idx="3359">
                  <c:v>9.205479452054794</c:v>
                </c:pt>
                <c:pt idx="3360">
                  <c:v>9.2082191780821923</c:v>
                </c:pt>
                <c:pt idx="3361">
                  <c:v>9.2109589041095887</c:v>
                </c:pt>
                <c:pt idx="3362">
                  <c:v>9.213698630136987</c:v>
                </c:pt>
                <c:pt idx="3363">
                  <c:v>9.2164383561643834</c:v>
                </c:pt>
                <c:pt idx="3364">
                  <c:v>9.2191780821917817</c:v>
                </c:pt>
                <c:pt idx="3365">
                  <c:v>9.2219178082191782</c:v>
                </c:pt>
                <c:pt idx="3366">
                  <c:v>9.2246575342465746</c:v>
                </c:pt>
                <c:pt idx="3367">
                  <c:v>9.2273972602739729</c:v>
                </c:pt>
                <c:pt idx="3368">
                  <c:v>9.2301369863013694</c:v>
                </c:pt>
                <c:pt idx="3369">
                  <c:v>9.2328767123287676</c:v>
                </c:pt>
                <c:pt idx="3370">
                  <c:v>9.2356164383561641</c:v>
                </c:pt>
                <c:pt idx="3371">
                  <c:v>9.2383561643835623</c:v>
                </c:pt>
                <c:pt idx="3372">
                  <c:v>9.2410958904109588</c:v>
                </c:pt>
                <c:pt idx="3373">
                  <c:v>9.2438356164383571</c:v>
                </c:pt>
                <c:pt idx="3374">
                  <c:v>9.2465753424657535</c:v>
                </c:pt>
                <c:pt idx="3375">
                  <c:v>9.24931506849315</c:v>
                </c:pt>
                <c:pt idx="3376">
                  <c:v>9.2520547945205482</c:v>
                </c:pt>
                <c:pt idx="3377">
                  <c:v>9.2547945205479447</c:v>
                </c:pt>
                <c:pt idx="3378">
                  <c:v>9.257534246575343</c:v>
                </c:pt>
                <c:pt idx="3379">
                  <c:v>9.2602739726027394</c:v>
                </c:pt>
                <c:pt idx="3380">
                  <c:v>9.2630136986301377</c:v>
                </c:pt>
                <c:pt idx="3381">
                  <c:v>9.2657534246575342</c:v>
                </c:pt>
                <c:pt idx="3382">
                  <c:v>9.2684931506849306</c:v>
                </c:pt>
                <c:pt idx="3383">
                  <c:v>9.2712328767123289</c:v>
                </c:pt>
                <c:pt idx="3384">
                  <c:v>9.2739726027397253</c:v>
                </c:pt>
                <c:pt idx="3385">
                  <c:v>9.2767123287671236</c:v>
                </c:pt>
                <c:pt idx="3386">
                  <c:v>9.2794520547945201</c:v>
                </c:pt>
                <c:pt idx="3387">
                  <c:v>9.2821917808219183</c:v>
                </c:pt>
                <c:pt idx="3388">
                  <c:v>9.2849315068493148</c:v>
                </c:pt>
                <c:pt idx="3389">
                  <c:v>9.287671232876713</c:v>
                </c:pt>
                <c:pt idx="3390">
                  <c:v>9.2904109589041095</c:v>
                </c:pt>
                <c:pt idx="3391">
                  <c:v>9.293150684931506</c:v>
                </c:pt>
                <c:pt idx="3392">
                  <c:v>9.2958904109589042</c:v>
                </c:pt>
                <c:pt idx="3393">
                  <c:v>9.2986301369863007</c:v>
                </c:pt>
                <c:pt idx="3394">
                  <c:v>9.3013698630136989</c:v>
                </c:pt>
                <c:pt idx="3395">
                  <c:v>9.3041095890410954</c:v>
                </c:pt>
                <c:pt idx="3396">
                  <c:v>9.3068493150684937</c:v>
                </c:pt>
                <c:pt idx="3397">
                  <c:v>9.3095890410958901</c:v>
                </c:pt>
                <c:pt idx="3398">
                  <c:v>9.3123287671232884</c:v>
                </c:pt>
                <c:pt idx="3399">
                  <c:v>9.3150684931506849</c:v>
                </c:pt>
                <c:pt idx="3400">
                  <c:v>9.3178082191780813</c:v>
                </c:pt>
                <c:pt idx="3401">
                  <c:v>9.3205479452054796</c:v>
                </c:pt>
                <c:pt idx="3402">
                  <c:v>9.3232876712328761</c:v>
                </c:pt>
                <c:pt idx="3403">
                  <c:v>9.3260273972602743</c:v>
                </c:pt>
                <c:pt idx="3404">
                  <c:v>9.3287671232876708</c:v>
                </c:pt>
                <c:pt idx="3405">
                  <c:v>9.331506849315069</c:v>
                </c:pt>
                <c:pt idx="3406">
                  <c:v>9.3342465753424655</c:v>
                </c:pt>
                <c:pt idx="3407">
                  <c:v>9.3369863013698637</c:v>
                </c:pt>
                <c:pt idx="3408">
                  <c:v>9.3397260273972602</c:v>
                </c:pt>
                <c:pt idx="3409">
                  <c:v>9.3424657534246567</c:v>
                </c:pt>
                <c:pt idx="3410">
                  <c:v>9.3452054794520549</c:v>
                </c:pt>
                <c:pt idx="3411">
                  <c:v>9.3479452054794514</c:v>
                </c:pt>
                <c:pt idx="3412">
                  <c:v>9.3506849315068497</c:v>
                </c:pt>
                <c:pt idx="3413">
                  <c:v>9.3534246575342461</c:v>
                </c:pt>
                <c:pt idx="3414">
                  <c:v>9.3561643835616444</c:v>
                </c:pt>
                <c:pt idx="3415">
                  <c:v>9.3589041095890408</c:v>
                </c:pt>
                <c:pt idx="3416">
                  <c:v>9.3616438356164391</c:v>
                </c:pt>
                <c:pt idx="3417">
                  <c:v>9.3643835616438356</c:v>
                </c:pt>
                <c:pt idx="3418">
                  <c:v>9.367123287671232</c:v>
                </c:pt>
                <c:pt idx="3419">
                  <c:v>9.3698630136986303</c:v>
                </c:pt>
                <c:pt idx="3420">
                  <c:v>9.3726027397260268</c:v>
                </c:pt>
                <c:pt idx="3421">
                  <c:v>9.375342465753425</c:v>
                </c:pt>
                <c:pt idx="3422">
                  <c:v>9.3780821917808215</c:v>
                </c:pt>
                <c:pt idx="3423">
                  <c:v>9.3808219178082197</c:v>
                </c:pt>
                <c:pt idx="3424">
                  <c:v>9.3835616438356162</c:v>
                </c:pt>
                <c:pt idx="3425">
                  <c:v>9.3863013698630144</c:v>
                </c:pt>
                <c:pt idx="3426">
                  <c:v>9.3890410958904109</c:v>
                </c:pt>
                <c:pt idx="3427">
                  <c:v>9.3917808219178074</c:v>
                </c:pt>
                <c:pt idx="3428">
                  <c:v>9.3945205479452056</c:v>
                </c:pt>
                <c:pt idx="3429">
                  <c:v>9.3972602739726021</c:v>
                </c:pt>
                <c:pt idx="3430">
                  <c:v>9.4</c:v>
                </c:pt>
                <c:pt idx="3431">
                  <c:v>9.4027397260273968</c:v>
                </c:pt>
                <c:pt idx="3432">
                  <c:v>9.4054794520547951</c:v>
                </c:pt>
                <c:pt idx="3433">
                  <c:v>9.4082191780821915</c:v>
                </c:pt>
                <c:pt idx="3434">
                  <c:v>9.4109589041095898</c:v>
                </c:pt>
                <c:pt idx="3435">
                  <c:v>9.4136986301369863</c:v>
                </c:pt>
                <c:pt idx="3436">
                  <c:v>9.4164383561643827</c:v>
                </c:pt>
                <c:pt idx="3437">
                  <c:v>9.419178082191781</c:v>
                </c:pt>
                <c:pt idx="3438">
                  <c:v>9.4219178082191775</c:v>
                </c:pt>
                <c:pt idx="3439">
                  <c:v>9.4246575342465757</c:v>
                </c:pt>
                <c:pt idx="3440">
                  <c:v>9.4273972602739722</c:v>
                </c:pt>
                <c:pt idx="3441">
                  <c:v>9.4301369863013704</c:v>
                </c:pt>
                <c:pt idx="3442">
                  <c:v>9.4328767123287669</c:v>
                </c:pt>
                <c:pt idx="3443">
                  <c:v>9.4356164383561651</c:v>
                </c:pt>
                <c:pt idx="3444">
                  <c:v>9.4383561643835616</c:v>
                </c:pt>
                <c:pt idx="3445">
                  <c:v>9.4410958904109581</c:v>
                </c:pt>
                <c:pt idx="3446">
                  <c:v>9.4438356164383563</c:v>
                </c:pt>
                <c:pt idx="3447">
                  <c:v>9.4465753424657528</c:v>
                </c:pt>
                <c:pt idx="3448">
                  <c:v>9.4493150684931511</c:v>
                </c:pt>
                <c:pt idx="3449">
                  <c:v>9.4520547945205475</c:v>
                </c:pt>
                <c:pt idx="3450">
                  <c:v>9.4547945205479458</c:v>
                </c:pt>
                <c:pt idx="3451">
                  <c:v>9.4575342465753423</c:v>
                </c:pt>
                <c:pt idx="3452">
                  <c:v>9.4602739726027405</c:v>
                </c:pt>
                <c:pt idx="3453">
                  <c:v>9.463013698630137</c:v>
                </c:pt>
                <c:pt idx="3454">
                  <c:v>9.4657534246575334</c:v>
                </c:pt>
                <c:pt idx="3455">
                  <c:v>9.4684931506849317</c:v>
                </c:pt>
                <c:pt idx="3456">
                  <c:v>9.4712328767123282</c:v>
                </c:pt>
                <c:pt idx="3457">
                  <c:v>9.4739726027397264</c:v>
                </c:pt>
                <c:pt idx="3458">
                  <c:v>9.4767123287671229</c:v>
                </c:pt>
                <c:pt idx="3459">
                  <c:v>9.4794520547945211</c:v>
                </c:pt>
                <c:pt idx="3460">
                  <c:v>9.4821917808219176</c:v>
                </c:pt>
                <c:pt idx="3461">
                  <c:v>9.4849315068493159</c:v>
                </c:pt>
                <c:pt idx="3462">
                  <c:v>9.4876712328767123</c:v>
                </c:pt>
                <c:pt idx="3463">
                  <c:v>9.4904109589041088</c:v>
                </c:pt>
                <c:pt idx="3464">
                  <c:v>9.493150684931507</c:v>
                </c:pt>
                <c:pt idx="3465">
                  <c:v>9.4958904109589035</c:v>
                </c:pt>
                <c:pt idx="3466">
                  <c:v>9.4986301369863018</c:v>
                </c:pt>
                <c:pt idx="3467">
                  <c:v>9.5013698630136982</c:v>
                </c:pt>
                <c:pt idx="3468">
                  <c:v>9.5041095890410965</c:v>
                </c:pt>
                <c:pt idx="3469">
                  <c:v>9.506849315068493</c:v>
                </c:pt>
                <c:pt idx="3470">
                  <c:v>9.5095890410958912</c:v>
                </c:pt>
                <c:pt idx="3471">
                  <c:v>9.5123287671232877</c:v>
                </c:pt>
                <c:pt idx="3472">
                  <c:v>9.5150684931506841</c:v>
                </c:pt>
                <c:pt idx="3473">
                  <c:v>9.5178082191780824</c:v>
                </c:pt>
                <c:pt idx="3474">
                  <c:v>9.5205479452054789</c:v>
                </c:pt>
                <c:pt idx="3475">
                  <c:v>9.5232876712328771</c:v>
                </c:pt>
                <c:pt idx="3476">
                  <c:v>9.5260273972602736</c:v>
                </c:pt>
                <c:pt idx="3477">
                  <c:v>9.5287671232876718</c:v>
                </c:pt>
                <c:pt idx="3478">
                  <c:v>9.5315068493150683</c:v>
                </c:pt>
                <c:pt idx="3479">
                  <c:v>9.5342465753424666</c:v>
                </c:pt>
                <c:pt idx="3480">
                  <c:v>9.536986301369863</c:v>
                </c:pt>
                <c:pt idx="3481">
                  <c:v>9.5397260273972595</c:v>
                </c:pt>
                <c:pt idx="3482">
                  <c:v>9.5424657534246577</c:v>
                </c:pt>
                <c:pt idx="3483">
                  <c:v>9.5452054794520542</c:v>
                </c:pt>
                <c:pt idx="3484">
                  <c:v>9.5479452054794525</c:v>
                </c:pt>
                <c:pt idx="3485">
                  <c:v>9.5506849315068489</c:v>
                </c:pt>
                <c:pt idx="3486">
                  <c:v>9.5534246575342472</c:v>
                </c:pt>
                <c:pt idx="3487">
                  <c:v>9.5561643835616437</c:v>
                </c:pt>
                <c:pt idx="3488">
                  <c:v>9.5589041095890419</c:v>
                </c:pt>
                <c:pt idx="3489">
                  <c:v>9.5616438356164384</c:v>
                </c:pt>
                <c:pt idx="3490">
                  <c:v>9.5643835616438349</c:v>
                </c:pt>
                <c:pt idx="3491">
                  <c:v>9.5671232876712331</c:v>
                </c:pt>
                <c:pt idx="3492">
                  <c:v>9.5698630136986296</c:v>
                </c:pt>
                <c:pt idx="3493">
                  <c:v>9.5726027397260278</c:v>
                </c:pt>
                <c:pt idx="3494">
                  <c:v>9.5753424657534243</c:v>
                </c:pt>
                <c:pt idx="3495">
                  <c:v>9.5780821917808225</c:v>
                </c:pt>
                <c:pt idx="3496">
                  <c:v>9.580821917808219</c:v>
                </c:pt>
                <c:pt idx="3497">
                  <c:v>9.5835616438356173</c:v>
                </c:pt>
                <c:pt idx="3498">
                  <c:v>9.5863013698630137</c:v>
                </c:pt>
                <c:pt idx="3499">
                  <c:v>9.5890410958904102</c:v>
                </c:pt>
                <c:pt idx="3500">
                  <c:v>9.5917808219178085</c:v>
                </c:pt>
                <c:pt idx="3501">
                  <c:v>9.5945205479452049</c:v>
                </c:pt>
                <c:pt idx="3502">
                  <c:v>9.5972602739726032</c:v>
                </c:pt>
                <c:pt idx="3503">
                  <c:v>9.6</c:v>
                </c:pt>
                <c:pt idx="3504">
                  <c:v>9.6027397260273979</c:v>
                </c:pt>
                <c:pt idx="3505">
                  <c:v>9.6054794520547944</c:v>
                </c:pt>
                <c:pt idx="3506">
                  <c:v>9.6082191780821926</c:v>
                </c:pt>
                <c:pt idx="3507">
                  <c:v>9.6109589041095891</c:v>
                </c:pt>
                <c:pt idx="3508">
                  <c:v>9.6136986301369856</c:v>
                </c:pt>
                <c:pt idx="3509">
                  <c:v>9.6164383561643838</c:v>
                </c:pt>
                <c:pt idx="3510">
                  <c:v>9.6191780821917803</c:v>
                </c:pt>
                <c:pt idx="3511">
                  <c:v>9.6219178082191785</c:v>
                </c:pt>
                <c:pt idx="3512">
                  <c:v>9.624657534246575</c:v>
                </c:pt>
                <c:pt idx="3513">
                  <c:v>9.6273972602739732</c:v>
                </c:pt>
                <c:pt idx="3514">
                  <c:v>9.6301369863013697</c:v>
                </c:pt>
                <c:pt idx="3515">
                  <c:v>9.632876712328768</c:v>
                </c:pt>
                <c:pt idx="3516">
                  <c:v>9.6356164383561644</c:v>
                </c:pt>
                <c:pt idx="3517">
                  <c:v>9.6383561643835609</c:v>
                </c:pt>
                <c:pt idx="3518">
                  <c:v>9.6410958904109592</c:v>
                </c:pt>
                <c:pt idx="3519">
                  <c:v>9.6438356164383556</c:v>
                </c:pt>
                <c:pt idx="3520">
                  <c:v>9.6465753424657539</c:v>
                </c:pt>
                <c:pt idx="3521">
                  <c:v>9.6493150684931503</c:v>
                </c:pt>
                <c:pt idx="3522">
                  <c:v>9.6520547945205486</c:v>
                </c:pt>
                <c:pt idx="3523">
                  <c:v>9.6547945205479451</c:v>
                </c:pt>
                <c:pt idx="3524">
                  <c:v>9.6575342465753433</c:v>
                </c:pt>
                <c:pt idx="3525">
                  <c:v>9.6602739726027398</c:v>
                </c:pt>
                <c:pt idx="3526">
                  <c:v>9.6630136986301363</c:v>
                </c:pt>
                <c:pt idx="3527">
                  <c:v>9.6657534246575345</c:v>
                </c:pt>
                <c:pt idx="3528">
                  <c:v>9.668493150684931</c:v>
                </c:pt>
                <c:pt idx="3529">
                  <c:v>9.6712328767123292</c:v>
                </c:pt>
                <c:pt idx="3530">
                  <c:v>9.6739726027397257</c:v>
                </c:pt>
                <c:pt idx="3531">
                  <c:v>9.6767123287671239</c:v>
                </c:pt>
                <c:pt idx="3532">
                  <c:v>9.6794520547945204</c:v>
                </c:pt>
                <c:pt idx="3533">
                  <c:v>9.6821917808219187</c:v>
                </c:pt>
                <c:pt idx="3534">
                  <c:v>9.6849315068493151</c:v>
                </c:pt>
                <c:pt idx="3535">
                  <c:v>9.6876712328767116</c:v>
                </c:pt>
                <c:pt idx="3536">
                  <c:v>9.6904109589041099</c:v>
                </c:pt>
                <c:pt idx="3537">
                  <c:v>9.6931506849315063</c:v>
                </c:pt>
                <c:pt idx="3538">
                  <c:v>9.6958904109589046</c:v>
                </c:pt>
                <c:pt idx="3539">
                  <c:v>9.6986301369863011</c:v>
                </c:pt>
                <c:pt idx="3540">
                  <c:v>9.7013698630136993</c:v>
                </c:pt>
                <c:pt idx="3541">
                  <c:v>9.7041095890410958</c:v>
                </c:pt>
                <c:pt idx="3542">
                  <c:v>9.706849315068494</c:v>
                </c:pt>
                <c:pt idx="3543">
                  <c:v>9.7095890410958905</c:v>
                </c:pt>
                <c:pt idx="3544">
                  <c:v>9.712328767123287</c:v>
                </c:pt>
                <c:pt idx="3545">
                  <c:v>9.7150684931506852</c:v>
                </c:pt>
                <c:pt idx="3546">
                  <c:v>9.7178082191780817</c:v>
                </c:pt>
                <c:pt idx="3547">
                  <c:v>9.7205479452054799</c:v>
                </c:pt>
                <c:pt idx="3548">
                  <c:v>9.7232876712328764</c:v>
                </c:pt>
                <c:pt idx="3549">
                  <c:v>9.7260273972602747</c:v>
                </c:pt>
                <c:pt idx="3550">
                  <c:v>9.7287671232876711</c:v>
                </c:pt>
                <c:pt idx="3551">
                  <c:v>9.7315068493150694</c:v>
                </c:pt>
                <c:pt idx="3552">
                  <c:v>9.7342465753424658</c:v>
                </c:pt>
                <c:pt idx="3553">
                  <c:v>9.7369863013698623</c:v>
                </c:pt>
                <c:pt idx="3554">
                  <c:v>9.7397260273972606</c:v>
                </c:pt>
                <c:pt idx="3555">
                  <c:v>9.742465753424657</c:v>
                </c:pt>
                <c:pt idx="3556">
                  <c:v>9.7452054794520553</c:v>
                </c:pt>
                <c:pt idx="3557">
                  <c:v>9.7479452054794518</c:v>
                </c:pt>
                <c:pt idx="3558">
                  <c:v>9.75068493150685</c:v>
                </c:pt>
                <c:pt idx="3559">
                  <c:v>9.7534246575342465</c:v>
                </c:pt>
                <c:pt idx="3560">
                  <c:v>9.7561643835616429</c:v>
                </c:pt>
                <c:pt idx="3561">
                  <c:v>9.7589041095890412</c:v>
                </c:pt>
                <c:pt idx="3562">
                  <c:v>9.7616438356164377</c:v>
                </c:pt>
                <c:pt idx="3563">
                  <c:v>9.7643835616438359</c:v>
                </c:pt>
                <c:pt idx="3564">
                  <c:v>9.7671232876712324</c:v>
                </c:pt>
                <c:pt idx="3565">
                  <c:v>9.7698630136986306</c:v>
                </c:pt>
                <c:pt idx="3566">
                  <c:v>9.7726027397260271</c:v>
                </c:pt>
                <c:pt idx="3567">
                  <c:v>9.7753424657534254</c:v>
                </c:pt>
                <c:pt idx="3568">
                  <c:v>9.7780821917808218</c:v>
                </c:pt>
                <c:pt idx="3569">
                  <c:v>9.7808219178082183</c:v>
                </c:pt>
                <c:pt idx="3570">
                  <c:v>9.7835616438356166</c:v>
                </c:pt>
                <c:pt idx="3571">
                  <c:v>9.786301369863013</c:v>
                </c:pt>
                <c:pt idx="3572">
                  <c:v>9.7890410958904113</c:v>
                </c:pt>
                <c:pt idx="3573">
                  <c:v>9.7917808219178077</c:v>
                </c:pt>
                <c:pt idx="3574">
                  <c:v>9.794520547945206</c:v>
                </c:pt>
                <c:pt idx="3575">
                  <c:v>9.7972602739726025</c:v>
                </c:pt>
                <c:pt idx="3576">
                  <c:v>9.8000000000000007</c:v>
                </c:pt>
                <c:pt idx="3577">
                  <c:v>9.8027397260273972</c:v>
                </c:pt>
                <c:pt idx="3578">
                  <c:v>9.8054794520547937</c:v>
                </c:pt>
                <c:pt idx="3579">
                  <c:v>9.8082191780821919</c:v>
                </c:pt>
                <c:pt idx="3580">
                  <c:v>9.8109589041095884</c:v>
                </c:pt>
                <c:pt idx="3581">
                  <c:v>9.8136986301369866</c:v>
                </c:pt>
                <c:pt idx="3582">
                  <c:v>9.8164383561643831</c:v>
                </c:pt>
                <c:pt idx="3583">
                  <c:v>9.8191780821917813</c:v>
                </c:pt>
                <c:pt idx="3584">
                  <c:v>9.8219178082191778</c:v>
                </c:pt>
                <c:pt idx="3585">
                  <c:v>9.8246575342465761</c:v>
                </c:pt>
                <c:pt idx="3586">
                  <c:v>9.8273972602739725</c:v>
                </c:pt>
                <c:pt idx="3587">
                  <c:v>9.830136986301369</c:v>
                </c:pt>
                <c:pt idx="3588">
                  <c:v>9.8328767123287673</c:v>
                </c:pt>
                <c:pt idx="3589">
                  <c:v>9.8356164383561637</c:v>
                </c:pt>
                <c:pt idx="3590">
                  <c:v>9.838356164383562</c:v>
                </c:pt>
                <c:pt idx="3591">
                  <c:v>9.8410958904109584</c:v>
                </c:pt>
                <c:pt idx="3592">
                  <c:v>9.8438356164383567</c:v>
                </c:pt>
                <c:pt idx="3593">
                  <c:v>9.8465753424657532</c:v>
                </c:pt>
                <c:pt idx="3594">
                  <c:v>9.8493150684931514</c:v>
                </c:pt>
                <c:pt idx="3595">
                  <c:v>9.8520547945205479</c:v>
                </c:pt>
                <c:pt idx="3596">
                  <c:v>9.8547945205479444</c:v>
                </c:pt>
                <c:pt idx="3597">
                  <c:v>9.8575342465753426</c:v>
                </c:pt>
                <c:pt idx="3598">
                  <c:v>9.8602739726027391</c:v>
                </c:pt>
                <c:pt idx="3599">
                  <c:v>9.8630136986301373</c:v>
                </c:pt>
                <c:pt idx="3600">
                  <c:v>9.8657534246575338</c:v>
                </c:pt>
                <c:pt idx="3601">
                  <c:v>9.868493150684932</c:v>
                </c:pt>
                <c:pt idx="3602">
                  <c:v>9.8712328767123285</c:v>
                </c:pt>
                <c:pt idx="3603">
                  <c:v>9.8739726027397268</c:v>
                </c:pt>
                <c:pt idx="3604">
                  <c:v>9.8767123287671232</c:v>
                </c:pt>
                <c:pt idx="3605">
                  <c:v>9.8794520547945197</c:v>
                </c:pt>
                <c:pt idx="3606">
                  <c:v>9.882191780821918</c:v>
                </c:pt>
                <c:pt idx="3607">
                  <c:v>9.8849315068493144</c:v>
                </c:pt>
                <c:pt idx="3608">
                  <c:v>9.8876712328767127</c:v>
                </c:pt>
                <c:pt idx="3609">
                  <c:v>9.8904109589041092</c:v>
                </c:pt>
                <c:pt idx="3610">
                  <c:v>9.8931506849315074</c:v>
                </c:pt>
                <c:pt idx="3611">
                  <c:v>9.8958904109589039</c:v>
                </c:pt>
                <c:pt idx="3612">
                  <c:v>9.8986301369863021</c:v>
                </c:pt>
                <c:pt idx="3613">
                  <c:v>9.9013698630136986</c:v>
                </c:pt>
                <c:pt idx="3614">
                  <c:v>9.9041095890410951</c:v>
                </c:pt>
                <c:pt idx="3615">
                  <c:v>9.9068493150684933</c:v>
                </c:pt>
                <c:pt idx="3616">
                  <c:v>9.9095890410958898</c:v>
                </c:pt>
                <c:pt idx="3617">
                  <c:v>9.912328767123288</c:v>
                </c:pt>
                <c:pt idx="3618">
                  <c:v>9.9150684931506845</c:v>
                </c:pt>
                <c:pt idx="3619">
                  <c:v>9.9178082191780828</c:v>
                </c:pt>
                <c:pt idx="3620">
                  <c:v>9.9205479452054792</c:v>
                </c:pt>
                <c:pt idx="3621">
                  <c:v>9.9232876712328775</c:v>
                </c:pt>
                <c:pt idx="3622">
                  <c:v>9.9260273972602739</c:v>
                </c:pt>
                <c:pt idx="3623">
                  <c:v>9.9287671232876704</c:v>
                </c:pt>
                <c:pt idx="3624">
                  <c:v>9.9315068493150687</c:v>
                </c:pt>
                <c:pt idx="3625">
                  <c:v>9.9342465753424651</c:v>
                </c:pt>
                <c:pt idx="3626">
                  <c:v>9.9369863013698634</c:v>
                </c:pt>
                <c:pt idx="3627">
                  <c:v>9.9397260273972599</c:v>
                </c:pt>
                <c:pt idx="3628">
                  <c:v>9.9424657534246581</c:v>
                </c:pt>
                <c:pt idx="3629">
                  <c:v>9.9452054794520546</c:v>
                </c:pt>
                <c:pt idx="3630">
                  <c:v>9.9479452054794528</c:v>
                </c:pt>
                <c:pt idx="3631">
                  <c:v>9.9506849315068493</c:v>
                </c:pt>
                <c:pt idx="3632">
                  <c:v>9.9534246575342458</c:v>
                </c:pt>
                <c:pt idx="3633">
                  <c:v>9.956164383561644</c:v>
                </c:pt>
                <c:pt idx="3634">
                  <c:v>9.9589041095890405</c:v>
                </c:pt>
                <c:pt idx="3635">
                  <c:v>9.9616438356164387</c:v>
                </c:pt>
                <c:pt idx="3636">
                  <c:v>9.9643835616438352</c:v>
                </c:pt>
                <c:pt idx="3637">
                  <c:v>9.9671232876712335</c:v>
                </c:pt>
                <c:pt idx="3638">
                  <c:v>9.9698630136986299</c:v>
                </c:pt>
                <c:pt idx="3639">
                  <c:v>9.9726027397260282</c:v>
                </c:pt>
                <c:pt idx="3640">
                  <c:v>9.9753424657534246</c:v>
                </c:pt>
                <c:pt idx="3641">
                  <c:v>9.9780821917808211</c:v>
                </c:pt>
                <c:pt idx="3642">
                  <c:v>9.9808219178082194</c:v>
                </c:pt>
                <c:pt idx="3643">
                  <c:v>9.9835616438356158</c:v>
                </c:pt>
                <c:pt idx="3644">
                  <c:v>9.9863013698630141</c:v>
                </c:pt>
                <c:pt idx="3645">
                  <c:v>9.9890410958904106</c:v>
                </c:pt>
                <c:pt idx="3646">
                  <c:v>9.9917808219178088</c:v>
                </c:pt>
                <c:pt idx="3647">
                  <c:v>9.9945205479452053</c:v>
                </c:pt>
                <c:pt idx="3648">
                  <c:v>9.9972602739726035</c:v>
                </c:pt>
                <c:pt idx="3649">
                  <c:v>10</c:v>
                </c:pt>
              </c:numCache>
            </c:numRef>
          </c:xVal>
          <c:yVal>
            <c:numRef>
              <c:f>Sheet1!$Y$9:$Y$3658</c:f>
              <c:numCache>
                <c:formatCode>"$"#,##0.00_);[Red]\("$"#,##0.00\)</c:formatCode>
                <c:ptCount val="3650"/>
                <c:pt idx="0">
                  <c:v>347.13824838725873</c:v>
                </c:pt>
                <c:pt idx="1">
                  <c:v>1387.4316135830591</c:v>
                </c:pt>
                <c:pt idx="2">
                  <c:v>3119.2010818592953</c:v>
                </c:pt>
                <c:pt idx="3">
                  <c:v>5540.7717065099987</c:v>
                </c:pt>
                <c:pt idx="4">
                  <c:v>8650.4725980421426</c:v>
                </c:pt>
                <c:pt idx="5">
                  <c:v>12446.63691428458</c:v>
                </c:pt>
                <c:pt idx="6">
                  <c:v>16927.601850644696</c:v>
                </c:pt>
                <c:pt idx="7">
                  <c:v>22091.708630296351</c:v>
                </c:pt>
                <c:pt idx="8">
                  <c:v>27937.302494423911</c:v>
                </c:pt>
                <c:pt idx="9">
                  <c:v>34462.732692513673</c:v>
                </c:pt>
                <c:pt idx="10">
                  <c:v>41666.352472597457</c:v>
                </c:pt>
                <c:pt idx="11">
                  <c:v>49546.51907161397</c:v>
                </c:pt>
                <c:pt idx="12">
                  <c:v>58101.593705752297</c:v>
                </c:pt>
                <c:pt idx="13">
                  <c:v>67329.941560748004</c:v>
                </c:pt>
                <c:pt idx="14">
                  <c:v>77229.931782323256</c:v>
                </c:pt>
                <c:pt idx="15">
                  <c:v>87799.937466609088</c:v>
                </c:pt>
                <c:pt idx="16">
                  <c:v>99038.335650508321</c:v>
                </c:pt>
                <c:pt idx="17">
                  <c:v>110943.50730220998</c:v>
                </c:pt>
                <c:pt idx="18">
                  <c:v>123513.83731164447</c:v>
                </c:pt>
                <c:pt idx="19">
                  <c:v>136747.71448098481</c:v>
                </c:pt>
                <c:pt idx="20">
                  <c:v>150643.53151517807</c:v>
                </c:pt>
                <c:pt idx="21">
                  <c:v>165199.68501247707</c:v>
                </c:pt>
                <c:pt idx="22">
                  <c:v>180414.57545502132</c:v>
                </c:pt>
                <c:pt idx="23">
                  <c:v>196286.607199419</c:v>
                </c:pt>
                <c:pt idx="24">
                  <c:v>212814.18846738807</c:v>
                </c:pt>
                <c:pt idx="25">
                  <c:v>229995.73133634496</c:v>
                </c:pt>
                <c:pt idx="26">
                  <c:v>247829.65173012312</c:v>
                </c:pt>
                <c:pt idx="27">
                  <c:v>266314.3694096189</c:v>
                </c:pt>
                <c:pt idx="28">
                  <c:v>285448.30796348327</c:v>
                </c:pt>
                <c:pt idx="29">
                  <c:v>305229.89479889721</c:v>
                </c:pt>
                <c:pt idx="30">
                  <c:v>325657.56113231467</c:v>
                </c:pt>
                <c:pt idx="31">
                  <c:v>346729.74198016035</c:v>
                </c:pt>
                <c:pt idx="32">
                  <c:v>368444.87614971958</c:v>
                </c:pt>
                <c:pt idx="33">
                  <c:v>390801.40622993821</c:v>
                </c:pt>
                <c:pt idx="34">
                  <c:v>413797.77858220832</c:v>
                </c:pt>
                <c:pt idx="35">
                  <c:v>437432.44333128346</c:v>
                </c:pt>
                <c:pt idx="36">
                  <c:v>461703.85435612313</c:v>
                </c:pt>
                <c:pt idx="37">
                  <c:v>486610.46928084246</c:v>
                </c:pt>
                <c:pt idx="38">
                  <c:v>512150.74946562317</c:v>
                </c:pt>
                <c:pt idx="39">
                  <c:v>538323.15999763715</c:v>
                </c:pt>
                <c:pt idx="40">
                  <c:v>565126.16968204791</c:v>
                </c:pt>
                <c:pt idx="41">
                  <c:v>592558.25103300437</c:v>
                </c:pt>
                <c:pt idx="42">
                  <c:v>620617.88026463822</c:v>
                </c:pt>
                <c:pt idx="43">
                  <c:v>649303.53728213406</c:v>
                </c:pt>
                <c:pt idx="44">
                  <c:v>678613.7056727329</c:v>
                </c:pt>
                <c:pt idx="45">
                  <c:v>708546.8726968813</c:v>
                </c:pt>
                <c:pt idx="46">
                  <c:v>739101.52927929012</c:v>
                </c:pt>
                <c:pt idx="47">
                  <c:v>770276.17000004381</c:v>
                </c:pt>
                <c:pt idx="48">
                  <c:v>802069.29308580968</c:v>
                </c:pt>
                <c:pt idx="49">
                  <c:v>834479.40040093265</c:v>
                </c:pt>
                <c:pt idx="50">
                  <c:v>867504.99743869295</c:v>
                </c:pt>
                <c:pt idx="51">
                  <c:v>901144.59331244114</c:v>
                </c:pt>
                <c:pt idx="52">
                  <c:v>935396.70074690238</c:v>
                </c:pt>
                <c:pt idx="53">
                  <c:v>970259.8360693641</c:v>
                </c:pt>
                <c:pt idx="54">
                  <c:v>1005732.5192010066</c:v>
                </c:pt>
                <c:pt idx="55">
                  <c:v>1041813.2736481517</c:v>
                </c:pt>
                <c:pt idx="56">
                  <c:v>1078500.6264936097</c:v>
                </c:pt>
                <c:pt idx="57">
                  <c:v>1115793.1083880062</c:v>
                </c:pt>
                <c:pt idx="58">
                  <c:v>1153689.2535411203</c:v>
                </c:pt>
                <c:pt idx="59">
                  <c:v>1192187.5997132934</c:v>
                </c:pt>
                <c:pt idx="60">
                  <c:v>1231286.6882068405</c:v>
                </c:pt>
                <c:pt idx="61">
                  <c:v>1270985.0638573859</c:v>
                </c:pt>
                <c:pt idx="62">
                  <c:v>1311281.2750254367</c:v>
                </c:pt>
                <c:pt idx="63">
                  <c:v>1352173.8735877066</c:v>
                </c:pt>
                <c:pt idx="64">
                  <c:v>1393661.4149287227</c:v>
                </c:pt>
                <c:pt idx="65">
                  <c:v>1435742.4579322333</c:v>
                </c:pt>
                <c:pt idx="66">
                  <c:v>1478415.5649727718</c:v>
                </c:pt>
                <c:pt idx="67">
                  <c:v>1521679.301907236</c:v>
                </c:pt>
                <c:pt idx="68">
                  <c:v>1565532.2380663599</c:v>
                </c:pt>
                <c:pt idx="69">
                  <c:v>1609972.9462463846</c:v>
                </c:pt>
                <c:pt idx="70">
                  <c:v>1655000.0027006492</c:v>
                </c:pt>
                <c:pt idx="71">
                  <c:v>1700611.9871311798</c:v>
                </c:pt>
                <c:pt idx="72">
                  <c:v>1746807.4826803368</c:v>
                </c:pt>
                <c:pt idx="73">
                  <c:v>1793585.0759225741</c:v>
                </c:pt>
                <c:pt idx="74">
                  <c:v>1840943.356855972</c:v>
                </c:pt>
                <c:pt idx="75">
                  <c:v>1888880.9188940686</c:v>
                </c:pt>
                <c:pt idx="76">
                  <c:v>1937396.3588575476</c:v>
                </c:pt>
                <c:pt idx="77">
                  <c:v>1986488.2769659592</c:v>
                </c:pt>
                <c:pt idx="78">
                  <c:v>2036155.276829541</c:v>
                </c:pt>
                <c:pt idx="79">
                  <c:v>2086395.9654409273</c:v>
                </c:pt>
                <c:pt idx="80">
                  <c:v>2137208.9531670487</c:v>
                </c:pt>
                <c:pt idx="81">
                  <c:v>2188592.853740898</c:v>
                </c:pt>
                <c:pt idx="82">
                  <c:v>2240546.2842533616</c:v>
                </c:pt>
                <c:pt idx="83">
                  <c:v>2293067.865145165</c:v>
                </c:pt>
                <c:pt idx="84">
                  <c:v>2346156.2201986569</c:v>
                </c:pt>
                <c:pt idx="85">
                  <c:v>2399809.9765298171</c:v>
                </c:pt>
                <c:pt idx="86">
                  <c:v>2454027.7645800868</c:v>
                </c:pt>
                <c:pt idx="87">
                  <c:v>2508808.2181083849</c:v>
                </c:pt>
                <c:pt idx="88">
                  <c:v>2564149.9741830234</c:v>
                </c:pt>
                <c:pt idx="89">
                  <c:v>2620051.6731737531</c:v>
                </c:pt>
                <c:pt idx="90">
                  <c:v>2676511.9587436761</c:v>
                </c:pt>
                <c:pt idx="91">
                  <c:v>2733529.4778413307</c:v>
                </c:pt>
                <c:pt idx="92">
                  <c:v>2791102.8806927665</c:v>
                </c:pt>
                <c:pt idx="93">
                  <c:v>2849230.8207934871</c:v>
                </c:pt>
                <c:pt idx="94">
                  <c:v>2907911.9549006596</c:v>
                </c:pt>
                <c:pt idx="95">
                  <c:v>2967144.9430251215</c:v>
                </c:pt>
                <c:pt idx="96">
                  <c:v>3026928.4484235677</c:v>
                </c:pt>
                <c:pt idx="97">
                  <c:v>3087261.1375906211</c:v>
                </c:pt>
                <c:pt idx="98">
                  <c:v>3148141.6802510568</c:v>
                </c:pt>
                <c:pt idx="99">
                  <c:v>3209568.749351921</c:v>
                </c:pt>
                <c:pt idx="100">
                  <c:v>3271541.0210547685</c:v>
                </c:pt>
                <c:pt idx="101">
                  <c:v>3334057.1747278371</c:v>
                </c:pt>
                <c:pt idx="102">
                  <c:v>3397115.8929383266</c:v>
                </c:pt>
                <c:pt idx="103">
                  <c:v>3460715.861444586</c:v>
                </c:pt>
                <c:pt idx="104">
                  <c:v>3524855.7691884544</c:v>
                </c:pt>
                <c:pt idx="105">
                  <c:v>3589534.308287513</c:v>
                </c:pt>
                <c:pt idx="106">
                  <c:v>3654750.174027395</c:v>
                </c:pt>
                <c:pt idx="107">
                  <c:v>3720502.0648540915</c:v>
                </c:pt>
                <c:pt idx="108">
                  <c:v>3786788.6823663455</c:v>
                </c:pt>
                <c:pt idx="109">
                  <c:v>3853608.7313079815</c:v>
                </c:pt>
                <c:pt idx="110">
                  <c:v>3920960.9195602839</c:v>
                </c:pt>
                <c:pt idx="111">
                  <c:v>3988843.9581344035</c:v>
                </c:pt>
                <c:pt idx="112">
                  <c:v>4057256.5611638189</c:v>
                </c:pt>
                <c:pt idx="113">
                  <c:v>4126197.4458966614</c:v>
                </c:pt>
                <c:pt idx="114">
                  <c:v>4195665.332688312</c:v>
                </c:pt>
                <c:pt idx="115">
                  <c:v>4265658.9449937642</c:v>
                </c:pt>
                <c:pt idx="116">
                  <c:v>4336177.0093601746</c:v>
                </c:pt>
                <c:pt idx="117">
                  <c:v>4407218.2554193567</c:v>
                </c:pt>
                <c:pt idx="118">
                  <c:v>4478781.4158802945</c:v>
                </c:pt>
                <c:pt idx="119">
                  <c:v>4550865.2265217081</c:v>
                </c:pt>
                <c:pt idx="120">
                  <c:v>4623468.4261846207</c:v>
                </c:pt>
                <c:pt idx="121">
                  <c:v>4696589.7567649232</c:v>
                </c:pt>
                <c:pt idx="122">
                  <c:v>4770227.9632059811</c:v>
                </c:pt>
                <c:pt idx="123">
                  <c:v>4844381.7934912518</c:v>
                </c:pt>
                <c:pt idx="124">
                  <c:v>4919049.9986369489</c:v>
                </c:pt>
                <c:pt idx="125">
                  <c:v>4994231.3326846408</c:v>
                </c:pt>
                <c:pt idx="126">
                  <c:v>5069924.5526939528</c:v>
                </c:pt>
                <c:pt idx="127">
                  <c:v>5146128.4187352862</c:v>
                </c:pt>
                <c:pt idx="128">
                  <c:v>5222841.6938824505</c:v>
                </c:pt>
                <c:pt idx="129">
                  <c:v>5300063.1442054939</c:v>
                </c:pt>
                <c:pt idx="130">
                  <c:v>5377791.5387633229</c:v>
                </c:pt>
                <c:pt idx="131">
                  <c:v>5456025.6495965738</c:v>
                </c:pt>
                <c:pt idx="132">
                  <c:v>5534764.2517202804</c:v>
                </c:pt>
                <c:pt idx="133">
                  <c:v>5614006.1231167968</c:v>
                </c:pt>
                <c:pt idx="134">
                  <c:v>5693750.0447285194</c:v>
                </c:pt>
                <c:pt idx="135">
                  <c:v>5773994.8004507003</c:v>
                </c:pt>
                <c:pt idx="136">
                  <c:v>5854739.1771243894</c:v>
                </c:pt>
                <c:pt idx="137">
                  <c:v>5935981.9645292237</c:v>
                </c:pt>
                <c:pt idx="138">
                  <c:v>6017721.955376327</c:v>
                </c:pt>
                <c:pt idx="139">
                  <c:v>6099957.9453011956</c:v>
                </c:pt>
                <c:pt idx="140">
                  <c:v>6182688.7328566536</c:v>
                </c:pt>
                <c:pt idx="141">
                  <c:v>6265913.1195057575</c:v>
                </c:pt>
                <c:pt idx="142">
                  <c:v>6349629.9096147418</c:v>
                </c:pt>
                <c:pt idx="143">
                  <c:v>6433837.9104460226</c:v>
                </c:pt>
                <c:pt idx="144">
                  <c:v>6518535.9321511239</c:v>
                </c:pt>
                <c:pt idx="145">
                  <c:v>6603722.7877637297</c:v>
                </c:pt>
                <c:pt idx="146">
                  <c:v>6689397.2931927023</c:v>
                </c:pt>
                <c:pt idx="147">
                  <c:v>6775558.2672150582</c:v>
                </c:pt>
                <c:pt idx="148">
                  <c:v>6862204.5314690955</c:v>
                </c:pt>
                <c:pt idx="149">
                  <c:v>6949334.9104474252</c:v>
                </c:pt>
                <c:pt idx="150">
                  <c:v>7036948.2314900542</c:v>
                </c:pt>
                <c:pt idx="151">
                  <c:v>7125043.3247775026</c:v>
                </c:pt>
                <c:pt idx="152">
                  <c:v>7213619.0233239271</c:v>
                </c:pt>
                <c:pt idx="153">
                  <c:v>7302674.1629702402</c:v>
                </c:pt>
                <c:pt idx="154">
                  <c:v>7392207.5823772429</c:v>
                </c:pt>
                <c:pt idx="155">
                  <c:v>7482218.1230188804</c:v>
                </c:pt>
                <c:pt idx="156">
                  <c:v>7572704.6291753007</c:v>
                </c:pt>
                <c:pt idx="157">
                  <c:v>7663665.9479262009</c:v>
                </c:pt>
                <c:pt idx="158">
                  <c:v>7755100.9291438879</c:v>
                </c:pt>
                <c:pt idx="159">
                  <c:v>7847008.4254866606</c:v>
                </c:pt>
                <c:pt idx="160">
                  <c:v>7939387.292391968</c:v>
                </c:pt>
                <c:pt idx="161">
                  <c:v>8032236.3880697191</c:v>
                </c:pt>
                <c:pt idx="162">
                  <c:v>8125554.5734955454</c:v>
                </c:pt>
                <c:pt idx="163">
                  <c:v>8219340.7124041179</c:v>
                </c:pt>
                <c:pt idx="164">
                  <c:v>8313593.6712824535</c:v>
                </c:pt>
                <c:pt idx="165">
                  <c:v>8408312.319363242</c:v>
                </c:pt>
                <c:pt idx="166">
                  <c:v>8503495.5286182296</c:v>
                </c:pt>
                <c:pt idx="167">
                  <c:v>8599142.1737515368</c:v>
                </c:pt>
                <c:pt idx="168">
                  <c:v>8695251.1321930699</c:v>
                </c:pt>
                <c:pt idx="169">
                  <c:v>8791821.2840919159</c:v>
                </c:pt>
                <c:pt idx="170">
                  <c:v>8888851.5123097375</c:v>
                </c:pt>
                <c:pt idx="171">
                  <c:v>8986340.7024142444</c:v>
                </c:pt>
                <c:pt idx="172">
                  <c:v>9084287.74267257</c:v>
                </c:pt>
                <c:pt idx="173">
                  <c:v>9182691.5240448099</c:v>
                </c:pt>
                <c:pt idx="174">
                  <c:v>9281550.9401774313</c:v>
                </c:pt>
                <c:pt idx="175">
                  <c:v>9380864.887396818</c:v>
                </c:pt>
                <c:pt idx="176">
                  <c:v>9480632.2647027504</c:v>
                </c:pt>
                <c:pt idx="177">
                  <c:v>9580851.9737619385</c:v>
                </c:pt>
                <c:pt idx="178">
                  <c:v>9681522.9189015292</c:v>
                </c:pt>
                <c:pt idx="179">
                  <c:v>9782644.0071027558</c:v>
                </c:pt>
                <c:pt idx="180">
                  <c:v>9884214.1479944028</c:v>
                </c:pt>
                <c:pt idx="181">
                  <c:v>9986232.25384642</c:v>
                </c:pt>
                <c:pt idx="182">
                  <c:v>10088697.239563588</c:v>
                </c:pt>
                <c:pt idx="183">
                  <c:v>10191608.022679048</c:v>
                </c:pt>
                <c:pt idx="184">
                  <c:v>10294963.523348013</c:v>
                </c:pt>
                <c:pt idx="185">
                  <c:v>10398762.664341338</c:v>
                </c:pt>
                <c:pt idx="186">
                  <c:v>10503004.371039247</c:v>
                </c:pt>
                <c:pt idx="187">
                  <c:v>10607687.571425002</c:v>
                </c:pt>
                <c:pt idx="188">
                  <c:v>10712811.196078574</c:v>
                </c:pt>
                <c:pt idx="189">
                  <c:v>10818374.178170359</c:v>
                </c:pt>
                <c:pt idx="190">
                  <c:v>10924375.45345491</c:v>
                </c:pt>
                <c:pt idx="191">
                  <c:v>11030813.960264707</c:v>
                </c:pt>
                <c:pt idx="192">
                  <c:v>11137688.639503838</c:v>
                </c:pt>
                <c:pt idx="193">
                  <c:v>11244998.434641844</c:v>
                </c:pt>
                <c:pt idx="194">
                  <c:v>11352742.291707477</c:v>
                </c:pt>
                <c:pt idx="195">
                  <c:v>11460919.159282485</c:v>
                </c:pt>
                <c:pt idx="196">
                  <c:v>11569527.988495424</c:v>
                </c:pt>
                <c:pt idx="197">
                  <c:v>11678567.733015575</c:v>
                </c:pt>
                <c:pt idx="198">
                  <c:v>11788037.349046646</c:v>
                </c:pt>
                <c:pt idx="199">
                  <c:v>11897935.795320753</c:v>
                </c:pt>
                <c:pt idx="200">
                  <c:v>12008262.033092232</c:v>
                </c:pt>
                <c:pt idx="201">
                  <c:v>12119015.02613157</c:v>
                </c:pt>
                <c:pt idx="202">
                  <c:v>12230193.740719251</c:v>
                </c:pt>
                <c:pt idx="203">
                  <c:v>12341797.145639764</c:v>
                </c:pt>
                <c:pt idx="204">
                  <c:v>12453824.212175451</c:v>
                </c:pt>
                <c:pt idx="205">
                  <c:v>12566273.914100507</c:v>
                </c:pt>
                <c:pt idx="206">
                  <c:v>12679145.227674905</c:v>
                </c:pt>
                <c:pt idx="207">
                  <c:v>12792437.131638458</c:v>
                </c:pt>
                <c:pt idx="208">
                  <c:v>12906148.607204679</c:v>
                </c:pt>
                <c:pt idx="209">
                  <c:v>13020278.638054945</c:v>
                </c:pt>
                <c:pt idx="210">
                  <c:v>13134826.210332381</c:v>
                </c:pt>
                <c:pt idx="211">
                  <c:v>13249790.312635934</c:v>
                </c:pt>
                <c:pt idx="212">
                  <c:v>13365169.936014548</c:v>
                </c:pt>
                <c:pt idx="213">
                  <c:v>13480964.073960997</c:v>
                </c:pt>
                <c:pt idx="214">
                  <c:v>13597171.722406184</c:v>
                </c:pt>
                <c:pt idx="215">
                  <c:v>13713791.87971312</c:v>
                </c:pt>
                <c:pt idx="216">
                  <c:v>13830823.546671029</c:v>
                </c:pt>
                <c:pt idx="217">
                  <c:v>13948265.726489564</c:v>
                </c:pt>
                <c:pt idx="218">
                  <c:v>14066117.424792824</c:v>
                </c:pt>
                <c:pt idx="219">
                  <c:v>14184377.64961357</c:v>
                </c:pt>
                <c:pt idx="220">
                  <c:v>14303045.411387419</c:v>
                </c:pt>
                <c:pt idx="221">
                  <c:v>14422119.722946951</c:v>
                </c:pt>
                <c:pt idx="222">
                  <c:v>14541599.599515956</c:v>
                </c:pt>
                <c:pt idx="223">
                  <c:v>14661484.05870359</c:v>
                </c:pt>
                <c:pt idx="224">
                  <c:v>14781772.120498693</c:v>
                </c:pt>
                <c:pt idx="225">
                  <c:v>14902462.807263911</c:v>
                </c:pt>
                <c:pt idx="226">
                  <c:v>15023555.143730015</c:v>
                </c:pt>
                <c:pt idx="227">
                  <c:v>15145048.156990174</c:v>
                </c:pt>
                <c:pt idx="228">
                  <c:v>15266940.876494182</c:v>
                </c:pt>
                <c:pt idx="229">
                  <c:v>15389232.334042763</c:v>
                </c:pt>
                <c:pt idx="230">
                  <c:v>15511921.563781895</c:v>
                </c:pt>
                <c:pt idx="231">
                  <c:v>15635007.602197159</c:v>
                </c:pt>
                <c:pt idx="232">
                  <c:v>15758489.488107966</c:v>
                </c:pt>
                <c:pt idx="233">
                  <c:v>15882366.262662059</c:v>
                </c:pt>
                <c:pt idx="234">
                  <c:v>16006636.969329679</c:v>
                </c:pt>
                <c:pt idx="235">
                  <c:v>16131300.653898166</c:v>
                </c:pt>
                <c:pt idx="236">
                  <c:v>16256356.364466131</c:v>
                </c:pt>
                <c:pt idx="237">
                  <c:v>16381803.151438015</c:v>
                </c:pt>
                <c:pt idx="238">
                  <c:v>16507640.067518404</c:v>
                </c:pt>
                <c:pt idx="239">
                  <c:v>16633866.16770651</c:v>
                </c:pt>
                <c:pt idx="240">
                  <c:v>16760480.509290613</c:v>
                </c:pt>
                <c:pt idx="241">
                  <c:v>16887482.151842475</c:v>
                </c:pt>
                <c:pt idx="242">
                  <c:v>17014870.157211863</c:v>
                </c:pt>
                <c:pt idx="243">
                  <c:v>17142643.589520976</c:v>
                </c:pt>
                <c:pt idx="244">
                  <c:v>17270801.515159</c:v>
                </c:pt>
                <c:pt idx="245">
                  <c:v>17399343.002776545</c:v>
                </c:pt>
                <c:pt idx="246">
                  <c:v>17528267.123280264</c:v>
                </c:pt>
                <c:pt idx="247">
                  <c:v>17657572.94982725</c:v>
                </c:pt>
                <c:pt idx="248">
                  <c:v>17787259.557819765</c:v>
                </c:pt>
                <c:pt idx="249">
                  <c:v>17917326.024899606</c:v>
                </c:pt>
                <c:pt idx="250">
                  <c:v>18047771.430942856</c:v>
                </c:pt>
                <c:pt idx="251">
                  <c:v>18178594.858054351</c:v>
                </c:pt>
                <c:pt idx="252">
                  <c:v>18309795.390562326</c:v>
                </c:pt>
                <c:pt idx="253">
                  <c:v>18441372.115013033</c:v>
                </c:pt>
                <c:pt idx="254">
                  <c:v>18573324.120165363</c:v>
                </c:pt>
                <c:pt idx="255">
                  <c:v>18705650.496985491</c:v>
                </c:pt>
                <c:pt idx="256">
                  <c:v>18838350.338641517</c:v>
                </c:pt>
                <c:pt idx="257">
                  <c:v>18971422.740498126</c:v>
                </c:pt>
                <c:pt idx="258">
                  <c:v>19104866.800111294</c:v>
                </c:pt>
                <c:pt idx="259">
                  <c:v>19238681.617222998</c:v>
                </c:pt>
                <c:pt idx="260">
                  <c:v>19372866.293755818</c:v>
                </c:pt>
                <c:pt idx="261">
                  <c:v>19507419.93380779</c:v>
                </c:pt>
                <c:pt idx="262">
                  <c:v>19642341.643647037</c:v>
                </c:pt>
                <c:pt idx="263">
                  <c:v>19777630.531706572</c:v>
                </c:pt>
                <c:pt idx="264">
                  <c:v>19913285.708579008</c:v>
                </c:pt>
                <c:pt idx="265">
                  <c:v>20049306.287011344</c:v>
                </c:pt>
                <c:pt idx="266">
                  <c:v>20185691.381899796</c:v>
                </c:pt>
                <c:pt idx="267">
                  <c:v>20322440.110284504</c:v>
                </c:pt>
                <c:pt idx="268">
                  <c:v>20459551.59134439</c:v>
                </c:pt>
                <c:pt idx="269">
                  <c:v>20597024.946392</c:v>
                </c:pt>
                <c:pt idx="270">
                  <c:v>20734859.298868239</c:v>
                </c:pt>
                <c:pt idx="271">
                  <c:v>20873053.77433734</c:v>
                </c:pt>
                <c:pt idx="272">
                  <c:v>21011607.500481632</c:v>
                </c:pt>
                <c:pt idx="273">
                  <c:v>21150519.607096463</c:v>
                </c:pt>
                <c:pt idx="274">
                  <c:v>21289789.226085037</c:v>
                </c:pt>
                <c:pt idx="275">
                  <c:v>21429415.491453324</c:v>
                </c:pt>
                <c:pt idx="276">
                  <c:v>21569397.539305005</c:v>
                </c:pt>
                <c:pt idx="277">
                  <c:v>21709734.507836327</c:v>
                </c:pt>
                <c:pt idx="278">
                  <c:v>21850425.537331056</c:v>
                </c:pt>
                <c:pt idx="279">
                  <c:v>21991469.770155475</c:v>
                </c:pt>
                <c:pt idx="280">
                  <c:v>22132866.350753229</c:v>
                </c:pt>
                <c:pt idx="281">
                  <c:v>22274614.42564043</c:v>
                </c:pt>
                <c:pt idx="282">
                  <c:v>22416713.143400475</c:v>
                </c:pt>
                <c:pt idx="283">
                  <c:v>22559161.654679239</c:v>
                </c:pt>
                <c:pt idx="284">
                  <c:v>22701959.112179875</c:v>
                </c:pt>
                <c:pt idx="285">
                  <c:v>22845104.670657955</c:v>
                </c:pt>
                <c:pt idx="286">
                  <c:v>22988597.486916486</c:v>
                </c:pt>
                <c:pt idx="287">
                  <c:v>23132436.71980093</c:v>
                </c:pt>
                <c:pt idx="288">
                  <c:v>23276621.530194178</c:v>
                </c:pt>
                <c:pt idx="289">
                  <c:v>23421151.081011835</c:v>
                </c:pt>
                <c:pt idx="290">
                  <c:v>23566024.537197039</c:v>
                </c:pt>
                <c:pt idx="291">
                  <c:v>23711241.065715726</c:v>
                </c:pt>
                <c:pt idx="292">
                  <c:v>23856799.835551649</c:v>
                </c:pt>
                <c:pt idx="293">
                  <c:v>24002700.017701533</c:v>
                </c:pt>
                <c:pt idx="294">
                  <c:v>24148940.785170134</c:v>
                </c:pt>
                <c:pt idx="295">
                  <c:v>24295521.312965486</c:v>
                </c:pt>
                <c:pt idx="296">
                  <c:v>24442440.77809393</c:v>
                </c:pt>
                <c:pt idx="297">
                  <c:v>24589698.359555338</c:v>
                </c:pt>
                <c:pt idx="298">
                  <c:v>24737293.238338269</c:v>
                </c:pt>
                <c:pt idx="299">
                  <c:v>24885224.59741519</c:v>
                </c:pt>
                <c:pt idx="300">
                  <c:v>25033491.621737577</c:v>
                </c:pt>
                <c:pt idx="301">
                  <c:v>25182093.498231228</c:v>
                </c:pt>
                <c:pt idx="302">
                  <c:v>25331029.415791407</c:v>
                </c:pt>
                <c:pt idx="303">
                  <c:v>25480298.565278102</c:v>
                </c:pt>
                <c:pt idx="304">
                  <c:v>25629900.139511257</c:v>
                </c:pt>
                <c:pt idx="305">
                  <c:v>25779833.333266053</c:v>
                </c:pt>
                <c:pt idx="306">
                  <c:v>25930097.343268126</c:v>
                </c:pt>
                <c:pt idx="307">
                  <c:v>26080691.368188865</c:v>
                </c:pt>
                <c:pt idx="308">
                  <c:v>26231614.608640712</c:v>
                </c:pt>
                <c:pt idx="309">
                  <c:v>26382866.267172448</c:v>
                </c:pt>
                <c:pt idx="310">
                  <c:v>26534445.548264489</c:v>
                </c:pt>
                <c:pt idx="311">
                  <c:v>26686351.658324201</c:v>
                </c:pt>
                <c:pt idx="312">
                  <c:v>26838583.805681314</c:v>
                </c:pt>
                <c:pt idx="313">
                  <c:v>26991141.200583152</c:v>
                </c:pt>
                <c:pt idx="314">
                  <c:v>27144023.05519006</c:v>
                </c:pt>
                <c:pt idx="315">
                  <c:v>27297228.583570708</c:v>
                </c:pt>
                <c:pt idx="316">
                  <c:v>27450757.001697563</c:v>
                </c:pt>
                <c:pt idx="317">
                  <c:v>27604607.527442209</c:v>
                </c:pt>
                <c:pt idx="318">
                  <c:v>27758779.38057074</c:v>
                </c:pt>
                <c:pt idx="319">
                  <c:v>27913271.782739237</c:v>
                </c:pt>
                <c:pt idx="320">
                  <c:v>28068083.957489077</c:v>
                </c:pt>
                <c:pt idx="321">
                  <c:v>28223215.130242478</c:v>
                </c:pt>
                <c:pt idx="322">
                  <c:v>28378664.528297927</c:v>
                </c:pt>
                <c:pt idx="323">
                  <c:v>28534431.380825568</c:v>
                </c:pt>
                <c:pt idx="324">
                  <c:v>28690514.918862708</c:v>
                </c:pt>
                <c:pt idx="325">
                  <c:v>28846914.375309292</c:v>
                </c:pt>
                <c:pt idx="326">
                  <c:v>29003628.984923445</c:v>
                </c:pt>
                <c:pt idx="327">
                  <c:v>29160657.984316837</c:v>
                </c:pt>
                <c:pt idx="328">
                  <c:v>29318000.611950364</c:v>
                </c:pt>
                <c:pt idx="329">
                  <c:v>29475656.108129486</c:v>
                </c:pt>
                <c:pt idx="330">
                  <c:v>29633623.714999963</c:v>
                </c:pt>
                <c:pt idx="331">
                  <c:v>29791902.67654318</c:v>
                </c:pt>
                <c:pt idx="332">
                  <c:v>29950492.238571882</c:v>
                </c:pt>
                <c:pt idx="333">
                  <c:v>30109391.648725651</c:v>
                </c:pt>
                <c:pt idx="334">
                  <c:v>30268600.156466462</c:v>
                </c:pt>
                <c:pt idx="335">
                  <c:v>30428117.013074338</c:v>
                </c:pt>
                <c:pt idx="336">
                  <c:v>30587941.471642889</c:v>
                </c:pt>
                <c:pt idx="337">
                  <c:v>30748072.787074916</c:v>
                </c:pt>
                <c:pt idx="338">
                  <c:v>30908510.216078155</c:v>
                </c:pt>
                <c:pt idx="339">
                  <c:v>31069253.017160628</c:v>
                </c:pt>
                <c:pt idx="340">
                  <c:v>31230300.450626634</c:v>
                </c:pt>
                <c:pt idx="341">
                  <c:v>31391651.77857212</c:v>
                </c:pt>
                <c:pt idx="342">
                  <c:v>31553306.264880467</c:v>
                </c:pt>
                <c:pt idx="343">
                  <c:v>31715263.175218094</c:v>
                </c:pt>
                <c:pt idx="344">
                  <c:v>31877521.777030241</c:v>
                </c:pt>
                <c:pt idx="345">
                  <c:v>32040081.339536577</c:v>
                </c:pt>
                <c:pt idx="346">
                  <c:v>32202941.133726921</c:v>
                </c:pt>
                <c:pt idx="347">
                  <c:v>32366100.432356946</c:v>
                </c:pt>
                <c:pt idx="348">
                  <c:v>32529558.509943917</c:v>
                </c:pt>
                <c:pt idx="349">
                  <c:v>32693314.642762423</c:v>
                </c:pt>
                <c:pt idx="350">
                  <c:v>32857368.108840119</c:v>
                </c:pt>
                <c:pt idx="351">
                  <c:v>33021718.187953491</c:v>
                </c:pt>
                <c:pt idx="352">
                  <c:v>33186364.161623564</c:v>
                </c:pt>
                <c:pt idx="353">
                  <c:v>33351305.31311176</c:v>
                </c:pt>
                <c:pt idx="354">
                  <c:v>33516540.927415632</c:v>
                </c:pt>
                <c:pt idx="355">
                  <c:v>33682070.291264623</c:v>
                </c:pt>
                <c:pt idx="356">
                  <c:v>33847892.693115979</c:v>
                </c:pt>
                <c:pt idx="357">
                  <c:v>34014007.42315048</c:v>
                </c:pt>
                <c:pt idx="358">
                  <c:v>34180413.77326826</c:v>
                </c:pt>
                <c:pt idx="359">
                  <c:v>34347111.037084669</c:v>
                </c:pt>
                <c:pt idx="360">
                  <c:v>34514098.509926148</c:v>
                </c:pt>
                <c:pt idx="361">
                  <c:v>34681375.488826059</c:v>
                </c:pt>
                <c:pt idx="362">
                  <c:v>34848941.272520475</c:v>
                </c:pt>
                <c:pt idx="363">
                  <c:v>35016795.161444202</c:v>
                </c:pt>
                <c:pt idx="364">
                  <c:v>35184936.457726531</c:v>
                </c:pt>
                <c:pt idx="365">
                  <c:v>35353364.465187244</c:v>
                </c:pt>
                <c:pt idx="366">
                  <c:v>35522078.489332393</c:v>
                </c:pt>
                <c:pt idx="367">
                  <c:v>35691077.837350354</c:v>
                </c:pt>
                <c:pt idx="368">
                  <c:v>35860361.818107672</c:v>
                </c:pt>
                <c:pt idx="369">
                  <c:v>36029929.74214495</c:v>
                </c:pt>
                <c:pt idx="370">
                  <c:v>36199780.92167294</c:v>
                </c:pt>
                <c:pt idx="371">
                  <c:v>36369914.67056834</c:v>
                </c:pt>
                <c:pt idx="372">
                  <c:v>36540330.304369852</c:v>
                </c:pt>
                <c:pt idx="373">
                  <c:v>36711027.140274152</c:v>
                </c:pt>
                <c:pt idx="374">
                  <c:v>36882004.497131847</c:v>
                </c:pt>
                <c:pt idx="375">
                  <c:v>37053261.695443451</c:v>
                </c:pt>
                <c:pt idx="376">
                  <c:v>37224798.057355426</c:v>
                </c:pt>
                <c:pt idx="377">
                  <c:v>37396612.906656228</c:v>
                </c:pt>
                <c:pt idx="378">
                  <c:v>37568705.568772212</c:v>
                </c:pt>
                <c:pt idx="379">
                  <c:v>37741075.370763771</c:v>
                </c:pt>
                <c:pt idx="380">
                  <c:v>37913721.641321354</c:v>
                </c:pt>
                <c:pt idx="381">
                  <c:v>38086643.710761495</c:v>
                </c:pt>
                <c:pt idx="382">
                  <c:v>38259840.911022879</c:v>
                </c:pt>
                <c:pt idx="383">
                  <c:v>38433312.575662479</c:v>
                </c:pt>
                <c:pt idx="384">
                  <c:v>38607058.039851464</c:v>
                </c:pt>
                <c:pt idx="385">
                  <c:v>38781076.640371509</c:v>
                </c:pt>
                <c:pt idx="386">
                  <c:v>38955367.715610728</c:v>
                </c:pt>
                <c:pt idx="387">
                  <c:v>39129930.605559878</c:v>
                </c:pt>
                <c:pt idx="388">
                  <c:v>39304764.651808426</c:v>
                </c:pt>
                <c:pt idx="389">
                  <c:v>39479869.197540678</c:v>
                </c:pt>
                <c:pt idx="390">
                  <c:v>39655243.587531932</c:v>
                </c:pt>
                <c:pt idx="391">
                  <c:v>39830887.168144643</c:v>
                </c:pt>
                <c:pt idx="392">
                  <c:v>40006799.28732457</c:v>
                </c:pt>
                <c:pt idx="393">
                  <c:v>40182979.294596881</c:v>
                </c:pt>
                <c:pt idx="394">
                  <c:v>40359426.5410624</c:v>
                </c:pt>
                <c:pt idx="395">
                  <c:v>40536140.379393741</c:v>
                </c:pt>
                <c:pt idx="396">
                  <c:v>40713120.163831569</c:v>
                </c:pt>
                <c:pt idx="397">
                  <c:v>40890365.250180759</c:v>
                </c:pt>
                <c:pt idx="398">
                  <c:v>41067874.99580653</c:v>
                </c:pt>
                <c:pt idx="399">
                  <c:v>41245648.759630814</c:v>
                </c:pt>
                <c:pt idx="400">
                  <c:v>41423685.902128369</c:v>
                </c:pt>
                <c:pt idx="401">
                  <c:v>41601985.785323106</c:v>
                </c:pt>
                <c:pt idx="402">
                  <c:v>41780547.77278427</c:v>
                </c:pt>
                <c:pt idx="403">
                  <c:v>41959371.229622655</c:v>
                </c:pt>
                <c:pt idx="404">
                  <c:v>42138455.522487029</c:v>
                </c:pt>
                <c:pt idx="405">
                  <c:v>42317800.019560285</c:v>
                </c:pt>
                <c:pt idx="406">
                  <c:v>42497404.09055572</c:v>
                </c:pt>
                <c:pt idx="407">
                  <c:v>42677267.106713384</c:v>
                </c:pt>
                <c:pt idx="408">
                  <c:v>42857388.440796345</c:v>
                </c:pt>
                <c:pt idx="409">
                  <c:v>43037767.467087038</c:v>
                </c:pt>
                <c:pt idx="410">
                  <c:v>43218403.561383516</c:v>
                </c:pt>
                <c:pt idx="411">
                  <c:v>43399296.100995854</c:v>
                </c:pt>
                <c:pt idx="412">
                  <c:v>43580444.464742482</c:v>
                </c:pt>
                <c:pt idx="413">
                  <c:v>43761848.032946423</c:v>
                </c:pt>
                <c:pt idx="414">
                  <c:v>43943506.187431805</c:v>
                </c:pt>
                <c:pt idx="415">
                  <c:v>44125418.311520107</c:v>
                </c:pt>
                <c:pt idx="416">
                  <c:v>44307583.79002659</c:v>
                </c:pt>
                <c:pt idx="417">
                  <c:v>44490002.009256683</c:v>
                </c:pt>
                <c:pt idx="418">
                  <c:v>44672672.35700231</c:v>
                </c:pt>
                <c:pt idx="419">
                  <c:v>44855594.222538345</c:v>
                </c:pt>
                <c:pt idx="420">
                  <c:v>45038766.996619038</c:v>
                </c:pt>
                <c:pt idx="421">
                  <c:v>45222190.071474366</c:v>
                </c:pt>
                <c:pt idx="422">
                  <c:v>45405862.840806514</c:v>
                </c:pt>
                <c:pt idx="423">
                  <c:v>45589784.699786268</c:v>
                </c:pt>
                <c:pt idx="424">
                  <c:v>45773955.045049496</c:v>
                </c:pt>
                <c:pt idx="425">
                  <c:v>45958373.274693616</c:v>
                </c:pt>
                <c:pt idx="426">
                  <c:v>46143038.788273893</c:v>
                </c:pt>
                <c:pt idx="427">
                  <c:v>46327950.986800194</c:v>
                </c:pt>
                <c:pt idx="428">
                  <c:v>46513109.272733234</c:v>
                </c:pt>
                <c:pt idx="429">
                  <c:v>46698513.049981095</c:v>
                </c:pt>
                <c:pt idx="430">
                  <c:v>46884161.723895833</c:v>
                </c:pt>
                <c:pt idx="431">
                  <c:v>47070054.701269828</c:v>
                </c:pt>
                <c:pt idx="432">
                  <c:v>47256191.390332483</c:v>
                </c:pt>
                <c:pt idx="433">
                  <c:v>47442571.200746506</c:v>
                </c:pt>
                <c:pt idx="434">
                  <c:v>47629193.543604672</c:v>
                </c:pt>
                <c:pt idx="435">
                  <c:v>47816057.831426181</c:v>
                </c:pt>
                <c:pt idx="436">
                  <c:v>48003163.478153296</c:v>
                </c:pt>
                <c:pt idx="437">
                  <c:v>48190509.899147905</c:v>
                </c:pt>
                <c:pt idx="438">
                  <c:v>48378096.511188015</c:v>
                </c:pt>
                <c:pt idx="439">
                  <c:v>48565922.732464351</c:v>
                </c:pt>
                <c:pt idx="440">
                  <c:v>48753987.982576966</c:v>
                </c:pt>
                <c:pt idx="441">
                  <c:v>48942291.682531811</c:v>
                </c:pt>
                <c:pt idx="442">
                  <c:v>49130833.254737288</c:v>
                </c:pt>
                <c:pt idx="443">
                  <c:v>49319612.12300092</c:v>
                </c:pt>
                <c:pt idx="444">
                  <c:v>49508627.712525882</c:v>
                </c:pt>
                <c:pt idx="445">
                  <c:v>49697879.449907735</c:v>
                </c:pt>
                <c:pt idx="446">
                  <c:v>49887366.763130911</c:v>
                </c:pt>
                <c:pt idx="447">
                  <c:v>50077089.081565455</c:v>
                </c:pt>
                <c:pt idx="448">
                  <c:v>50267045.835963674</c:v>
                </c:pt>
                <c:pt idx="449">
                  <c:v>50457236.458456673</c:v>
                </c:pt>
                <c:pt idx="450">
                  <c:v>50647660.382551141</c:v>
                </c:pt>
                <c:pt idx="451">
                  <c:v>50838317.04312598</c:v>
                </c:pt>
                <c:pt idx="452">
                  <c:v>51029205.876428947</c:v>
                </c:pt>
                <c:pt idx="453">
                  <c:v>51220326.320073359</c:v>
                </c:pt>
                <c:pt idx="454">
                  <c:v>51411677.81303481</c:v>
                </c:pt>
                <c:pt idx="455">
                  <c:v>51603259.795647845</c:v>
                </c:pt>
                <c:pt idx="456">
                  <c:v>51795071.709602647</c:v>
                </c:pt>
                <c:pt idx="457">
                  <c:v>51987112.997941859</c:v>
                </c:pt>
                <c:pt idx="458">
                  <c:v>52179383.105057113</c:v>
                </c:pt>
                <c:pt idx="459">
                  <c:v>52371881.476685949</c:v>
                </c:pt>
                <c:pt idx="460">
                  <c:v>52564607.559908509</c:v>
                </c:pt>
                <c:pt idx="461">
                  <c:v>52757560.803144202</c:v>
                </c:pt>
                <c:pt idx="462">
                  <c:v>52950740.656148538</c:v>
                </c:pt>
                <c:pt idx="463">
                  <c:v>53144146.570009872</c:v>
                </c:pt>
                <c:pt idx="464">
                  <c:v>53337777.997146189</c:v>
                </c:pt>
                <c:pt idx="465">
                  <c:v>53531634.39130187</c:v>
                </c:pt>
                <c:pt idx="466">
                  <c:v>53725715.207544424</c:v>
                </c:pt>
                <c:pt idx="467">
                  <c:v>53920019.902261421</c:v>
                </c:pt>
                <c:pt idx="468">
                  <c:v>54114547.933157168</c:v>
                </c:pt>
                <c:pt idx="469">
                  <c:v>54309298.759249516</c:v>
                </c:pt>
                <c:pt idx="470">
                  <c:v>54504271.840866849</c:v>
                </c:pt>
                <c:pt idx="471">
                  <c:v>54699466.639644645</c:v>
                </c:pt>
                <c:pt idx="472">
                  <c:v>54894882.618522547</c:v>
                </c:pt>
                <c:pt idx="473">
                  <c:v>55090519.241741054</c:v>
                </c:pt>
                <c:pt idx="474">
                  <c:v>55286375.974838473</c:v>
                </c:pt>
                <c:pt idx="475">
                  <c:v>55482452.284647673</c:v>
                </c:pt>
                <c:pt idx="476">
                  <c:v>55678747.639292993</c:v>
                </c:pt>
                <c:pt idx="477">
                  <c:v>55875261.508187234</c:v>
                </c:pt>
                <c:pt idx="478">
                  <c:v>56071993.362028286</c:v>
                </c:pt>
                <c:pt idx="479">
                  <c:v>56268942.672796227</c:v>
                </c:pt>
                <c:pt idx="480">
                  <c:v>56466108.91375012</c:v>
                </c:pt>
                <c:pt idx="481">
                  <c:v>56663491.559424996</c:v>
                </c:pt>
                <c:pt idx="482">
                  <c:v>56861090.085628606</c:v>
                </c:pt>
                <c:pt idx="483">
                  <c:v>57058903.969438553</c:v>
                </c:pt>
                <c:pt idx="484">
                  <c:v>57256932.689199023</c:v>
                </c:pt>
                <c:pt idx="485">
                  <c:v>57455175.724517822</c:v>
                </c:pt>
                <c:pt idx="486">
                  <c:v>57653632.556263298</c:v>
                </c:pt>
                <c:pt idx="487">
                  <c:v>57852302.666561268</c:v>
                </c:pt>
                <c:pt idx="488">
                  <c:v>58051185.538792007</c:v>
                </c:pt>
                <c:pt idx="489">
                  <c:v>58250280.657587118</c:v>
                </c:pt>
                <c:pt idx="490">
                  <c:v>58449587.508826673</c:v>
                </c:pt>
                <c:pt idx="491">
                  <c:v>58649105.579636037</c:v>
                </c:pt>
                <c:pt idx="492">
                  <c:v>58848834.358382843</c:v>
                </c:pt>
                <c:pt idx="493">
                  <c:v>59048773.334674105</c:v>
                </c:pt>
                <c:pt idx="494">
                  <c:v>59248921.999353155</c:v>
                </c:pt>
                <c:pt idx="495">
                  <c:v>59449279.844496608</c:v>
                </c:pt>
                <c:pt idx="496">
                  <c:v>59649846.363411419</c:v>
                </c:pt>
                <c:pt idx="497">
                  <c:v>59850621.050631948</c:v>
                </c:pt>
                <c:pt idx="498">
                  <c:v>60051603.401916802</c:v>
                </c:pt>
                <c:pt idx="499">
                  <c:v>60252792.914246142</c:v>
                </c:pt>
                <c:pt idx="500">
                  <c:v>60454189.085818522</c:v>
                </c:pt>
                <c:pt idx="501">
                  <c:v>60655791.41604799</c:v>
                </c:pt>
                <c:pt idx="502">
                  <c:v>60857599.405561142</c:v>
                </c:pt>
                <c:pt idx="503">
                  <c:v>61059612.556194253</c:v>
                </c:pt>
                <c:pt idx="504">
                  <c:v>61261830.370990224</c:v>
                </c:pt>
                <c:pt idx="505">
                  <c:v>61464252.354195759</c:v>
                </c:pt>
                <c:pt idx="506">
                  <c:v>61666878.011258379</c:v>
                </c:pt>
                <c:pt idx="507">
                  <c:v>61869706.848823637</c:v>
                </c:pt>
                <c:pt idx="508">
                  <c:v>62072738.374731995</c:v>
                </c:pt>
                <c:pt idx="509">
                  <c:v>62275972.098016165</c:v>
                </c:pt>
                <c:pt idx="510">
                  <c:v>62479407.528898083</c:v>
                </c:pt>
                <c:pt idx="511">
                  <c:v>62683044.178786062</c:v>
                </c:pt>
                <c:pt idx="512">
                  <c:v>62886881.560271911</c:v>
                </c:pt>
                <c:pt idx="513">
                  <c:v>63090919.187128089</c:v>
                </c:pt>
                <c:pt idx="514">
                  <c:v>63295156.574304864</c:v>
                </c:pt>
                <c:pt idx="515">
                  <c:v>63499593.237927333</c:v>
                </c:pt>
                <c:pt idx="516">
                  <c:v>63704228.695292786</c:v>
                </c:pt>
                <c:pt idx="517">
                  <c:v>63909062.464867674</c:v>
                </c:pt>
                <c:pt idx="518">
                  <c:v>64114094.066284917</c:v>
                </c:pt>
                <c:pt idx="519">
                  <c:v>64319323.020340942</c:v>
                </c:pt>
                <c:pt idx="520">
                  <c:v>64524748.848993003</c:v>
                </c:pt>
                <c:pt idx="521">
                  <c:v>64730371.075356275</c:v>
                </c:pt>
                <c:pt idx="522">
                  <c:v>64936189.223701097</c:v>
                </c:pt>
                <c:pt idx="523">
                  <c:v>65142202.819450162</c:v>
                </c:pt>
                <c:pt idx="524">
                  <c:v>65348411.389175676</c:v>
                </c:pt>
                <c:pt idx="525">
                  <c:v>65554814.460596658</c:v>
                </c:pt>
                <c:pt idx="526">
                  <c:v>65761411.56257613</c:v>
                </c:pt>
                <c:pt idx="527">
                  <c:v>65968202.225118317</c:v>
                </c:pt>
                <c:pt idx="528">
                  <c:v>66175185.9793659</c:v>
                </c:pt>
                <c:pt idx="529">
                  <c:v>66382362.357597284</c:v>
                </c:pt>
                <c:pt idx="530">
                  <c:v>66589730.89322383</c:v>
                </c:pt>
                <c:pt idx="531">
                  <c:v>66797291.120787039</c:v>
                </c:pt>
                <c:pt idx="532">
                  <c:v>67005042.57595598</c:v>
                </c:pt>
                <c:pt idx="533">
                  <c:v>67212984.795524374</c:v>
                </c:pt>
                <c:pt idx="534">
                  <c:v>67421117.317408025</c:v>
                </c:pt>
                <c:pt idx="535">
                  <c:v>67629439.680642009</c:v>
                </c:pt>
                <c:pt idx="536">
                  <c:v>67837951.425377935</c:v>
                </c:pt>
                <c:pt idx="537">
                  <c:v>68046652.092881382</c:v>
                </c:pt>
                <c:pt idx="538">
                  <c:v>68255541.22552903</c:v>
                </c:pt>
                <c:pt idx="539">
                  <c:v>68464618.366806105</c:v>
                </c:pt>
                <c:pt idx="540">
                  <c:v>68673883.061303645</c:v>
                </c:pt>
                <c:pt idx="541">
                  <c:v>68883334.854715705</c:v>
                </c:pt>
                <c:pt idx="542">
                  <c:v>69092973.293836966</c:v>
                </c:pt>
                <c:pt idx="543">
                  <c:v>69302797.926559746</c:v>
                </c:pt>
                <c:pt idx="544">
                  <c:v>69512808.301871598</c:v>
                </c:pt>
                <c:pt idx="545">
                  <c:v>69723003.969852507</c:v>
                </c:pt>
                <c:pt idx="546">
                  <c:v>69933384.481672287</c:v>
                </c:pt>
                <c:pt idx="547">
                  <c:v>70143949.389587924</c:v>
                </c:pt>
                <c:pt idx="548">
                  <c:v>70354698.24694103</c:v>
                </c:pt>
                <c:pt idx="549">
                  <c:v>70565630.608155087</c:v>
                </c:pt>
                <c:pt idx="550">
                  <c:v>70776746.028732896</c:v>
                </c:pt>
                <c:pt idx="551">
                  <c:v>70988044.065253958</c:v>
                </c:pt>
                <c:pt idx="552">
                  <c:v>71199524.27537185</c:v>
                </c:pt>
                <c:pt idx="553">
                  <c:v>71411186.217811689</c:v>
                </c:pt>
                <c:pt idx="554">
                  <c:v>71623029.452367425</c:v>
                </c:pt>
                <c:pt idx="555">
                  <c:v>71835053.539899334</c:v>
                </c:pt>
                <c:pt idx="556">
                  <c:v>72047258.042331383</c:v>
                </c:pt>
                <c:pt idx="557">
                  <c:v>72259642.522648692</c:v>
                </c:pt>
                <c:pt idx="558">
                  <c:v>72472206.544895008</c:v>
                </c:pt>
                <c:pt idx="559">
                  <c:v>72684949.674169987</c:v>
                </c:pt>
                <c:pt idx="560">
                  <c:v>72897871.476626784</c:v>
                </c:pt>
                <c:pt idx="561">
                  <c:v>73110971.519469485</c:v>
                </c:pt>
                <c:pt idx="562">
                  <c:v>73324249.37095046</c:v>
                </c:pt>
                <c:pt idx="563">
                  <c:v>73537704.600367948</c:v>
                </c:pt>
                <c:pt idx="564">
                  <c:v>73751336.778063461</c:v>
                </c:pt>
                <c:pt idx="565">
                  <c:v>73965145.475419194</c:v>
                </c:pt>
                <c:pt idx="566">
                  <c:v>74179130.264855668</c:v>
                </c:pt>
                <c:pt idx="567">
                  <c:v>74393290.719829053</c:v>
                </c:pt>
                <c:pt idx="568">
                  <c:v>74607626.414828748</c:v>
                </c:pt>
                <c:pt idx="569">
                  <c:v>74822136.925374925</c:v>
                </c:pt>
                <c:pt idx="570">
                  <c:v>75036821.828015774</c:v>
                </c:pt>
                <c:pt idx="571">
                  <c:v>75251680.700325429</c:v>
                </c:pt>
                <c:pt idx="572">
                  <c:v>75466713.120901093</c:v>
                </c:pt>
                <c:pt idx="573">
                  <c:v>75681918.669360846</c:v>
                </c:pt>
                <c:pt idx="574">
                  <c:v>75897296.926340938</c:v>
                </c:pt>
                <c:pt idx="575">
                  <c:v>76112847.473493472</c:v>
                </c:pt>
                <c:pt idx="576">
                  <c:v>76328569.893483952</c:v>
                </c:pt>
                <c:pt idx="577">
                  <c:v>76544463.76998876</c:v>
                </c:pt>
                <c:pt idx="578">
                  <c:v>76760528.687692657</c:v>
                </c:pt>
                <c:pt idx="579">
                  <c:v>76976764.232286543</c:v>
                </c:pt>
                <c:pt idx="580">
                  <c:v>77193169.990464747</c:v>
                </c:pt>
                <c:pt idx="581">
                  <c:v>77409745.549922869</c:v>
                </c:pt>
                <c:pt idx="582">
                  <c:v>77626490.499355122</c:v>
                </c:pt>
                <c:pt idx="583">
                  <c:v>77843404.428452104</c:v>
                </c:pt>
                <c:pt idx="584">
                  <c:v>78060486.927898183</c:v>
                </c:pt>
                <c:pt idx="585">
                  <c:v>78277737.589369342</c:v>
                </c:pt>
                <c:pt idx="586">
                  <c:v>78495156.005530521</c:v>
                </c:pt>
                <c:pt idx="587">
                  <c:v>78712741.770033434</c:v>
                </c:pt>
                <c:pt idx="588">
                  <c:v>78930494.477513939</c:v>
                </c:pt>
                <c:pt idx="589">
                  <c:v>79148413.723590001</c:v>
                </c:pt>
                <c:pt idx="590">
                  <c:v>79366499.10485892</c:v>
                </c:pt>
                <c:pt idx="591">
                  <c:v>79584750.218895301</c:v>
                </c:pt>
                <c:pt idx="592">
                  <c:v>79803166.664248392</c:v>
                </c:pt>
                <c:pt idx="593">
                  <c:v>80021748.040439993</c:v>
                </c:pt>
                <c:pt idx="594">
                  <c:v>80240493.947961897</c:v>
                </c:pt>
                <c:pt idx="595">
                  <c:v>80459403.98827365</c:v>
                </c:pt>
                <c:pt idx="596">
                  <c:v>80678477.763800129</c:v>
                </c:pt>
                <c:pt idx="597">
                  <c:v>80897714.877929315</c:v>
                </c:pt>
                <c:pt idx="598">
                  <c:v>81117114.935009852</c:v>
                </c:pt>
                <c:pt idx="599">
                  <c:v>81336677.540348753</c:v>
                </c:pt>
                <c:pt idx="600">
                  <c:v>81556402.300209135</c:v>
                </c:pt>
                <c:pt idx="601">
                  <c:v>81776288.821807787</c:v>
                </c:pt>
                <c:pt idx="602">
                  <c:v>81996336.713312969</c:v>
                </c:pt>
                <c:pt idx="603">
                  <c:v>82216545.583842084</c:v>
                </c:pt>
                <c:pt idx="604">
                  <c:v>82436915.043459311</c:v>
                </c:pt>
                <c:pt idx="605">
                  <c:v>82657444.703173399</c:v>
                </c:pt>
                <c:pt idx="606">
                  <c:v>82878134.174935311</c:v>
                </c:pt>
                <c:pt idx="607">
                  <c:v>83098983.071636006</c:v>
                </c:pt>
                <c:pt idx="608">
                  <c:v>83319991.007104129</c:v>
                </c:pt>
                <c:pt idx="609">
                  <c:v>83541157.596103698</c:v>
                </c:pt>
                <c:pt idx="610">
                  <c:v>83762482.454331905</c:v>
                </c:pt>
                <c:pt idx="611">
                  <c:v>83983965.198416859</c:v>
                </c:pt>
                <c:pt idx="612">
                  <c:v>84205605.445915222</c:v>
                </c:pt>
                <c:pt idx="613">
                  <c:v>84427402.815310135</c:v>
                </c:pt>
                <c:pt idx="614">
                  <c:v>84649356.926008821</c:v>
                </c:pt>
                <c:pt idx="615">
                  <c:v>84871467.398340419</c:v>
                </c:pt>
                <c:pt idx="616">
                  <c:v>85093733.853553712</c:v>
                </c:pt>
                <c:pt idx="617">
                  <c:v>85316155.913814977</c:v>
                </c:pt>
                <c:pt idx="618">
                  <c:v>85538733.202205673</c:v>
                </c:pt>
                <c:pt idx="619">
                  <c:v>85761465.342720225</c:v>
                </c:pt>
                <c:pt idx="620">
                  <c:v>85984351.960263938</c:v>
                </c:pt>
                <c:pt idx="621">
                  <c:v>86207392.680650607</c:v>
                </c:pt>
                <c:pt idx="622">
                  <c:v>86430587.130600482</c:v>
                </c:pt>
                <c:pt idx="623">
                  <c:v>86653934.937737972</c:v>
                </c:pt>
                <c:pt idx="624">
                  <c:v>86877435.73058942</c:v>
                </c:pt>
                <c:pt idx="625">
                  <c:v>87101089.138581142</c:v>
                </c:pt>
                <c:pt idx="626">
                  <c:v>87324894.792036921</c:v>
                </c:pt>
                <c:pt idx="627">
                  <c:v>87548852.322176069</c:v>
                </c:pt>
                <c:pt idx="628">
                  <c:v>87772961.361111209</c:v>
                </c:pt>
                <c:pt idx="629">
                  <c:v>87997221.541845992</c:v>
                </c:pt>
                <c:pt idx="630">
                  <c:v>88221632.498273164</c:v>
                </c:pt>
                <c:pt idx="631">
                  <c:v>88446193.865172252</c:v>
                </c:pt>
                <c:pt idx="632">
                  <c:v>88670905.278207362</c:v>
                </c:pt>
                <c:pt idx="633">
                  <c:v>88895766.373925224</c:v>
                </c:pt>
                <c:pt idx="634">
                  <c:v>89120776.789752856</c:v>
                </c:pt>
                <c:pt idx="635">
                  <c:v>89345936.163995638</c:v>
                </c:pt>
                <c:pt idx="636">
                  <c:v>89571244.135834992</c:v>
                </c:pt>
                <c:pt idx="637">
                  <c:v>89796700.345326409</c:v>
                </c:pt>
                <c:pt idx="638">
                  <c:v>90022304.433397144</c:v>
                </c:pt>
                <c:pt idx="639">
                  <c:v>90248056.041844383</c:v>
                </c:pt>
                <c:pt idx="640">
                  <c:v>90473954.813332886</c:v>
                </c:pt>
                <c:pt idx="641">
                  <c:v>90700000.391392976</c:v>
                </c:pt>
                <c:pt idx="642">
                  <c:v>90926192.420418471</c:v>
                </c:pt>
                <c:pt idx="643">
                  <c:v>91152530.545664564</c:v>
                </c:pt>
                <c:pt idx="644">
                  <c:v>91379014.413245738</c:v>
                </c:pt>
                <c:pt idx="645">
                  <c:v>91605643.670133665</c:v>
                </c:pt>
                <c:pt idx="646">
                  <c:v>91832417.964155152</c:v>
                </c:pt>
                <c:pt idx="647">
                  <c:v>92059336.943990126</c:v>
                </c:pt>
                <c:pt idx="648">
                  <c:v>92286400.25916943</c:v>
                </c:pt>
                <c:pt idx="649">
                  <c:v>92513607.560072869</c:v>
                </c:pt>
                <c:pt idx="650">
                  <c:v>92740958.497927114</c:v>
                </c:pt>
                <c:pt idx="651">
                  <c:v>92968452.724803716</c:v>
                </c:pt>
                <c:pt idx="652">
                  <c:v>93196089.893616945</c:v>
                </c:pt>
                <c:pt idx="653">
                  <c:v>93423869.658121809</c:v>
                </c:pt>
                <c:pt idx="654">
                  <c:v>93651791.672912076</c:v>
                </c:pt>
                <c:pt idx="655">
                  <c:v>93879855.593418121</c:v>
                </c:pt>
                <c:pt idx="656">
                  <c:v>94108061.07590495</c:v>
                </c:pt>
                <c:pt idx="657">
                  <c:v>94336407.777470291</c:v>
                </c:pt>
                <c:pt idx="658">
                  <c:v>94564895.35604237</c:v>
                </c:pt>
                <c:pt idx="659">
                  <c:v>94793523.470378056</c:v>
                </c:pt>
                <c:pt idx="660">
                  <c:v>95022291.780060798</c:v>
                </c:pt>
                <c:pt idx="661">
                  <c:v>95251199.945498616</c:v>
                </c:pt>
                <c:pt idx="662">
                  <c:v>95480247.627922148</c:v>
                </c:pt>
                <c:pt idx="663">
                  <c:v>95709434.48938255</c:v>
                </c:pt>
                <c:pt idx="664">
                  <c:v>95938760.192749694</c:v>
                </c:pt>
                <c:pt idx="665">
                  <c:v>96168224.401709974</c:v>
                </c:pt>
                <c:pt idx="666">
                  <c:v>96397826.78076449</c:v>
                </c:pt>
                <c:pt idx="667">
                  <c:v>96627566.995226994</c:v>
                </c:pt>
                <c:pt idx="668">
                  <c:v>96857444.711221918</c:v>
                </c:pt>
                <c:pt idx="669">
                  <c:v>97087459.595682472</c:v>
                </c:pt>
                <c:pt idx="670">
                  <c:v>97317611.316348642</c:v>
                </c:pt>
                <c:pt idx="671">
                  <c:v>97547899.541765213</c:v>
                </c:pt>
                <c:pt idx="672">
                  <c:v>97778323.941279858</c:v>
                </c:pt>
                <c:pt idx="673">
                  <c:v>98008884.185041174</c:v>
                </c:pt>
                <c:pt idx="674">
                  <c:v>98239579.943996802</c:v>
                </c:pt>
                <c:pt idx="675">
                  <c:v>98470410.889891371</c:v>
                </c:pt>
                <c:pt idx="676">
                  <c:v>98701376.695264623</c:v>
                </c:pt>
                <c:pt idx="677">
                  <c:v>98932477.033449605</c:v>
                </c:pt>
                <c:pt idx="678">
                  <c:v>99163711.57857053</c:v>
                </c:pt>
                <c:pt idx="679">
                  <c:v>99395080.005541012</c:v>
                </c:pt>
                <c:pt idx="680">
                  <c:v>99626581.990062162</c:v>
                </c:pt>
                <c:pt idx="681">
                  <c:v>99858217.208620563</c:v>
                </c:pt>
                <c:pt idx="682">
                  <c:v>100089985.33848648</c:v>
                </c:pt>
                <c:pt idx="683">
                  <c:v>100321886.05771184</c:v>
                </c:pt>
                <c:pt idx="684">
                  <c:v>100553919.04512855</c:v>
                </c:pt>
                <c:pt idx="685">
                  <c:v>100786083.9803464</c:v>
                </c:pt>
                <c:pt idx="686">
                  <c:v>101018380.54375125</c:v>
                </c:pt>
                <c:pt idx="687">
                  <c:v>101250808.41650313</c:v>
                </c:pt>
                <c:pt idx="688">
                  <c:v>101483367.28053446</c:v>
                </c:pt>
                <c:pt idx="689">
                  <c:v>101716056.81854807</c:v>
                </c:pt>
                <c:pt idx="690">
                  <c:v>101948876.71401532</c:v>
                </c:pt>
                <c:pt idx="691">
                  <c:v>102181826.65117443</c:v>
                </c:pt>
                <c:pt idx="692">
                  <c:v>102414906.31502832</c:v>
                </c:pt>
                <c:pt idx="693">
                  <c:v>102648115.39134303</c:v>
                </c:pt>
                <c:pt idx="694">
                  <c:v>102881453.56664568</c:v>
                </c:pt>
                <c:pt idx="695">
                  <c:v>103114920.52822281</c:v>
                </c:pt>
                <c:pt idx="696">
                  <c:v>103348515.96411839</c:v>
                </c:pt>
                <c:pt idx="697">
                  <c:v>103582239.56313199</c:v>
                </c:pt>
                <c:pt idx="698">
                  <c:v>103816091.01481703</c:v>
                </c:pt>
                <c:pt idx="699">
                  <c:v>104050070.00947891</c:v>
                </c:pt>
                <c:pt idx="700">
                  <c:v>104284176.23817325</c:v>
                </c:pt>
                <c:pt idx="701">
                  <c:v>104518409.39270394</c:v>
                </c:pt>
                <c:pt idx="702">
                  <c:v>104752769.16562141</c:v>
                </c:pt>
                <c:pt idx="703">
                  <c:v>104987255.25022091</c:v>
                </c:pt>
                <c:pt idx="704">
                  <c:v>105221867.34054051</c:v>
                </c:pt>
                <c:pt idx="705">
                  <c:v>105456605.13135947</c:v>
                </c:pt>
                <c:pt idx="706">
                  <c:v>105691468.31819634</c:v>
                </c:pt>
                <c:pt idx="707">
                  <c:v>105926456.59730722</c:v>
                </c:pt>
                <c:pt idx="708">
                  <c:v>106161569.66568398</c:v>
                </c:pt>
                <c:pt idx="709">
                  <c:v>106396807.22105245</c:v>
                </c:pt>
                <c:pt idx="710">
                  <c:v>106632168.9618706</c:v>
                </c:pt>
                <c:pt idx="711">
                  <c:v>106867654.58732693</c:v>
                </c:pt>
                <c:pt idx="712">
                  <c:v>107103263.79733847</c:v>
                </c:pt>
                <c:pt idx="713">
                  <c:v>107338996.29254922</c:v>
                </c:pt>
                <c:pt idx="714">
                  <c:v>107574851.77432826</c:v>
                </c:pt>
                <c:pt idx="715">
                  <c:v>107810829.94476804</c:v>
                </c:pt>
                <c:pt idx="716">
                  <c:v>108046930.50668265</c:v>
                </c:pt>
                <c:pt idx="717">
                  <c:v>108283153.16360602</c:v>
                </c:pt>
                <c:pt idx="718">
                  <c:v>108519497.61979021</c:v>
                </c:pt>
                <c:pt idx="719">
                  <c:v>108755963.58020367</c:v>
                </c:pt>
                <c:pt idx="720">
                  <c:v>108992550.7505295</c:v>
                </c:pt>
                <c:pt idx="721">
                  <c:v>109229258.8371637</c:v>
                </c:pt>
                <c:pt idx="722">
                  <c:v>109466087.54721348</c:v>
                </c:pt>
                <c:pt idx="723">
                  <c:v>109703036.58849549</c:v>
                </c:pt>
                <c:pt idx="724">
                  <c:v>109940105.66953416</c:v>
                </c:pt>
                <c:pt idx="725">
                  <c:v>110177294.49955994</c:v>
                </c:pt>
                <c:pt idx="726">
                  <c:v>110414602.78850761</c:v>
                </c:pt>
                <c:pt idx="727">
                  <c:v>110652030.2470146</c:v>
                </c:pt>
                <c:pt idx="728">
                  <c:v>110889576.58641912</c:v>
                </c:pt>
                <c:pt idx="729">
                  <c:v>111127241.51875883</c:v>
                </c:pt>
                <c:pt idx="730">
                  <c:v>111365024.75676869</c:v>
                </c:pt>
                <c:pt idx="731">
                  <c:v>111602926.01387961</c:v>
                </c:pt>
                <c:pt idx="732">
                  <c:v>111840945.00421663</c:v>
                </c:pt>
                <c:pt idx="733">
                  <c:v>112079081.4425973</c:v>
                </c:pt>
                <c:pt idx="734">
                  <c:v>112317335.04452989</c:v>
                </c:pt>
                <c:pt idx="735">
                  <c:v>112555705.52621177</c:v>
                </c:pt>
                <c:pt idx="736">
                  <c:v>112794192.60452789</c:v>
                </c:pt>
                <c:pt idx="737">
                  <c:v>113032795.99704885</c:v>
                </c:pt>
                <c:pt idx="738">
                  <c:v>113271515.42202942</c:v>
                </c:pt>
                <c:pt idx="739">
                  <c:v>113510350.59840685</c:v>
                </c:pt>
                <c:pt idx="740">
                  <c:v>113749301.24579917</c:v>
                </c:pt>
                <c:pt idx="741">
                  <c:v>113988367.08450359</c:v>
                </c:pt>
                <c:pt idx="742">
                  <c:v>114227547.83549489</c:v>
                </c:pt>
                <c:pt idx="743">
                  <c:v>114466843.22042359</c:v>
                </c:pt>
                <c:pt idx="744">
                  <c:v>114706252.96161462</c:v>
                </c:pt>
                <c:pt idx="745">
                  <c:v>114945776.78206539</c:v>
                </c:pt>
                <c:pt idx="746">
                  <c:v>115185414.40544431</c:v>
                </c:pt>
                <c:pt idx="747">
                  <c:v>115425165.55608915</c:v>
                </c:pt>
                <c:pt idx="748">
                  <c:v>115665029.95900546</c:v>
                </c:pt>
                <c:pt idx="749">
                  <c:v>115905007.33986486</c:v>
                </c:pt>
                <c:pt idx="750">
                  <c:v>116145097.42500347</c:v>
                </c:pt>
                <c:pt idx="751">
                  <c:v>116385299.94142027</c:v>
                </c:pt>
                <c:pt idx="752">
                  <c:v>116625614.61677556</c:v>
                </c:pt>
                <c:pt idx="753">
                  <c:v>116866041.17938934</c:v>
                </c:pt>
                <c:pt idx="754">
                  <c:v>117106579.35823967</c:v>
                </c:pt>
                <c:pt idx="755">
                  <c:v>117347228.88296108</c:v>
                </c:pt>
                <c:pt idx="756">
                  <c:v>117587989.48384304</c:v>
                </c:pt>
                <c:pt idx="757">
                  <c:v>117828860.89182831</c:v>
                </c:pt>
                <c:pt idx="758">
                  <c:v>118069842.83851138</c:v>
                </c:pt>
                <c:pt idx="759">
                  <c:v>118310935.05613689</c:v>
                </c:pt>
                <c:pt idx="760">
                  <c:v>118552137.27759811</c:v>
                </c:pt>
                <c:pt idx="761">
                  <c:v>118793449.23643525</c:v>
                </c:pt>
                <c:pt idx="762">
                  <c:v>119034870.66683394</c:v>
                </c:pt>
                <c:pt idx="763">
                  <c:v>119276401.3036238</c:v>
                </c:pt>
                <c:pt idx="764">
                  <c:v>119518040.88227665</c:v>
                </c:pt>
                <c:pt idx="765">
                  <c:v>119759789.13890512</c:v>
                </c:pt>
                <c:pt idx="766">
                  <c:v>120001645.81026106</c:v>
                </c:pt>
                <c:pt idx="767">
                  <c:v>120243610.63373393</c:v>
                </c:pt>
                <c:pt idx="768">
                  <c:v>120485683.34734941</c:v>
                </c:pt>
                <c:pt idx="769">
                  <c:v>120727863.68976757</c:v>
                </c:pt>
                <c:pt idx="770">
                  <c:v>120970151.40028173</c:v>
                </c:pt>
                <c:pt idx="771">
                  <c:v>121212546.21881658</c:v>
                </c:pt>
                <c:pt idx="772">
                  <c:v>121455047.88592683</c:v>
                </c:pt>
                <c:pt idx="773">
                  <c:v>121697656.14279561</c:v>
                </c:pt>
                <c:pt idx="774">
                  <c:v>121940370.731233</c:v>
                </c:pt>
                <c:pt idx="775">
                  <c:v>122183191.39367449</c:v>
                </c:pt>
                <c:pt idx="776">
                  <c:v>122426117.87317944</c:v>
                </c:pt>
                <c:pt idx="777">
                  <c:v>122669149.91342963</c:v>
                </c:pt>
                <c:pt idx="778">
                  <c:v>122912287.25872765</c:v>
                </c:pt>
                <c:pt idx="779">
                  <c:v>123155529.65399557</c:v>
                </c:pt>
                <c:pt idx="780">
                  <c:v>123398876.84477317</c:v>
                </c:pt>
                <c:pt idx="781">
                  <c:v>123642328.57721671</c:v>
                </c:pt>
                <c:pt idx="782">
                  <c:v>123885884.59809738</c:v>
                </c:pt>
                <c:pt idx="783">
                  <c:v>124129544.65479964</c:v>
                </c:pt>
                <c:pt idx="784">
                  <c:v>124373308.4953199</c:v>
                </c:pt>
                <c:pt idx="785">
                  <c:v>124617175.868265</c:v>
                </c:pt>
                <c:pt idx="786">
                  <c:v>124861146.52285077</c:v>
                </c:pt>
                <c:pt idx="787">
                  <c:v>125105220.20890038</c:v>
                </c:pt>
                <c:pt idx="788">
                  <c:v>125349396.67684315</c:v>
                </c:pt>
                <c:pt idx="789">
                  <c:v>125593675.67771284</c:v>
                </c:pt>
                <c:pt idx="790">
                  <c:v>125838056.96314628</c:v>
                </c:pt>
                <c:pt idx="791">
                  <c:v>126082540.28538197</c:v>
                </c:pt>
                <c:pt idx="792">
                  <c:v>126327125.3972584</c:v>
                </c:pt>
                <c:pt idx="793">
                  <c:v>126571812.05221298</c:v>
                </c:pt>
                <c:pt idx="794">
                  <c:v>126816600.00428015</c:v>
                </c:pt>
                <c:pt idx="795">
                  <c:v>127061489.00809029</c:v>
                </c:pt>
                <c:pt idx="796">
                  <c:v>127306478.81886804</c:v>
                </c:pt>
                <c:pt idx="797">
                  <c:v>127551569.19243108</c:v>
                </c:pt>
                <c:pt idx="798">
                  <c:v>127796759.88518837</c:v>
                </c:pt>
                <c:pt idx="799">
                  <c:v>128042050.65413912</c:v>
                </c:pt>
                <c:pt idx="800">
                  <c:v>128287441.25687099</c:v>
                </c:pt>
                <c:pt idx="801">
                  <c:v>128532931.45155896</c:v>
                </c:pt>
                <c:pt idx="802">
                  <c:v>128778520.99696365</c:v>
                </c:pt>
                <c:pt idx="803">
                  <c:v>129024209.65243022</c:v>
                </c:pt>
                <c:pt idx="804">
                  <c:v>129269997.17788652</c:v>
                </c:pt>
                <c:pt idx="805">
                  <c:v>129515883.33384208</c:v>
                </c:pt>
                <c:pt idx="806">
                  <c:v>129761867.88138658</c:v>
                </c:pt>
                <c:pt idx="807">
                  <c:v>130007950.58218819</c:v>
                </c:pt>
                <c:pt idx="808">
                  <c:v>130254131.19849269</c:v>
                </c:pt>
                <c:pt idx="809">
                  <c:v>130500409.49312145</c:v>
                </c:pt>
                <c:pt idx="810">
                  <c:v>130746785.22947063</c:v>
                </c:pt>
                <c:pt idx="811">
                  <c:v>130993258.17150928</c:v>
                </c:pt>
                <c:pt idx="812">
                  <c:v>131239828.08377838</c:v>
                </c:pt>
                <c:pt idx="813">
                  <c:v>131486494.73138911</c:v>
                </c:pt>
                <c:pt idx="814">
                  <c:v>131733257.88002169</c:v>
                </c:pt>
                <c:pt idx="815">
                  <c:v>131980117.29592392</c:v>
                </c:pt>
                <c:pt idx="816">
                  <c:v>132227072.74590981</c:v>
                </c:pt>
                <c:pt idx="817">
                  <c:v>132474123.99735817</c:v>
                </c:pt>
                <c:pt idx="818">
                  <c:v>132721270.81821133</c:v>
                </c:pt>
                <c:pt idx="819">
                  <c:v>132968512.97697373</c:v>
                </c:pt>
                <c:pt idx="820">
                  <c:v>133215850.2427105</c:v>
                </c:pt>
                <c:pt idx="821">
                  <c:v>133463282.38504621</c:v>
                </c:pt>
                <c:pt idx="822">
                  <c:v>133710809.17416349</c:v>
                </c:pt>
                <c:pt idx="823">
                  <c:v>133958430.3808016</c:v>
                </c:pt>
                <c:pt idx="824">
                  <c:v>134206145.77625509</c:v>
                </c:pt>
                <c:pt idx="825">
                  <c:v>134453955.13237268</c:v>
                </c:pt>
                <c:pt idx="826">
                  <c:v>134701858.22155544</c:v>
                </c:pt>
                <c:pt idx="827">
                  <c:v>134949854.81675607</c:v>
                </c:pt>
                <c:pt idx="828">
                  <c:v>135197944.69147697</c:v>
                </c:pt>
                <c:pt idx="829">
                  <c:v>135446127.61976936</c:v>
                </c:pt>
                <c:pt idx="830">
                  <c:v>135694403.37623179</c:v>
                </c:pt>
                <c:pt idx="831">
                  <c:v>135942771.7360085</c:v>
                </c:pt>
                <c:pt idx="832">
                  <c:v>136191232.47478878</c:v>
                </c:pt>
                <c:pt idx="833">
                  <c:v>136439785.36880508</c:v>
                </c:pt>
                <c:pt idx="834">
                  <c:v>136688430.19483185</c:v>
                </c:pt>
                <c:pt idx="835">
                  <c:v>136937166.7301842</c:v>
                </c:pt>
                <c:pt idx="836">
                  <c:v>137185994.7527169</c:v>
                </c:pt>
                <c:pt idx="837">
                  <c:v>137434914.04082251</c:v>
                </c:pt>
                <c:pt idx="838">
                  <c:v>137683924.37343067</c:v>
                </c:pt>
                <c:pt idx="839">
                  <c:v>137933025.53000626</c:v>
                </c:pt>
                <c:pt idx="840">
                  <c:v>138182217.29054856</c:v>
                </c:pt>
                <c:pt idx="841">
                  <c:v>138431499.43558952</c:v>
                </c:pt>
                <c:pt idx="842">
                  <c:v>138680871.74619296</c:v>
                </c:pt>
                <c:pt idx="843">
                  <c:v>138930334.00395283</c:v>
                </c:pt>
                <c:pt idx="844">
                  <c:v>139179885.99099234</c:v>
                </c:pt>
                <c:pt idx="845">
                  <c:v>139429527.48996216</c:v>
                </c:pt>
                <c:pt idx="846">
                  <c:v>139679258.28403965</c:v>
                </c:pt>
                <c:pt idx="847">
                  <c:v>139929078.15692732</c:v>
                </c:pt>
                <c:pt idx="848">
                  <c:v>140178986.89285159</c:v>
                </c:pt>
                <c:pt idx="849">
                  <c:v>140428984.27656168</c:v>
                </c:pt>
                <c:pt idx="850">
                  <c:v>140679070.09332788</c:v>
                </c:pt>
                <c:pt idx="851">
                  <c:v>140929244.128941</c:v>
                </c:pt>
                <c:pt idx="852">
                  <c:v>141179506.16971052</c:v>
                </c:pt>
                <c:pt idx="853">
                  <c:v>141429856.00246355</c:v>
                </c:pt>
                <c:pt idx="854">
                  <c:v>141680293.41454354</c:v>
                </c:pt>
                <c:pt idx="855">
                  <c:v>141930818.19380918</c:v>
                </c:pt>
                <c:pt idx="856">
                  <c:v>142181430.12863284</c:v>
                </c:pt>
                <c:pt idx="857">
                  <c:v>142432129.00789973</c:v>
                </c:pt>
                <c:pt idx="858">
                  <c:v>142682914.62100628</c:v>
                </c:pt>
                <c:pt idx="859">
                  <c:v>142933786.75785902</c:v>
                </c:pt>
                <c:pt idx="860">
                  <c:v>143184745.2088736</c:v>
                </c:pt>
                <c:pt idx="861">
                  <c:v>143435789.76497307</c:v>
                </c:pt>
                <c:pt idx="862">
                  <c:v>143686920.21758717</c:v>
                </c:pt>
                <c:pt idx="863">
                  <c:v>143938136.35865068</c:v>
                </c:pt>
                <c:pt idx="864">
                  <c:v>144189437.98060244</c:v>
                </c:pt>
                <c:pt idx="865">
                  <c:v>144440824.87638408</c:v>
                </c:pt>
                <c:pt idx="866">
                  <c:v>144692296.83943877</c:v>
                </c:pt>
                <c:pt idx="867">
                  <c:v>144943853.66370991</c:v>
                </c:pt>
                <c:pt idx="868">
                  <c:v>145195495.14364028</c:v>
                </c:pt>
                <c:pt idx="869">
                  <c:v>145447221.07417029</c:v>
                </c:pt>
                <c:pt idx="870">
                  <c:v>145699031.25073728</c:v>
                </c:pt>
                <c:pt idx="871">
                  <c:v>145950925.46927392</c:v>
                </c:pt>
                <c:pt idx="872">
                  <c:v>146202903.52620733</c:v>
                </c:pt>
                <c:pt idx="873">
                  <c:v>146454965.21845767</c:v>
                </c:pt>
                <c:pt idx="874">
                  <c:v>146707110.34343705</c:v>
                </c:pt>
                <c:pt idx="875">
                  <c:v>146959338.69904825</c:v>
                </c:pt>
                <c:pt idx="876">
                  <c:v>147211650.0836837</c:v>
                </c:pt>
                <c:pt idx="877">
                  <c:v>147464044.29622397</c:v>
                </c:pt>
                <c:pt idx="878">
                  <c:v>147716521.13603705</c:v>
                </c:pt>
                <c:pt idx="879">
                  <c:v>147969080.40297669</c:v>
                </c:pt>
                <c:pt idx="880">
                  <c:v>148221721.8973816</c:v>
                </c:pt>
                <c:pt idx="881">
                  <c:v>148474445.42007419</c:v>
                </c:pt>
                <c:pt idx="882">
                  <c:v>148727250.77235898</c:v>
                </c:pt>
                <c:pt idx="883">
                  <c:v>148980137.75602227</c:v>
                </c:pt>
                <c:pt idx="884">
                  <c:v>149233106.17333007</c:v>
                </c:pt>
                <c:pt idx="885">
                  <c:v>149486155.82702762</c:v>
                </c:pt>
                <c:pt idx="886">
                  <c:v>149739286.52033782</c:v>
                </c:pt>
                <c:pt idx="887">
                  <c:v>149992498.0569604</c:v>
                </c:pt>
                <c:pt idx="888">
                  <c:v>150245790.2410703</c:v>
                </c:pt>
                <c:pt idx="889">
                  <c:v>150499162.87731707</c:v>
                </c:pt>
                <c:pt idx="890">
                  <c:v>150752615.77082324</c:v>
                </c:pt>
                <c:pt idx="891">
                  <c:v>151006148.72718361</c:v>
                </c:pt>
                <c:pt idx="892">
                  <c:v>151259761.55246371</c:v>
                </c:pt>
                <c:pt idx="893">
                  <c:v>151513454.05319887</c:v>
                </c:pt>
                <c:pt idx="894">
                  <c:v>151767226.03639317</c:v>
                </c:pt>
                <c:pt idx="895">
                  <c:v>152021077.30951789</c:v>
                </c:pt>
                <c:pt idx="896">
                  <c:v>152275007.68051097</c:v>
                </c:pt>
                <c:pt idx="897">
                  <c:v>152529016.9577755</c:v>
                </c:pt>
                <c:pt idx="898">
                  <c:v>152783104.95017856</c:v>
                </c:pt>
                <c:pt idx="899">
                  <c:v>153037271.46705022</c:v>
                </c:pt>
                <c:pt idx="900">
                  <c:v>153291516.31818259</c:v>
                </c:pt>
                <c:pt idx="901">
                  <c:v>153545839.31382832</c:v>
                </c:pt>
                <c:pt idx="902">
                  <c:v>153800240.26469973</c:v>
                </c:pt>
                <c:pt idx="903">
                  <c:v>154054718.98196766</c:v>
                </c:pt>
                <c:pt idx="904">
                  <c:v>154309275.27726045</c:v>
                </c:pt>
                <c:pt idx="905">
                  <c:v>154563908.96266252</c:v>
                </c:pt>
                <c:pt idx="906">
                  <c:v>154818619.85071364</c:v>
                </c:pt>
                <c:pt idx="907">
                  <c:v>155073407.75440761</c:v>
                </c:pt>
                <c:pt idx="908">
                  <c:v>155328272.48719117</c:v>
                </c:pt>
                <c:pt idx="909">
                  <c:v>155583213.86296299</c:v>
                </c:pt>
                <c:pt idx="910">
                  <c:v>155838231.69607258</c:v>
                </c:pt>
                <c:pt idx="911">
                  <c:v>156093325.80131894</c:v>
                </c:pt>
                <c:pt idx="912">
                  <c:v>156348495.99394998</c:v>
                </c:pt>
                <c:pt idx="913">
                  <c:v>156603742.08966088</c:v>
                </c:pt>
                <c:pt idx="914">
                  <c:v>156859063.90459341</c:v>
                </c:pt>
                <c:pt idx="915">
                  <c:v>157114461.25533456</c:v>
                </c:pt>
                <c:pt idx="916">
                  <c:v>157369933.95891574</c:v>
                </c:pt>
                <c:pt idx="917">
                  <c:v>157625481.83281153</c:v>
                </c:pt>
                <c:pt idx="918">
                  <c:v>157881104.69493848</c:v>
                </c:pt>
                <c:pt idx="919">
                  <c:v>158136802.3636544</c:v>
                </c:pt>
                <c:pt idx="920">
                  <c:v>158392574.65775698</c:v>
                </c:pt>
                <c:pt idx="921">
                  <c:v>158648421.39648288</c:v>
                </c:pt>
                <c:pt idx="922">
                  <c:v>158904342.3995066</c:v>
                </c:pt>
                <c:pt idx="923">
                  <c:v>159160337.48693946</c:v>
                </c:pt>
                <c:pt idx="924">
                  <c:v>159416406.47932842</c:v>
                </c:pt>
                <c:pt idx="925">
                  <c:v>159672549.19765523</c:v>
                </c:pt>
                <c:pt idx="926">
                  <c:v>159928765.46333531</c:v>
                </c:pt>
                <c:pt idx="927">
                  <c:v>160185055.0982165</c:v>
                </c:pt>
                <c:pt idx="928">
                  <c:v>160441417.92457825</c:v>
                </c:pt>
                <c:pt idx="929">
                  <c:v>160697853.76513067</c:v>
                </c:pt>
                <c:pt idx="930">
                  <c:v>160954362.44301298</c:v>
                </c:pt>
                <c:pt idx="931">
                  <c:v>161210943.78179315</c:v>
                </c:pt>
                <c:pt idx="932">
                  <c:v>161467597.60546622</c:v>
                </c:pt>
                <c:pt idx="933">
                  <c:v>161724323.73845372</c:v>
                </c:pt>
                <c:pt idx="934">
                  <c:v>161981122.00560254</c:v>
                </c:pt>
                <c:pt idx="935">
                  <c:v>162237992.23218372</c:v>
                </c:pt>
                <c:pt idx="936">
                  <c:v>162494934.24389154</c:v>
                </c:pt>
                <c:pt idx="937">
                  <c:v>162751947.86684254</c:v>
                </c:pt>
                <c:pt idx="938">
                  <c:v>163009032.92757449</c:v>
                </c:pt>
                <c:pt idx="939">
                  <c:v>163266189.25304529</c:v>
                </c:pt>
                <c:pt idx="940">
                  <c:v>163523416.67063195</c:v>
                </c:pt>
                <c:pt idx="941">
                  <c:v>163780715.00812969</c:v>
                </c:pt>
                <c:pt idx="942">
                  <c:v>164038084.09375086</c:v>
                </c:pt>
                <c:pt idx="943">
                  <c:v>164295523.75612387</c:v>
                </c:pt>
                <c:pt idx="944">
                  <c:v>164553033.8242923</c:v>
                </c:pt>
                <c:pt idx="945">
                  <c:v>164810614.12771386</c:v>
                </c:pt>
                <c:pt idx="946">
                  <c:v>165068264.49625918</c:v>
                </c:pt>
                <c:pt idx="947">
                  <c:v>165325984.76021117</c:v>
                </c:pt>
                <c:pt idx="948">
                  <c:v>165583774.7502639</c:v>
                </c:pt>
                <c:pt idx="949">
                  <c:v>165841634.29752126</c:v>
                </c:pt>
                <c:pt idx="950">
                  <c:v>166099563.23349655</c:v>
                </c:pt>
                <c:pt idx="951">
                  <c:v>166357561.390111</c:v>
                </c:pt>
                <c:pt idx="952">
                  <c:v>166615628.59969309</c:v>
                </c:pt>
                <c:pt idx="953">
                  <c:v>166873764.69497737</c:v>
                </c:pt>
                <c:pt idx="954">
                  <c:v>167131969.50910369</c:v>
                </c:pt>
                <c:pt idx="955">
                  <c:v>167390242.87561584</c:v>
                </c:pt>
                <c:pt idx="956">
                  <c:v>167648584.62846097</c:v>
                </c:pt>
                <c:pt idx="957">
                  <c:v>167906994.60198849</c:v>
                </c:pt>
                <c:pt idx="958">
                  <c:v>168165472.63094896</c:v>
                </c:pt>
                <c:pt idx="959">
                  <c:v>168424018.5504933</c:v>
                </c:pt>
                <c:pt idx="960">
                  <c:v>168682632.19617167</c:v>
                </c:pt>
                <c:pt idx="961">
                  <c:v>168941313.40393266</c:v>
                </c:pt>
                <c:pt idx="962">
                  <c:v>169200062.01012221</c:v>
                </c:pt>
                <c:pt idx="963">
                  <c:v>169458877.85148251</c:v>
                </c:pt>
                <c:pt idx="964">
                  <c:v>169717760.7651515</c:v>
                </c:pt>
                <c:pt idx="965">
                  <c:v>169976710.58866137</c:v>
                </c:pt>
                <c:pt idx="966">
                  <c:v>170235727.15993798</c:v>
                </c:pt>
                <c:pt idx="967">
                  <c:v>170494810.31729981</c:v>
                </c:pt>
                <c:pt idx="968">
                  <c:v>170753959.8994568</c:v>
                </c:pt>
                <c:pt idx="969">
                  <c:v>171013175.7455098</c:v>
                </c:pt>
                <c:pt idx="970">
                  <c:v>171272457.69494921</c:v>
                </c:pt>
                <c:pt idx="971">
                  <c:v>171531805.58765435</c:v>
                </c:pt>
                <c:pt idx="972">
                  <c:v>171791219.26389241</c:v>
                </c:pt>
                <c:pt idx="973">
                  <c:v>172050698.56431732</c:v>
                </c:pt>
                <c:pt idx="974">
                  <c:v>172310243.32996923</c:v>
                </c:pt>
                <c:pt idx="975">
                  <c:v>172569853.40227315</c:v>
                </c:pt>
                <c:pt idx="976">
                  <c:v>172829528.62303838</c:v>
                </c:pt>
                <c:pt idx="977">
                  <c:v>173089268.83445722</c:v>
                </c:pt>
                <c:pt idx="978">
                  <c:v>173349073.87910429</c:v>
                </c:pt>
                <c:pt idx="979">
                  <c:v>173608943.59993556</c:v>
                </c:pt>
                <c:pt idx="980">
                  <c:v>173868877.84028745</c:v>
                </c:pt>
                <c:pt idx="981">
                  <c:v>174128876.44387573</c:v>
                </c:pt>
                <c:pt idx="982">
                  <c:v>174388939.25479484</c:v>
                </c:pt>
                <c:pt idx="983">
                  <c:v>174649066.11751682</c:v>
                </c:pt>
                <c:pt idx="984">
                  <c:v>174909256.87689048</c:v>
                </c:pt>
                <c:pt idx="985">
                  <c:v>175169511.37814042</c:v>
                </c:pt>
                <c:pt idx="986">
                  <c:v>175429829.46686617</c:v>
                </c:pt>
                <c:pt idx="987">
                  <c:v>175690210.98904124</c:v>
                </c:pt>
                <c:pt idx="988">
                  <c:v>175950655.79101223</c:v>
                </c:pt>
                <c:pt idx="989">
                  <c:v>176211163.71949792</c:v>
                </c:pt>
                <c:pt idx="990">
                  <c:v>176471734.62158847</c:v>
                </c:pt>
                <c:pt idx="991">
                  <c:v>176732368.34474427</c:v>
                </c:pt>
                <c:pt idx="992">
                  <c:v>176993064.73679543</c:v>
                </c:pt>
                <c:pt idx="993">
                  <c:v>177253823.64594033</c:v>
                </c:pt>
                <c:pt idx="994">
                  <c:v>177514644.9207454</c:v>
                </c:pt>
                <c:pt idx="995">
                  <c:v>177775528.41014373</c:v>
                </c:pt>
                <c:pt idx="996">
                  <c:v>178036473.96343428</c:v>
                </c:pt>
                <c:pt idx="997">
                  <c:v>178297481.43028107</c:v>
                </c:pt>
                <c:pt idx="998">
                  <c:v>178558550.66071245</c:v>
                </c:pt>
                <c:pt idx="999">
                  <c:v>178819681.50511977</c:v>
                </c:pt>
                <c:pt idx="1000">
                  <c:v>179080873.814257</c:v>
                </c:pt>
                <c:pt idx="1001">
                  <c:v>179342127.4392395</c:v>
                </c:pt>
                <c:pt idx="1002">
                  <c:v>179603442.23154333</c:v>
                </c:pt>
                <c:pt idx="1003">
                  <c:v>179864818.04300424</c:v>
                </c:pt>
                <c:pt idx="1004">
                  <c:v>180126254.72581694</c:v>
                </c:pt>
                <c:pt idx="1005">
                  <c:v>180387752.13253418</c:v>
                </c:pt>
                <c:pt idx="1006">
                  <c:v>180649310.1160658</c:v>
                </c:pt>
                <c:pt idx="1007">
                  <c:v>180910928.52967802</c:v>
                </c:pt>
                <c:pt idx="1008">
                  <c:v>181172607.2269924</c:v>
                </c:pt>
                <c:pt idx="1009">
                  <c:v>181434346.06198519</c:v>
                </c:pt>
                <c:pt idx="1010">
                  <c:v>181696144.88898617</c:v>
                </c:pt>
                <c:pt idx="1011">
                  <c:v>181958003.56267807</c:v>
                </c:pt>
                <c:pt idx="1012">
                  <c:v>182219921.93809578</c:v>
                </c:pt>
                <c:pt idx="1013">
                  <c:v>182481899.87062502</c:v>
                </c:pt>
                <c:pt idx="1014">
                  <c:v>182743937.21600202</c:v>
                </c:pt>
                <c:pt idx="1015">
                  <c:v>183006033.83031237</c:v>
                </c:pt>
                <c:pt idx="1016">
                  <c:v>183268189.56999037</c:v>
                </c:pt>
                <c:pt idx="1017">
                  <c:v>183530404.29181793</c:v>
                </c:pt>
                <c:pt idx="1018">
                  <c:v>183792677.85292396</c:v>
                </c:pt>
                <c:pt idx="1019">
                  <c:v>184055010.11078343</c:v>
                </c:pt>
                <c:pt idx="1020">
                  <c:v>184317400.92321655</c:v>
                </c:pt>
                <c:pt idx="1021">
                  <c:v>184579850.14838794</c:v>
                </c:pt>
                <c:pt idx="1022">
                  <c:v>184842357.64480567</c:v>
                </c:pt>
                <c:pt idx="1023">
                  <c:v>185104923.27132073</c:v>
                </c:pt>
                <c:pt idx="1024">
                  <c:v>185367546.88712594</c:v>
                </c:pt>
                <c:pt idx="1025">
                  <c:v>185630228.35175508</c:v>
                </c:pt>
                <c:pt idx="1026">
                  <c:v>185892967.52508235</c:v>
                </c:pt>
                <c:pt idx="1027">
                  <c:v>186155764.26732123</c:v>
                </c:pt>
                <c:pt idx="1028">
                  <c:v>186418618.43902388</c:v>
                </c:pt>
                <c:pt idx="1029">
                  <c:v>186681529.90108028</c:v>
                </c:pt>
                <c:pt idx="1030">
                  <c:v>186944498.51471731</c:v>
                </c:pt>
                <c:pt idx="1031">
                  <c:v>187207524.14149791</c:v>
                </c:pt>
                <c:pt idx="1032">
                  <c:v>187470606.64332056</c:v>
                </c:pt>
                <c:pt idx="1033">
                  <c:v>187733745.88241816</c:v>
                </c:pt>
                <c:pt idx="1034">
                  <c:v>187996941.72135723</c:v>
                </c:pt>
                <c:pt idx="1035">
                  <c:v>188260194.02303731</c:v>
                </c:pt>
                <c:pt idx="1036">
                  <c:v>188523502.65068996</c:v>
                </c:pt>
                <c:pt idx="1037">
                  <c:v>188786867.46787816</c:v>
                </c:pt>
                <c:pt idx="1038">
                  <c:v>189050288.33849525</c:v>
                </c:pt>
                <c:pt idx="1039">
                  <c:v>189313765.12676424</c:v>
                </c:pt>
                <c:pt idx="1040">
                  <c:v>189577297.69723716</c:v>
                </c:pt>
                <c:pt idx="1041">
                  <c:v>189840885.914794</c:v>
                </c:pt>
                <c:pt idx="1042">
                  <c:v>190104529.64464208</c:v>
                </c:pt>
                <c:pt idx="1043">
                  <c:v>190368228.75231537</c:v>
                </c:pt>
                <c:pt idx="1044">
                  <c:v>190631983.10367337</c:v>
                </c:pt>
                <c:pt idx="1045">
                  <c:v>190895792.56490049</c:v>
                </c:pt>
                <c:pt idx="1046">
                  <c:v>191159657.00250548</c:v>
                </c:pt>
                <c:pt idx="1047">
                  <c:v>191423576.28332031</c:v>
                </c:pt>
                <c:pt idx="1048">
                  <c:v>191687550.27449945</c:v>
                </c:pt>
                <c:pt idx="1049">
                  <c:v>191951578.84351933</c:v>
                </c:pt>
                <c:pt idx="1050">
                  <c:v>192215661.85817719</c:v>
                </c:pt>
                <c:pt idx="1051">
                  <c:v>192479799.18659073</c:v>
                </c:pt>
                <c:pt idx="1052">
                  <c:v>192743990.69719693</c:v>
                </c:pt>
                <c:pt idx="1053">
                  <c:v>193008236.25875148</c:v>
                </c:pt>
                <c:pt idx="1054">
                  <c:v>193272535.74032804</c:v>
                </c:pt>
                <c:pt idx="1055">
                  <c:v>193536889.01131737</c:v>
                </c:pt>
                <c:pt idx="1056">
                  <c:v>193801295.9414266</c:v>
                </c:pt>
                <c:pt idx="1057">
                  <c:v>194065756.40067855</c:v>
                </c:pt>
                <c:pt idx="1058">
                  <c:v>194330270.25941071</c:v>
                </c:pt>
                <c:pt idx="1059">
                  <c:v>194594837.38827479</c:v>
                </c:pt>
                <c:pt idx="1060">
                  <c:v>194859457.65823576</c:v>
                </c:pt>
                <c:pt idx="1061">
                  <c:v>195124130.94057116</c:v>
                </c:pt>
                <c:pt idx="1062">
                  <c:v>195388857.10687035</c:v>
                </c:pt>
                <c:pt idx="1063">
                  <c:v>195653636.02903366</c:v>
                </c:pt>
                <c:pt idx="1064">
                  <c:v>195918467.57927182</c:v>
                </c:pt>
                <c:pt idx="1065">
                  <c:v>196183351.63010511</c:v>
                </c:pt>
                <c:pt idx="1066">
                  <c:v>196448288.05436248</c:v>
                </c:pt>
                <c:pt idx="1067">
                  <c:v>196713276.72518089</c:v>
                </c:pt>
                <c:pt idx="1068">
                  <c:v>196978317.51600489</c:v>
                </c:pt>
                <c:pt idx="1069">
                  <c:v>197243410.30058527</c:v>
                </c:pt>
                <c:pt idx="1070">
                  <c:v>197508554.9529787</c:v>
                </c:pt>
                <c:pt idx="1071">
                  <c:v>197773751.34754711</c:v>
                </c:pt>
                <c:pt idx="1072">
                  <c:v>198038999.35895649</c:v>
                </c:pt>
                <c:pt idx="1073">
                  <c:v>198304298.86217663</c:v>
                </c:pt>
                <c:pt idx="1074">
                  <c:v>198569649.73248002</c:v>
                </c:pt>
                <c:pt idx="1075">
                  <c:v>198835051.8454414</c:v>
                </c:pt>
                <c:pt idx="1076">
                  <c:v>199100505.0769369</c:v>
                </c:pt>
                <c:pt idx="1077">
                  <c:v>199366009.30314323</c:v>
                </c:pt>
                <c:pt idx="1078">
                  <c:v>199631564.40053704</c:v>
                </c:pt>
                <c:pt idx="1079">
                  <c:v>199897170.24589428</c:v>
                </c:pt>
                <c:pt idx="1080">
                  <c:v>200162826.71628922</c:v>
                </c:pt>
                <c:pt idx="1081">
                  <c:v>200428533.6890941</c:v>
                </c:pt>
                <c:pt idx="1082">
                  <c:v>200694291.04197806</c:v>
                </c:pt>
                <c:pt idx="1083">
                  <c:v>200960098.65290657</c:v>
                </c:pt>
                <c:pt idx="1084">
                  <c:v>201225956.40014076</c:v>
                </c:pt>
                <c:pt idx="1085">
                  <c:v>201491864.16223657</c:v>
                </c:pt>
                <c:pt idx="1086">
                  <c:v>201757821.8180441</c:v>
                </c:pt>
                <c:pt idx="1087">
                  <c:v>202023829.24670708</c:v>
                </c:pt>
                <c:pt idx="1088">
                  <c:v>202289886.32766178</c:v>
                </c:pt>
                <c:pt idx="1089">
                  <c:v>202555992.94063666</c:v>
                </c:pt>
                <c:pt idx="1090">
                  <c:v>202822148.96565139</c:v>
                </c:pt>
                <c:pt idx="1091">
                  <c:v>203088354.28301632</c:v>
                </c:pt>
                <c:pt idx="1092">
                  <c:v>203354608.77333164</c:v>
                </c:pt>
                <c:pt idx="1093">
                  <c:v>203620912.31748706</c:v>
                </c:pt>
                <c:pt idx="1094">
                  <c:v>203887264.79666045</c:v>
                </c:pt>
                <c:pt idx="1095">
                  <c:v>204153666.09231758</c:v>
                </c:pt>
                <c:pt idx="1096">
                  <c:v>204420116.08621147</c:v>
                </c:pt>
                <c:pt idx="1097">
                  <c:v>204686614.66038156</c:v>
                </c:pt>
                <c:pt idx="1098">
                  <c:v>204953161.69715288</c:v>
                </c:pt>
                <c:pt idx="1099">
                  <c:v>205219757.0791356</c:v>
                </c:pt>
                <c:pt idx="1100">
                  <c:v>205486400.68922421</c:v>
                </c:pt>
                <c:pt idx="1101">
                  <c:v>205753092.41059694</c:v>
                </c:pt>
                <c:pt idx="1102">
                  <c:v>206019832.12671483</c:v>
                </c:pt>
                <c:pt idx="1103">
                  <c:v>206286619.7213214</c:v>
                </c:pt>
                <c:pt idx="1104">
                  <c:v>206553455.07844165</c:v>
                </c:pt>
                <c:pt idx="1105">
                  <c:v>206820338.08238155</c:v>
                </c:pt>
                <c:pt idx="1106">
                  <c:v>207087268.61772725</c:v>
                </c:pt>
                <c:pt idx="1107">
                  <c:v>207354246.56934458</c:v>
                </c:pt>
                <c:pt idx="1108">
                  <c:v>207621271.82237816</c:v>
                </c:pt>
                <c:pt idx="1109">
                  <c:v>207888344.26225087</c:v>
                </c:pt>
                <c:pt idx="1110">
                  <c:v>208155463.77466315</c:v>
                </c:pt>
                <c:pt idx="1111">
                  <c:v>208422630.24559218</c:v>
                </c:pt>
                <c:pt idx="1112">
                  <c:v>208689843.56129149</c:v>
                </c:pt>
                <c:pt idx="1113">
                  <c:v>208957103.60829005</c:v>
                </c:pt>
                <c:pt idx="1114">
                  <c:v>209224410.27339169</c:v>
                </c:pt>
                <c:pt idx="1115">
                  <c:v>209491763.44367447</c:v>
                </c:pt>
                <c:pt idx="1116">
                  <c:v>209759163.00648996</c:v>
                </c:pt>
                <c:pt idx="1117">
                  <c:v>210026608.84946254</c:v>
                </c:pt>
                <c:pt idx="1118">
                  <c:v>210294100.86048892</c:v>
                </c:pt>
                <c:pt idx="1119">
                  <c:v>210561638.92773724</c:v>
                </c:pt>
                <c:pt idx="1120">
                  <c:v>210829222.93964663</c:v>
                </c:pt>
                <c:pt idx="1121">
                  <c:v>211096852.78492633</c:v>
                </c:pt>
                <c:pt idx="1122">
                  <c:v>211364528.35255519</c:v>
                </c:pt>
                <c:pt idx="1123">
                  <c:v>211632249.53178105</c:v>
                </c:pt>
                <c:pt idx="1124">
                  <c:v>211900016.21212003</c:v>
                </c:pt>
                <c:pt idx="1125">
                  <c:v>212167828.2833558</c:v>
                </c:pt>
                <c:pt idx="1126">
                  <c:v>212435685.63553897</c:v>
                </c:pt>
                <c:pt idx="1127">
                  <c:v>212703588.1589866</c:v>
                </c:pt>
                <c:pt idx="1128">
                  <c:v>212971535.74428138</c:v>
                </c:pt>
                <c:pt idx="1129">
                  <c:v>213239528.28227106</c:v>
                </c:pt>
                <c:pt idx="1130">
                  <c:v>213507565.66406766</c:v>
                </c:pt>
                <c:pt idx="1131">
                  <c:v>213775647.78104711</c:v>
                </c:pt>
                <c:pt idx="1132">
                  <c:v>214043774.5248484</c:v>
                </c:pt>
                <c:pt idx="1133">
                  <c:v>214311945.7873731</c:v>
                </c:pt>
                <c:pt idx="1134">
                  <c:v>214580161.46078429</c:v>
                </c:pt>
                <c:pt idx="1135">
                  <c:v>214848421.43750674</c:v>
                </c:pt>
                <c:pt idx="1136">
                  <c:v>215116725.61022544</c:v>
                </c:pt>
                <c:pt idx="1137">
                  <c:v>215385073.87188545</c:v>
                </c:pt>
                <c:pt idx="1138">
                  <c:v>215653466.11569118</c:v>
                </c:pt>
                <c:pt idx="1139">
                  <c:v>215921902.23510563</c:v>
                </c:pt>
                <c:pt idx="1140">
                  <c:v>216190382.12384996</c:v>
                </c:pt>
                <c:pt idx="1141">
                  <c:v>216458905.67590272</c:v>
                </c:pt>
                <c:pt idx="1142">
                  <c:v>216727472.78549924</c:v>
                </c:pt>
                <c:pt idx="1143">
                  <c:v>216996083.34713116</c:v>
                </c:pt>
                <c:pt idx="1144">
                  <c:v>217264737.25554553</c:v>
                </c:pt>
                <c:pt idx="1145">
                  <c:v>217533434.40574455</c:v>
                </c:pt>
                <c:pt idx="1146">
                  <c:v>217802174.69298449</c:v>
                </c:pt>
                <c:pt idx="1147">
                  <c:v>218070958.01277554</c:v>
                </c:pt>
                <c:pt idx="1148">
                  <c:v>218339784.26088098</c:v>
                </c:pt>
                <c:pt idx="1149">
                  <c:v>218608653.33331656</c:v>
                </c:pt>
                <c:pt idx="1150">
                  <c:v>218877565.12634978</c:v>
                </c:pt>
                <c:pt idx="1151">
                  <c:v>219146519.53649962</c:v>
                </c:pt>
                <c:pt idx="1152">
                  <c:v>219415516.46053556</c:v>
                </c:pt>
                <c:pt idx="1153">
                  <c:v>219684555.79547721</c:v>
                </c:pt>
                <c:pt idx="1154">
                  <c:v>219953637.43859354</c:v>
                </c:pt>
                <c:pt idx="1155">
                  <c:v>220222761.28740251</c:v>
                </c:pt>
                <c:pt idx="1156">
                  <c:v>220491927.23967028</c:v>
                </c:pt>
                <c:pt idx="1157">
                  <c:v>220761135.19341052</c:v>
                </c:pt>
                <c:pt idx="1158">
                  <c:v>221030385.04688403</c:v>
                </c:pt>
                <c:pt idx="1159">
                  <c:v>221299676.69859809</c:v>
                </c:pt>
                <c:pt idx="1160">
                  <c:v>221569010.04730579</c:v>
                </c:pt>
                <c:pt idx="1161">
                  <c:v>221838384.99200544</c:v>
                </c:pt>
                <c:pt idx="1162">
                  <c:v>222107801.43193993</c:v>
                </c:pt>
                <c:pt idx="1163">
                  <c:v>222377259.26659641</c:v>
                </c:pt>
                <c:pt idx="1164">
                  <c:v>222646758.39570543</c:v>
                </c:pt>
                <c:pt idx="1165">
                  <c:v>222916298.71924031</c:v>
                </c:pt>
                <c:pt idx="1166">
                  <c:v>223185880.13741675</c:v>
                </c:pt>
                <c:pt idx="1167">
                  <c:v>223455502.55069211</c:v>
                </c:pt>
                <c:pt idx="1168">
                  <c:v>223725165.85976499</c:v>
                </c:pt>
                <c:pt idx="1169">
                  <c:v>223994869.96557438</c:v>
                </c:pt>
                <c:pt idx="1170">
                  <c:v>224264614.76929933</c:v>
                </c:pt>
                <c:pt idx="1171">
                  <c:v>224534400.17235813</c:v>
                </c:pt>
                <c:pt idx="1172">
                  <c:v>224804226.076408</c:v>
                </c:pt>
                <c:pt idx="1173">
                  <c:v>225074092.38334432</c:v>
                </c:pt>
                <c:pt idx="1174">
                  <c:v>225343998.99530011</c:v>
                </c:pt>
                <c:pt idx="1175">
                  <c:v>225613945.81464538</c:v>
                </c:pt>
                <c:pt idx="1176">
                  <c:v>225883932.74398682</c:v>
                </c:pt>
                <c:pt idx="1177">
                  <c:v>226153959.68616673</c:v>
                </c:pt>
                <c:pt idx="1178">
                  <c:v>226424026.54426309</c:v>
                </c:pt>
                <c:pt idx="1179">
                  <c:v>226694133.2215884</c:v>
                </c:pt>
                <c:pt idx="1180">
                  <c:v>226964279.62168956</c:v>
                </c:pt>
                <c:pt idx="1181">
                  <c:v>227234465.6483469</c:v>
                </c:pt>
                <c:pt idx="1182">
                  <c:v>227504691.20557389</c:v>
                </c:pt>
                <c:pt idx="1183">
                  <c:v>227774956.19761664</c:v>
                </c:pt>
                <c:pt idx="1184">
                  <c:v>228045260.52895311</c:v>
                </c:pt>
                <c:pt idx="1185">
                  <c:v>228315604.10429254</c:v>
                </c:pt>
                <c:pt idx="1186">
                  <c:v>228585986.8285751</c:v>
                </c:pt>
                <c:pt idx="1187">
                  <c:v>228856408.60697126</c:v>
                </c:pt>
                <c:pt idx="1188">
                  <c:v>229126869.34488106</c:v>
                </c:pt>
                <c:pt idx="1189">
                  <c:v>229397368.94793385</c:v>
                </c:pt>
                <c:pt idx="1190">
                  <c:v>229667907.32198748</c:v>
                </c:pt>
                <c:pt idx="1191">
                  <c:v>229938484.37312773</c:v>
                </c:pt>
                <c:pt idx="1192">
                  <c:v>230209100.00766814</c:v>
                </c:pt>
                <c:pt idx="1193">
                  <c:v>230479754.13214889</c:v>
                </c:pt>
                <c:pt idx="1194">
                  <c:v>230750446.65333676</c:v>
                </c:pt>
                <c:pt idx="1195">
                  <c:v>231021177.47822419</c:v>
                </c:pt>
                <c:pt idx="1196">
                  <c:v>231291946.5140292</c:v>
                </c:pt>
                <c:pt idx="1197">
                  <c:v>231562753.66819417</c:v>
                </c:pt>
                <c:pt idx="1198">
                  <c:v>231833598.84838596</c:v>
                </c:pt>
                <c:pt idx="1199">
                  <c:v>232104481.96249494</c:v>
                </c:pt>
                <c:pt idx="1200">
                  <c:v>232375402.91863477</c:v>
                </c:pt>
                <c:pt idx="1201">
                  <c:v>232646361.62514144</c:v>
                </c:pt>
                <c:pt idx="1202">
                  <c:v>232917357.99057323</c:v>
                </c:pt>
                <c:pt idx="1203">
                  <c:v>233188391.92370963</c:v>
                </c:pt>
                <c:pt idx="1204">
                  <c:v>233459463.33355135</c:v>
                </c:pt>
                <c:pt idx="1205">
                  <c:v>233730572.12931946</c:v>
                </c:pt>
                <c:pt idx="1206">
                  <c:v>234001718.22045481</c:v>
                </c:pt>
                <c:pt idx="1207">
                  <c:v>234272901.51661769</c:v>
                </c:pt>
                <c:pt idx="1208">
                  <c:v>234544121.92768729</c:v>
                </c:pt>
                <c:pt idx="1209">
                  <c:v>234815379.36376095</c:v>
                </c:pt>
                <c:pt idx="1210">
                  <c:v>235086673.73515385</c:v>
                </c:pt>
                <c:pt idx="1211">
                  <c:v>235358004.95239848</c:v>
                </c:pt>
                <c:pt idx="1212">
                  <c:v>235629372.92624393</c:v>
                </c:pt>
                <c:pt idx="1213">
                  <c:v>235900777.56765556</c:v>
                </c:pt>
                <c:pt idx="1214">
                  <c:v>236172218.78781432</c:v>
                </c:pt>
                <c:pt idx="1215">
                  <c:v>236443696.4981164</c:v>
                </c:pt>
                <c:pt idx="1216">
                  <c:v>236715210.61017257</c:v>
                </c:pt>
                <c:pt idx="1217">
                  <c:v>236986761.03580761</c:v>
                </c:pt>
                <c:pt idx="1218">
                  <c:v>237258347.68706006</c:v>
                </c:pt>
                <c:pt idx="1219">
                  <c:v>237529970.47618139</c:v>
                </c:pt>
                <c:pt idx="1220">
                  <c:v>237801629.31563568</c:v>
                </c:pt>
                <c:pt idx="1221">
                  <c:v>238073324.11809903</c:v>
                </c:pt>
                <c:pt idx="1222">
                  <c:v>238345054.79645917</c:v>
                </c:pt>
                <c:pt idx="1223">
                  <c:v>238616821.26381454</c:v>
                </c:pt>
                <c:pt idx="1224">
                  <c:v>238888623.43347445</c:v>
                </c:pt>
                <c:pt idx="1225">
                  <c:v>239160461.21895793</c:v>
                </c:pt>
                <c:pt idx="1226">
                  <c:v>239432334.53399363</c:v>
                </c:pt>
                <c:pt idx="1227">
                  <c:v>239704243.29251912</c:v>
                </c:pt>
                <c:pt idx="1228">
                  <c:v>239976187.4086805</c:v>
                </c:pt>
                <c:pt idx="1229">
                  <c:v>240248166.79683164</c:v>
                </c:pt>
                <c:pt idx="1230">
                  <c:v>240520181.37153417</c:v>
                </c:pt>
                <c:pt idx="1231">
                  <c:v>240792231.04755646</c:v>
                </c:pt>
                <c:pt idx="1232">
                  <c:v>241064315.73987332</c:v>
                </c:pt>
                <c:pt idx="1233">
                  <c:v>241336435.36366567</c:v>
                </c:pt>
                <c:pt idx="1234">
                  <c:v>241608589.83431968</c:v>
                </c:pt>
                <c:pt idx="1235">
                  <c:v>241880779.06742677</c:v>
                </c:pt>
                <c:pt idx="1236">
                  <c:v>242153002.97878253</c:v>
                </c:pt>
                <c:pt idx="1237">
                  <c:v>242425261.48438671</c:v>
                </c:pt>
                <c:pt idx="1238">
                  <c:v>242697554.50044233</c:v>
                </c:pt>
                <c:pt idx="1239">
                  <c:v>242969881.94335565</c:v>
                </c:pt>
                <c:pt idx="1240">
                  <c:v>243242243.72973517</c:v>
                </c:pt>
                <c:pt idx="1241">
                  <c:v>243514639.77639157</c:v>
                </c:pt>
                <c:pt idx="1242">
                  <c:v>243787070.000337</c:v>
                </c:pt>
                <c:pt idx="1243">
                  <c:v>244059534.31878453</c:v>
                </c:pt>
                <c:pt idx="1244">
                  <c:v>244332032.64914781</c:v>
                </c:pt>
                <c:pt idx="1245">
                  <c:v>244604564.90904069</c:v>
                </c:pt>
                <c:pt idx="1246">
                  <c:v>244877131.0162763</c:v>
                </c:pt>
                <c:pt idx="1247">
                  <c:v>245149730.88886702</c:v>
                </c:pt>
                <c:pt idx="1248">
                  <c:v>245422364.44502386</c:v>
                </c:pt>
                <c:pt idx="1249">
                  <c:v>245695031.60315591</c:v>
                </c:pt>
                <c:pt idx="1250">
                  <c:v>245967732.28186983</c:v>
                </c:pt>
                <c:pt idx="1251">
                  <c:v>246240466.39996946</c:v>
                </c:pt>
                <c:pt idx="1252">
                  <c:v>246513233.8764554</c:v>
                </c:pt>
                <c:pt idx="1253">
                  <c:v>246786034.6305244</c:v>
                </c:pt>
                <c:pt idx="1254">
                  <c:v>247058868.58156881</c:v>
                </c:pt>
                <c:pt idx="1255">
                  <c:v>247331735.64917657</c:v>
                </c:pt>
                <c:pt idx="1256">
                  <c:v>247604635.75312999</c:v>
                </c:pt>
                <c:pt idx="1257">
                  <c:v>247877568.81340596</c:v>
                </c:pt>
                <c:pt idx="1258">
                  <c:v>248150534.75017521</c:v>
                </c:pt>
                <c:pt idx="1259">
                  <c:v>248423533.48380169</c:v>
                </c:pt>
                <c:pt idx="1260">
                  <c:v>248696564.93484229</c:v>
                </c:pt>
                <c:pt idx="1261">
                  <c:v>248969629.02404639</c:v>
                </c:pt>
                <c:pt idx="1262">
                  <c:v>249242725.67235544</c:v>
                </c:pt>
                <c:pt idx="1263">
                  <c:v>249515854.80090216</c:v>
                </c:pt>
                <c:pt idx="1264">
                  <c:v>249789016.33101037</c:v>
                </c:pt>
                <c:pt idx="1265">
                  <c:v>250062210.18419459</c:v>
                </c:pt>
                <c:pt idx="1266">
                  <c:v>250335436.28215933</c:v>
                </c:pt>
                <c:pt idx="1267">
                  <c:v>250608694.54679883</c:v>
                </c:pt>
                <c:pt idx="1268">
                  <c:v>250881984.90019652</c:v>
                </c:pt>
                <c:pt idx="1269">
                  <c:v>251155307.26462445</c:v>
                </c:pt>
                <c:pt idx="1270">
                  <c:v>251428661.56254303</c:v>
                </c:pt>
                <c:pt idx="1271">
                  <c:v>251702047.7166006</c:v>
                </c:pt>
                <c:pt idx="1272">
                  <c:v>251975465.64963275</c:v>
                </c:pt>
                <c:pt idx="1273">
                  <c:v>252248915.28466192</c:v>
                </c:pt>
                <c:pt idx="1274">
                  <c:v>252522396.54489717</c:v>
                </c:pt>
                <c:pt idx="1275">
                  <c:v>252795909.35373345</c:v>
                </c:pt>
                <c:pt idx="1276">
                  <c:v>253069453.63475129</c:v>
                </c:pt>
                <c:pt idx="1277">
                  <c:v>253343029.31171638</c:v>
                </c:pt>
                <c:pt idx="1278">
                  <c:v>253616636.30857906</c:v>
                </c:pt>
                <c:pt idx="1279">
                  <c:v>253890274.54947382</c:v>
                </c:pt>
                <c:pt idx="1280">
                  <c:v>254163943.9587189</c:v>
                </c:pt>
                <c:pt idx="1281">
                  <c:v>254437644.46081603</c:v>
                </c:pt>
                <c:pt idx="1282">
                  <c:v>254711375.98044968</c:v>
                </c:pt>
                <c:pt idx="1283">
                  <c:v>254985138.44248679</c:v>
                </c:pt>
                <c:pt idx="1284">
                  <c:v>255258931.77197623</c:v>
                </c:pt>
                <c:pt idx="1285">
                  <c:v>255532755.89414847</c:v>
                </c:pt>
                <c:pt idx="1286">
                  <c:v>255806610.73441523</c:v>
                </c:pt>
                <c:pt idx="1287">
                  <c:v>256080496.21836859</c:v>
                </c:pt>
                <c:pt idx="1288">
                  <c:v>256354412.27178121</c:v>
                </c:pt>
                <c:pt idx="1289">
                  <c:v>256628358.82060537</c:v>
                </c:pt>
                <c:pt idx="1290">
                  <c:v>256902335.79097262</c:v>
                </c:pt>
                <c:pt idx="1291">
                  <c:v>257176343.10919368</c:v>
                </c:pt>
                <c:pt idx="1292">
                  <c:v>257450380.70175755</c:v>
                </c:pt>
                <c:pt idx="1293">
                  <c:v>257724448.49533147</c:v>
                </c:pt>
                <c:pt idx="1294">
                  <c:v>257998546.41676009</c:v>
                </c:pt>
                <c:pt idx="1295">
                  <c:v>258272674.39306557</c:v>
                </c:pt>
                <c:pt idx="1296">
                  <c:v>258546832.35144654</c:v>
                </c:pt>
                <c:pt idx="1297">
                  <c:v>258821020.21927819</c:v>
                </c:pt>
                <c:pt idx="1298">
                  <c:v>259095237.92411149</c:v>
                </c:pt>
                <c:pt idx="1299">
                  <c:v>259369485.393673</c:v>
                </c:pt>
                <c:pt idx="1300">
                  <c:v>259643762.55586427</c:v>
                </c:pt>
                <c:pt idx="1301">
                  <c:v>259918069.33876151</c:v>
                </c:pt>
                <c:pt idx="1302">
                  <c:v>260192405.67061517</c:v>
                </c:pt>
                <c:pt idx="1303">
                  <c:v>260466771.47984961</c:v>
                </c:pt>
                <c:pt idx="1304">
                  <c:v>260741166.69506222</c:v>
                </c:pt>
                <c:pt idx="1305">
                  <c:v>261015591.2450237</c:v>
                </c:pt>
                <c:pt idx="1306">
                  <c:v>261290045.05867723</c:v>
                </c:pt>
                <c:pt idx="1307">
                  <c:v>261564528.06513789</c:v>
                </c:pt>
                <c:pt idx="1308">
                  <c:v>261839040.19369277</c:v>
                </c:pt>
                <c:pt idx="1309">
                  <c:v>262113581.37380001</c:v>
                </c:pt>
                <c:pt idx="1310">
                  <c:v>262388151.53508869</c:v>
                </c:pt>
                <c:pt idx="1311">
                  <c:v>262662750.60735831</c:v>
                </c:pt>
                <c:pt idx="1312">
                  <c:v>262937378.52057859</c:v>
                </c:pt>
                <c:pt idx="1313">
                  <c:v>263212035.2048887</c:v>
                </c:pt>
                <c:pt idx="1314">
                  <c:v>263486720.59059706</c:v>
                </c:pt>
                <c:pt idx="1315">
                  <c:v>263761434.60818094</c:v>
                </c:pt>
                <c:pt idx="1316">
                  <c:v>264036177.18828604</c:v>
                </c:pt>
                <c:pt idx="1317">
                  <c:v>264310948.26172599</c:v>
                </c:pt>
                <c:pt idx="1318">
                  <c:v>264585747.75948203</c:v>
                </c:pt>
                <c:pt idx="1319">
                  <c:v>264860575.61270264</c:v>
                </c:pt>
                <c:pt idx="1320">
                  <c:v>265135431.75270295</c:v>
                </c:pt>
                <c:pt idx="1321">
                  <c:v>265410316.11096466</c:v>
                </c:pt>
                <c:pt idx="1322">
                  <c:v>265685228.61913529</c:v>
                </c:pt>
                <c:pt idx="1323">
                  <c:v>265960169.2090278</c:v>
                </c:pt>
                <c:pt idx="1324">
                  <c:v>266235137.81262064</c:v>
                </c:pt>
                <c:pt idx="1325">
                  <c:v>266510134.36205688</c:v>
                </c:pt>
                <c:pt idx="1326">
                  <c:v>266785158.78964385</c:v>
                </c:pt>
                <c:pt idx="1327">
                  <c:v>267060211.02785304</c:v>
                </c:pt>
                <c:pt idx="1328">
                  <c:v>267335291.00931931</c:v>
                </c:pt>
                <c:pt idx="1329">
                  <c:v>267610398.66684094</c:v>
                </c:pt>
                <c:pt idx="1330">
                  <c:v>267885533.93337873</c:v>
                </c:pt>
                <c:pt idx="1331">
                  <c:v>268160696.74205607</c:v>
                </c:pt>
                <c:pt idx="1332">
                  <c:v>268435887.02615821</c:v>
                </c:pt>
                <c:pt idx="1333">
                  <c:v>268711104.71913213</c:v>
                </c:pt>
                <c:pt idx="1334">
                  <c:v>268986349.75458586</c:v>
                </c:pt>
                <c:pt idx="1335">
                  <c:v>269261622.06628841</c:v>
                </c:pt>
                <c:pt idx="1336">
                  <c:v>269536921.5881691</c:v>
                </c:pt>
                <c:pt idx="1337">
                  <c:v>269812248.25431746</c:v>
                </c:pt>
                <c:pt idx="1338">
                  <c:v>270087601.99898243</c:v>
                </c:pt>
                <c:pt idx="1339">
                  <c:v>270362982.75657237</c:v>
                </c:pt>
                <c:pt idx="1340">
                  <c:v>270638390.46165442</c:v>
                </c:pt>
                <c:pt idx="1341">
                  <c:v>270913825.04895437</c:v>
                </c:pt>
                <c:pt idx="1342">
                  <c:v>271189286.45335609</c:v>
                </c:pt>
                <c:pt idx="1343">
                  <c:v>271464774.60990101</c:v>
                </c:pt>
                <c:pt idx="1344">
                  <c:v>271740289.45378816</c:v>
                </c:pt>
                <c:pt idx="1345">
                  <c:v>272015830.92037338</c:v>
                </c:pt>
                <c:pt idx="1346">
                  <c:v>272291398.94516897</c:v>
                </c:pt>
                <c:pt idx="1347">
                  <c:v>272566993.46384376</c:v>
                </c:pt>
                <c:pt idx="1348">
                  <c:v>272842614.41222209</c:v>
                </c:pt>
                <c:pt idx="1349">
                  <c:v>273118261.72628391</c:v>
                </c:pt>
                <c:pt idx="1350">
                  <c:v>273393935.3421644</c:v>
                </c:pt>
                <c:pt idx="1351">
                  <c:v>273669635.1961531</c:v>
                </c:pt>
                <c:pt idx="1352">
                  <c:v>273945361.22469419</c:v>
                </c:pt>
                <c:pt idx="1353">
                  <c:v>274221113.36438549</c:v>
                </c:pt>
                <c:pt idx="1354">
                  <c:v>274496891.55197865</c:v>
                </c:pt>
                <c:pt idx="1355">
                  <c:v>274772695.72437841</c:v>
                </c:pt>
                <c:pt idx="1356">
                  <c:v>275048525.81864232</c:v>
                </c:pt>
                <c:pt idx="1357">
                  <c:v>275324381.77198052</c:v>
                </c:pt>
                <c:pt idx="1358">
                  <c:v>275600263.52175516</c:v>
                </c:pt>
                <c:pt idx="1359">
                  <c:v>275876171.00548017</c:v>
                </c:pt>
                <c:pt idx="1360">
                  <c:v>276152104.16082066</c:v>
                </c:pt>
                <c:pt idx="1361">
                  <c:v>276428062.92559302</c:v>
                </c:pt>
                <c:pt idx="1362">
                  <c:v>276704047.237764</c:v>
                </c:pt>
                <c:pt idx="1363">
                  <c:v>276980057.03545076</c:v>
                </c:pt>
                <c:pt idx="1364">
                  <c:v>277256092.25692028</c:v>
                </c:pt>
                <c:pt idx="1365">
                  <c:v>277532152.84058905</c:v>
                </c:pt>
                <c:pt idx="1366">
                  <c:v>277808238.72502303</c:v>
                </c:pt>
                <c:pt idx="1367">
                  <c:v>278084349.84893662</c:v>
                </c:pt>
                <c:pt idx="1368">
                  <c:v>278360486.15119272</c:v>
                </c:pt>
                <c:pt idx="1369">
                  <c:v>278636647.57080251</c:v>
                </c:pt>
                <c:pt idx="1370">
                  <c:v>278912834.04692483</c:v>
                </c:pt>
                <c:pt idx="1371">
                  <c:v>279189045.51886588</c:v>
                </c:pt>
                <c:pt idx="1372">
                  <c:v>279465281.92607874</c:v>
                </c:pt>
                <c:pt idx="1373">
                  <c:v>279741543.20816332</c:v>
                </c:pt>
                <c:pt idx="1374">
                  <c:v>280017829.30486578</c:v>
                </c:pt>
                <c:pt idx="1375">
                  <c:v>280294140.15607834</c:v>
                </c:pt>
                <c:pt idx="1376">
                  <c:v>280570475.70183861</c:v>
                </c:pt>
                <c:pt idx="1377">
                  <c:v>280846835.88232958</c:v>
                </c:pt>
                <c:pt idx="1378">
                  <c:v>281123220.63787907</c:v>
                </c:pt>
                <c:pt idx="1379">
                  <c:v>281399629.90895963</c:v>
                </c:pt>
                <c:pt idx="1380">
                  <c:v>281676063.63618767</c:v>
                </c:pt>
                <c:pt idx="1381">
                  <c:v>281952521.76032376</c:v>
                </c:pt>
                <c:pt idx="1382">
                  <c:v>282229004.22227168</c:v>
                </c:pt>
                <c:pt idx="1383">
                  <c:v>282505510.96307868</c:v>
                </c:pt>
                <c:pt idx="1384">
                  <c:v>282782041.92393446</c:v>
                </c:pt>
                <c:pt idx="1385">
                  <c:v>283058597.04617155</c:v>
                </c:pt>
                <c:pt idx="1386">
                  <c:v>283335176.27126431</c:v>
                </c:pt>
                <c:pt idx="1387">
                  <c:v>283611779.54082888</c:v>
                </c:pt>
                <c:pt idx="1388">
                  <c:v>283888406.79662293</c:v>
                </c:pt>
                <c:pt idx="1389">
                  <c:v>284165057.98054516</c:v>
                </c:pt>
                <c:pt idx="1390">
                  <c:v>284441733.03463495</c:v>
                </c:pt>
                <c:pt idx="1391">
                  <c:v>284718431.90107238</c:v>
                </c:pt>
                <c:pt idx="1392">
                  <c:v>284995154.52217704</c:v>
                </c:pt>
                <c:pt idx="1393">
                  <c:v>285271900.8404088</c:v>
                </c:pt>
                <c:pt idx="1394">
                  <c:v>285548670.79836643</c:v>
                </c:pt>
                <c:pt idx="1395">
                  <c:v>285825464.33878809</c:v>
                </c:pt>
                <c:pt idx="1396">
                  <c:v>286102281.40455055</c:v>
                </c:pt>
                <c:pt idx="1397">
                  <c:v>286379121.93866885</c:v>
                </c:pt>
                <c:pt idx="1398">
                  <c:v>286655985.88429612</c:v>
                </c:pt>
                <c:pt idx="1399">
                  <c:v>286932873.18472326</c:v>
                </c:pt>
                <c:pt idx="1400">
                  <c:v>287209783.78337842</c:v>
                </c:pt>
                <c:pt idx="1401">
                  <c:v>287486717.6238268</c:v>
                </c:pt>
                <c:pt idx="1402">
                  <c:v>287763674.6497705</c:v>
                </c:pt>
                <c:pt idx="1403">
                  <c:v>288040654.80504769</c:v>
                </c:pt>
                <c:pt idx="1404">
                  <c:v>288317658.03363276</c:v>
                </c:pt>
                <c:pt idx="1405">
                  <c:v>288594684.27963567</c:v>
                </c:pt>
                <c:pt idx="1406">
                  <c:v>288871733.48730201</c:v>
                </c:pt>
                <c:pt idx="1407">
                  <c:v>289148805.60101223</c:v>
                </c:pt>
                <c:pt idx="1408">
                  <c:v>289425900.56528139</c:v>
                </c:pt>
                <c:pt idx="1409">
                  <c:v>289703018.32475936</c:v>
                </c:pt>
                <c:pt idx="1410">
                  <c:v>289980158.82422966</c:v>
                </c:pt>
                <c:pt idx="1411">
                  <c:v>290257322.00860971</c:v>
                </c:pt>
                <c:pt idx="1412">
                  <c:v>290534507.82295054</c:v>
                </c:pt>
                <c:pt idx="1413">
                  <c:v>290811716.2124359</c:v>
                </c:pt>
                <c:pt idx="1414">
                  <c:v>291088947.12238276</c:v>
                </c:pt>
                <c:pt idx="1415">
                  <c:v>291366200.49824011</c:v>
                </c:pt>
                <c:pt idx="1416">
                  <c:v>291643476.2855894</c:v>
                </c:pt>
                <c:pt idx="1417">
                  <c:v>291920774.43014383</c:v>
                </c:pt>
                <c:pt idx="1418">
                  <c:v>292198094.87774795</c:v>
                </c:pt>
                <c:pt idx="1419">
                  <c:v>292475437.57437766</c:v>
                </c:pt>
                <c:pt idx="1420">
                  <c:v>292752802.46613973</c:v>
                </c:pt>
                <c:pt idx="1421">
                  <c:v>293030189.49927115</c:v>
                </c:pt>
                <c:pt idx="1422">
                  <c:v>293307598.6201396</c:v>
                </c:pt>
                <c:pt idx="1423">
                  <c:v>293585029.77524251</c:v>
                </c:pt>
                <c:pt idx="1424">
                  <c:v>293862482.91120666</c:v>
                </c:pt>
                <c:pt idx="1425">
                  <c:v>294139957.97478837</c:v>
                </c:pt>
                <c:pt idx="1426">
                  <c:v>294417454.91287303</c:v>
                </c:pt>
                <c:pt idx="1427">
                  <c:v>294694973.67247432</c:v>
                </c:pt>
                <c:pt idx="1428">
                  <c:v>294972514.20073467</c:v>
                </c:pt>
                <c:pt idx="1429">
                  <c:v>295250076.44492424</c:v>
                </c:pt>
                <c:pt idx="1430">
                  <c:v>295527660.35244113</c:v>
                </c:pt>
                <c:pt idx="1431">
                  <c:v>295805265.87081063</c:v>
                </c:pt>
                <c:pt idx="1432">
                  <c:v>296082892.94768524</c:v>
                </c:pt>
                <c:pt idx="1433">
                  <c:v>296360541.53084451</c:v>
                </c:pt>
                <c:pt idx="1434">
                  <c:v>296638211.56819409</c:v>
                </c:pt>
                <c:pt idx="1435">
                  <c:v>296915903.00776601</c:v>
                </c:pt>
                <c:pt idx="1436">
                  <c:v>297193615.79771817</c:v>
                </c:pt>
                <c:pt idx="1437">
                  <c:v>297471349.88633406</c:v>
                </c:pt>
                <c:pt idx="1438">
                  <c:v>297749105.22202235</c:v>
                </c:pt>
                <c:pt idx="1439">
                  <c:v>298026881.75331688</c:v>
                </c:pt>
                <c:pt idx="1440">
                  <c:v>298304679.42887592</c:v>
                </c:pt>
                <c:pt idx="1441">
                  <c:v>298582498.19748211</c:v>
                </c:pt>
                <c:pt idx="1442">
                  <c:v>298860338.00804234</c:v>
                </c:pt>
                <c:pt idx="1443">
                  <c:v>299138198.80958724</c:v>
                </c:pt>
                <c:pt idx="1444">
                  <c:v>299416080.55127072</c:v>
                </c:pt>
                <c:pt idx="1445">
                  <c:v>299693983.18237007</c:v>
                </c:pt>
                <c:pt idx="1446">
                  <c:v>299971906.65228528</c:v>
                </c:pt>
                <c:pt idx="1447">
                  <c:v>300249850.91053891</c:v>
                </c:pt>
                <c:pt idx="1448">
                  <c:v>300527815.90677583</c:v>
                </c:pt>
                <c:pt idx="1449">
                  <c:v>300805801.59076309</c:v>
                </c:pt>
                <c:pt idx="1450">
                  <c:v>301083807.9123891</c:v>
                </c:pt>
                <c:pt idx="1451">
                  <c:v>301361834.82166368</c:v>
                </c:pt>
                <c:pt idx="1452">
                  <c:v>301639882.268718</c:v>
                </c:pt>
                <c:pt idx="1453">
                  <c:v>301917950.20380378</c:v>
                </c:pt>
                <c:pt idx="1454">
                  <c:v>302196038.5772934</c:v>
                </c:pt>
                <c:pt idx="1455">
                  <c:v>302474147.33967924</c:v>
                </c:pt>
                <c:pt idx="1456">
                  <c:v>302752276.44157398</c:v>
                </c:pt>
                <c:pt idx="1457">
                  <c:v>303030425.83370948</c:v>
                </c:pt>
                <c:pt idx="1458">
                  <c:v>303308595.46693724</c:v>
                </c:pt>
                <c:pt idx="1459">
                  <c:v>303586785.29222775</c:v>
                </c:pt>
                <c:pt idx="1460">
                  <c:v>303864995.26067024</c:v>
                </c:pt>
                <c:pt idx="1461">
                  <c:v>304143225.32347244</c:v>
                </c:pt>
                <c:pt idx="1462">
                  <c:v>304421475.43195999</c:v>
                </c:pt>
                <c:pt idx="1463">
                  <c:v>304699745.53757703</c:v>
                </c:pt>
                <c:pt idx="1464">
                  <c:v>304978035.59188485</c:v>
                </c:pt>
                <c:pt idx="1465">
                  <c:v>305256345.54656219</c:v>
                </c:pt>
                <c:pt idx="1466">
                  <c:v>305534675.35340476</c:v>
                </c:pt>
                <c:pt idx="1467">
                  <c:v>305813024.96432519</c:v>
                </c:pt>
                <c:pt idx="1468">
                  <c:v>306091394.33135259</c:v>
                </c:pt>
                <c:pt idx="1469">
                  <c:v>306369783.40663201</c:v>
                </c:pt>
                <c:pt idx="1470">
                  <c:v>306648192.1424247</c:v>
                </c:pt>
                <c:pt idx="1471">
                  <c:v>306926620.49110752</c:v>
                </c:pt>
                <c:pt idx="1472">
                  <c:v>307205068.40517259</c:v>
                </c:pt>
                <c:pt idx="1473">
                  <c:v>307483535.83722705</c:v>
                </c:pt>
                <c:pt idx="1474">
                  <c:v>307762022.73999292</c:v>
                </c:pt>
                <c:pt idx="1475">
                  <c:v>308040529.06630689</c:v>
                </c:pt>
                <c:pt idx="1476">
                  <c:v>308319054.76911962</c:v>
                </c:pt>
                <c:pt idx="1477">
                  <c:v>308597599.80149585</c:v>
                </c:pt>
                <c:pt idx="1478">
                  <c:v>308876164.11661404</c:v>
                </c:pt>
                <c:pt idx="1479">
                  <c:v>309154747.66776615</c:v>
                </c:pt>
                <c:pt idx="1480">
                  <c:v>309433350.40835708</c:v>
                </c:pt>
                <c:pt idx="1481">
                  <c:v>309711972.29190475</c:v>
                </c:pt>
                <c:pt idx="1482">
                  <c:v>309990613.27203947</c:v>
                </c:pt>
                <c:pt idx="1483">
                  <c:v>310269273.30250418</c:v>
                </c:pt>
                <c:pt idx="1484">
                  <c:v>310547952.33715361</c:v>
                </c:pt>
                <c:pt idx="1485">
                  <c:v>310826650.32995445</c:v>
                </c:pt>
                <c:pt idx="1486">
                  <c:v>311105367.23498464</c:v>
                </c:pt>
                <c:pt idx="1487">
                  <c:v>311384103.00643367</c:v>
                </c:pt>
                <c:pt idx="1488">
                  <c:v>311662857.59860188</c:v>
                </c:pt>
                <c:pt idx="1489">
                  <c:v>311941630.96590006</c:v>
                </c:pt>
                <c:pt idx="1490">
                  <c:v>312220423.06284988</c:v>
                </c:pt>
                <c:pt idx="1491">
                  <c:v>312499233.84408283</c:v>
                </c:pt>
                <c:pt idx="1492">
                  <c:v>312778063.2643404</c:v>
                </c:pt>
                <c:pt idx="1493">
                  <c:v>313056911.27847368</c:v>
                </c:pt>
                <c:pt idx="1494">
                  <c:v>313335777.8414433</c:v>
                </c:pt>
                <c:pt idx="1495">
                  <c:v>313614662.90831852</c:v>
                </c:pt>
                <c:pt idx="1496">
                  <c:v>313893566.43427807</c:v>
                </c:pt>
                <c:pt idx="1497">
                  <c:v>314172488.37460887</c:v>
                </c:pt>
                <c:pt idx="1498">
                  <c:v>314451428.68470615</c:v>
                </c:pt>
                <c:pt idx="1499">
                  <c:v>314730387.32007319</c:v>
                </c:pt>
                <c:pt idx="1500">
                  <c:v>315009364.23632115</c:v>
                </c:pt>
                <c:pt idx="1501">
                  <c:v>315288359.3891688</c:v>
                </c:pt>
                <c:pt idx="1502">
                  <c:v>315567372.73444194</c:v>
                </c:pt>
                <c:pt idx="1503">
                  <c:v>315846404.22807342</c:v>
                </c:pt>
                <c:pt idx="1504">
                  <c:v>316125453.82610303</c:v>
                </c:pt>
                <c:pt idx="1505">
                  <c:v>316404521.48467678</c:v>
                </c:pt>
                <c:pt idx="1506">
                  <c:v>316683607.16004699</c:v>
                </c:pt>
                <c:pt idx="1507">
                  <c:v>316962710.80857211</c:v>
                </c:pt>
                <c:pt idx="1508">
                  <c:v>317241832.38671613</c:v>
                </c:pt>
                <c:pt idx="1509">
                  <c:v>317520971.85104859</c:v>
                </c:pt>
                <c:pt idx="1510">
                  <c:v>317800129.15824413</c:v>
                </c:pt>
                <c:pt idx="1511">
                  <c:v>318079304.26508242</c:v>
                </c:pt>
                <c:pt idx="1512">
                  <c:v>318358497.12844777</c:v>
                </c:pt>
                <c:pt idx="1513">
                  <c:v>318637707.70532894</c:v>
                </c:pt>
                <c:pt idx="1514">
                  <c:v>318916935.95281887</c:v>
                </c:pt>
                <c:pt idx="1515">
                  <c:v>319196181.82811457</c:v>
                </c:pt>
                <c:pt idx="1516">
                  <c:v>319475445.28851646</c:v>
                </c:pt>
                <c:pt idx="1517">
                  <c:v>319754726.29142874</c:v>
                </c:pt>
                <c:pt idx="1518">
                  <c:v>320034024.79435837</c:v>
                </c:pt>
                <c:pt idx="1519">
                  <c:v>320313340.7549156</c:v>
                </c:pt>
                <c:pt idx="1520">
                  <c:v>320592674.13081312</c:v>
                </c:pt>
                <c:pt idx="1521">
                  <c:v>320872024.87986624</c:v>
                </c:pt>
                <c:pt idx="1522">
                  <c:v>321151392.95999229</c:v>
                </c:pt>
                <c:pt idx="1523">
                  <c:v>321430778.32921064</c:v>
                </c:pt>
                <c:pt idx="1524">
                  <c:v>321710180.94564235</c:v>
                </c:pt>
                <c:pt idx="1525">
                  <c:v>321989600.76750982</c:v>
                </c:pt>
                <c:pt idx="1526">
                  <c:v>322269037.75313681</c:v>
                </c:pt>
                <c:pt idx="1527">
                  <c:v>322548491.86094785</c:v>
                </c:pt>
                <c:pt idx="1528">
                  <c:v>322827963.0494684</c:v>
                </c:pt>
                <c:pt idx="1529">
                  <c:v>323107451.27732408</c:v>
                </c:pt>
                <c:pt idx="1530">
                  <c:v>323386956.503241</c:v>
                </c:pt>
                <c:pt idx="1531">
                  <c:v>323666478.68604511</c:v>
                </c:pt>
                <c:pt idx="1532">
                  <c:v>323946017.78466219</c:v>
                </c:pt>
                <c:pt idx="1533">
                  <c:v>324225573.75811732</c:v>
                </c:pt>
                <c:pt idx="1534">
                  <c:v>324505146.56553513</c:v>
                </c:pt>
                <c:pt idx="1535">
                  <c:v>324784736.16613895</c:v>
                </c:pt>
                <c:pt idx="1536">
                  <c:v>325064342.51925117</c:v>
                </c:pt>
                <c:pt idx="1537">
                  <c:v>325343965.58429247</c:v>
                </c:pt>
                <c:pt idx="1538">
                  <c:v>325623605.32078207</c:v>
                </c:pt>
                <c:pt idx="1539">
                  <c:v>325903261.68833691</c:v>
                </c:pt>
                <c:pt idx="1540">
                  <c:v>326182934.64667195</c:v>
                </c:pt>
                <c:pt idx="1541">
                  <c:v>326462624.15560001</c:v>
                </c:pt>
                <c:pt idx="1542">
                  <c:v>326742330.17503059</c:v>
                </c:pt>
                <c:pt idx="1543">
                  <c:v>327022052.66497093</c:v>
                </c:pt>
                <c:pt idx="1544">
                  <c:v>327301791.5855248</c:v>
                </c:pt>
                <c:pt idx="1545">
                  <c:v>327581546.89689273</c:v>
                </c:pt>
                <c:pt idx="1546">
                  <c:v>327861318.55937159</c:v>
                </c:pt>
                <c:pt idx="1547">
                  <c:v>328141106.53335446</c:v>
                </c:pt>
                <c:pt idx="1548">
                  <c:v>328420910.77933043</c:v>
                </c:pt>
                <c:pt idx="1549">
                  <c:v>328700731.2578842</c:v>
                </c:pt>
                <c:pt idx="1550">
                  <c:v>328980567.9296959</c:v>
                </c:pt>
                <c:pt idx="1551">
                  <c:v>329260420.75554097</c:v>
                </c:pt>
                <c:pt idx="1552">
                  <c:v>329540289.69629002</c:v>
                </c:pt>
                <c:pt idx="1553">
                  <c:v>329820174.71290815</c:v>
                </c:pt>
                <c:pt idx="1554">
                  <c:v>330100075.76645511</c:v>
                </c:pt>
                <c:pt idx="1555">
                  <c:v>330379992.81808519</c:v>
                </c:pt>
                <c:pt idx="1556">
                  <c:v>330659925.82904649</c:v>
                </c:pt>
                <c:pt idx="1557">
                  <c:v>330939874.76068103</c:v>
                </c:pt>
                <c:pt idx="1558">
                  <c:v>331219839.57442456</c:v>
                </c:pt>
                <c:pt idx="1559">
                  <c:v>331499820.2318064</c:v>
                </c:pt>
                <c:pt idx="1560">
                  <c:v>331779816.69444859</c:v>
                </c:pt>
                <c:pt idx="1561">
                  <c:v>332059828.9240666</c:v>
                </c:pt>
                <c:pt idx="1562">
                  <c:v>332339856.88246828</c:v>
                </c:pt>
                <c:pt idx="1563">
                  <c:v>332619900.53155434</c:v>
                </c:pt>
                <c:pt idx="1564">
                  <c:v>332899959.83331764</c:v>
                </c:pt>
                <c:pt idx="1565">
                  <c:v>333180034.74984276</c:v>
                </c:pt>
                <c:pt idx="1566">
                  <c:v>333460125.24330664</c:v>
                </c:pt>
                <c:pt idx="1567">
                  <c:v>333740231.27597749</c:v>
                </c:pt>
                <c:pt idx="1568">
                  <c:v>334020352.81021529</c:v>
                </c:pt>
                <c:pt idx="1569">
                  <c:v>334300489.80847073</c:v>
                </c:pt>
                <c:pt idx="1570">
                  <c:v>334580642.23328573</c:v>
                </c:pt>
                <c:pt idx="1571">
                  <c:v>334860810.04729289</c:v>
                </c:pt>
                <c:pt idx="1572">
                  <c:v>335140993.21321529</c:v>
                </c:pt>
                <c:pt idx="1573">
                  <c:v>335421191.69386643</c:v>
                </c:pt>
                <c:pt idx="1574">
                  <c:v>335701405.45214975</c:v>
                </c:pt>
                <c:pt idx="1575">
                  <c:v>335981634.45105851</c:v>
                </c:pt>
                <c:pt idx="1576">
                  <c:v>336261878.65367579</c:v>
                </c:pt>
                <c:pt idx="1577">
                  <c:v>336542138.02317405</c:v>
                </c:pt>
                <c:pt idx="1578">
                  <c:v>336822412.52281481</c:v>
                </c:pt>
                <c:pt idx="1579">
                  <c:v>337102702.11594856</c:v>
                </c:pt>
                <c:pt idx="1580">
                  <c:v>337383006.76601487</c:v>
                </c:pt>
                <c:pt idx="1581">
                  <c:v>337663326.43654174</c:v>
                </c:pt>
                <c:pt idx="1582">
                  <c:v>337943661.09114516</c:v>
                </c:pt>
                <c:pt idx="1583">
                  <c:v>338224010.69352973</c:v>
                </c:pt>
                <c:pt idx="1584">
                  <c:v>338504375.20748782</c:v>
                </c:pt>
                <c:pt idx="1585">
                  <c:v>338784754.59689939</c:v>
                </c:pt>
                <c:pt idx="1586">
                  <c:v>339065148.82573199</c:v>
                </c:pt>
                <c:pt idx="1587">
                  <c:v>339345557.85804033</c:v>
                </c:pt>
                <c:pt idx="1588">
                  <c:v>339625981.65796649</c:v>
                </c:pt>
                <c:pt idx="1589">
                  <c:v>339906420.18973917</c:v>
                </c:pt>
                <c:pt idx="1590">
                  <c:v>340186873.41767359</c:v>
                </c:pt>
                <c:pt idx="1591">
                  <c:v>340467341.30617172</c:v>
                </c:pt>
                <c:pt idx="1592">
                  <c:v>340747823.81972158</c:v>
                </c:pt>
                <c:pt idx="1593">
                  <c:v>341028320.92289722</c:v>
                </c:pt>
                <c:pt idx="1594">
                  <c:v>341308832.58035856</c:v>
                </c:pt>
                <c:pt idx="1595">
                  <c:v>341589358.75685108</c:v>
                </c:pt>
                <c:pt idx="1596">
                  <c:v>341869899.41720569</c:v>
                </c:pt>
                <c:pt idx="1597">
                  <c:v>342150454.52633834</c:v>
                </c:pt>
                <c:pt idx="1598">
                  <c:v>342431024.04925019</c:v>
                </c:pt>
                <c:pt idx="1599">
                  <c:v>342711607.9510271</c:v>
                </c:pt>
                <c:pt idx="1600">
                  <c:v>342992206.19683933</c:v>
                </c:pt>
                <c:pt idx="1601">
                  <c:v>343272818.75194186</c:v>
                </c:pt>
                <c:pt idx="1602">
                  <c:v>343553445.5816735</c:v>
                </c:pt>
                <c:pt idx="1603">
                  <c:v>343834086.65145719</c:v>
                </c:pt>
                <c:pt idx="1604">
                  <c:v>344114741.92679948</c:v>
                </c:pt>
                <c:pt idx="1605">
                  <c:v>344395411.3732906</c:v>
                </c:pt>
                <c:pt idx="1606">
                  <c:v>344676094.95660424</c:v>
                </c:pt>
                <c:pt idx="1607">
                  <c:v>344956792.64249694</c:v>
                </c:pt>
                <c:pt idx="1608">
                  <c:v>345237504.39680851</c:v>
                </c:pt>
                <c:pt idx="1609">
                  <c:v>345518230.18546116</c:v>
                </c:pt>
                <c:pt idx="1610">
                  <c:v>345798969.97445989</c:v>
                </c:pt>
                <c:pt idx="1611">
                  <c:v>346079723.72989208</c:v>
                </c:pt>
                <c:pt idx="1612">
                  <c:v>346360491.41792697</c:v>
                </c:pt>
                <c:pt idx="1613">
                  <c:v>346641273.00481606</c:v>
                </c:pt>
                <c:pt idx="1614">
                  <c:v>346922068.45689255</c:v>
                </c:pt>
                <c:pt idx="1615">
                  <c:v>347202877.74057096</c:v>
                </c:pt>
                <c:pt idx="1616">
                  <c:v>347483700.8223474</c:v>
                </c:pt>
                <c:pt idx="1617">
                  <c:v>347764537.66879904</c:v>
                </c:pt>
                <c:pt idx="1618">
                  <c:v>348045388.246584</c:v>
                </c:pt>
                <c:pt idx="1619">
                  <c:v>348326252.52244133</c:v>
                </c:pt>
                <c:pt idx="1620">
                  <c:v>348607130.4631902</c:v>
                </c:pt>
                <c:pt idx="1621">
                  <c:v>348888022.03573078</c:v>
                </c:pt>
                <c:pt idx="1622">
                  <c:v>349168927.20704287</c:v>
                </c:pt>
                <c:pt idx="1623">
                  <c:v>349449845.94418651</c:v>
                </c:pt>
                <c:pt idx="1624">
                  <c:v>349730778.21430171</c:v>
                </c:pt>
                <c:pt idx="1625">
                  <c:v>350011723.98460752</c:v>
                </c:pt>
                <c:pt idx="1626">
                  <c:v>350292683.22240299</c:v>
                </c:pt>
                <c:pt idx="1627">
                  <c:v>350573655.89506608</c:v>
                </c:pt>
                <c:pt idx="1628">
                  <c:v>350854641.97005379</c:v>
                </c:pt>
                <c:pt idx="1629">
                  <c:v>351135641.41490191</c:v>
                </c:pt>
                <c:pt idx="1630">
                  <c:v>351416654.19722509</c:v>
                </c:pt>
                <c:pt idx="1631">
                  <c:v>351697680.28471625</c:v>
                </c:pt>
                <c:pt idx="1632">
                  <c:v>351978719.64514637</c:v>
                </c:pt>
                <c:pt idx="1633">
                  <c:v>352259772.24636495</c:v>
                </c:pt>
                <c:pt idx="1634">
                  <c:v>352540838.05629897</c:v>
                </c:pt>
                <c:pt idx="1635">
                  <c:v>352821917.04295343</c:v>
                </c:pt>
                <c:pt idx="1636">
                  <c:v>353103009.17441052</c:v>
                </c:pt>
                <c:pt idx="1637">
                  <c:v>353384114.41882998</c:v>
                </c:pt>
                <c:pt idx="1638">
                  <c:v>353665232.7444486</c:v>
                </c:pt>
                <c:pt idx="1639">
                  <c:v>353946364.11957991</c:v>
                </c:pt>
                <c:pt idx="1640">
                  <c:v>354227508.51261455</c:v>
                </c:pt>
                <c:pt idx="1641">
                  <c:v>354508665.89201957</c:v>
                </c:pt>
                <c:pt idx="1642">
                  <c:v>354789836.22633815</c:v>
                </c:pt>
                <c:pt idx="1643">
                  <c:v>355071019.48419023</c:v>
                </c:pt>
                <c:pt idx="1644">
                  <c:v>355352215.63427114</c:v>
                </c:pt>
                <c:pt idx="1645">
                  <c:v>355633424.64535248</c:v>
                </c:pt>
                <c:pt idx="1646">
                  <c:v>355914646.48628134</c:v>
                </c:pt>
                <c:pt idx="1647">
                  <c:v>356195881.12598032</c:v>
                </c:pt>
                <c:pt idx="1648">
                  <c:v>356477128.53344709</c:v>
                </c:pt>
                <c:pt idx="1649">
                  <c:v>356758388.6777547</c:v>
                </c:pt>
                <c:pt idx="1650">
                  <c:v>357039661.52805096</c:v>
                </c:pt>
                <c:pt idx="1651">
                  <c:v>357320947.05355847</c:v>
                </c:pt>
                <c:pt idx="1652">
                  <c:v>357602245.22357434</c:v>
                </c:pt>
                <c:pt idx="1653">
                  <c:v>357883556.00747007</c:v>
                </c:pt>
                <c:pt idx="1654">
                  <c:v>358164879.37469131</c:v>
                </c:pt>
                <c:pt idx="1655">
                  <c:v>358446215.2947579</c:v>
                </c:pt>
                <c:pt idx="1656">
                  <c:v>358727563.73726314</c:v>
                </c:pt>
                <c:pt idx="1657">
                  <c:v>359008924.6718744</c:v>
                </c:pt>
                <c:pt idx="1658">
                  <c:v>359290298.06833225</c:v>
                </c:pt>
                <c:pt idx="1659">
                  <c:v>359571683.89645076</c:v>
                </c:pt>
                <c:pt idx="1660">
                  <c:v>359853082.12611681</c:v>
                </c:pt>
                <c:pt idx="1661">
                  <c:v>360134492.72729051</c:v>
                </c:pt>
                <c:pt idx="1662">
                  <c:v>360415915.67000467</c:v>
                </c:pt>
                <c:pt idx="1663">
                  <c:v>360697350.92436475</c:v>
                </c:pt>
                <c:pt idx="1664">
                  <c:v>360978798.46054834</c:v>
                </c:pt>
                <c:pt idx="1665">
                  <c:v>361260258.24880546</c:v>
                </c:pt>
                <c:pt idx="1666">
                  <c:v>361541730.25945848</c:v>
                </c:pt>
                <c:pt idx="1667">
                  <c:v>361823214.46290106</c:v>
                </c:pt>
                <c:pt idx="1668">
                  <c:v>362104710.82959902</c:v>
                </c:pt>
                <c:pt idx="1669">
                  <c:v>362386219.33008951</c:v>
                </c:pt>
                <c:pt idx="1670">
                  <c:v>362667739.93498123</c:v>
                </c:pt>
                <c:pt idx="1671">
                  <c:v>362949272.61495382</c:v>
                </c:pt>
                <c:pt idx="1672">
                  <c:v>363230817.34075832</c:v>
                </c:pt>
                <c:pt idx="1673">
                  <c:v>363512374.08321613</c:v>
                </c:pt>
                <c:pt idx="1674">
                  <c:v>363793942.81321985</c:v>
                </c:pt>
                <c:pt idx="1675">
                  <c:v>364075523.50173199</c:v>
                </c:pt>
                <c:pt idx="1676">
                  <c:v>364357116.11978608</c:v>
                </c:pt>
                <c:pt idx="1677">
                  <c:v>364638720.63848519</c:v>
                </c:pt>
                <c:pt idx="1678">
                  <c:v>364920337.02900279</c:v>
                </c:pt>
                <c:pt idx="1679">
                  <c:v>365201965.26258206</c:v>
                </c:pt>
                <c:pt idx="1680">
                  <c:v>365483605.31053579</c:v>
                </c:pt>
                <c:pt idx="1681">
                  <c:v>365765257.14424628</c:v>
                </c:pt>
                <c:pt idx="1682">
                  <c:v>366046920.73516518</c:v>
                </c:pt>
                <c:pt idx="1683">
                  <c:v>366328596.05481321</c:v>
                </c:pt>
                <c:pt idx="1684">
                  <c:v>366610283.07478029</c:v>
                </c:pt>
                <c:pt idx="1685">
                  <c:v>366891981.76672494</c:v>
                </c:pt>
                <c:pt idx="1686">
                  <c:v>367173692.10237426</c:v>
                </c:pt>
                <c:pt idx="1687">
                  <c:v>367455414.05352414</c:v>
                </c:pt>
                <c:pt idx="1688">
                  <c:v>367737147.59203851</c:v>
                </c:pt>
                <c:pt idx="1689">
                  <c:v>368018892.68984973</c:v>
                </c:pt>
                <c:pt idx="1690">
                  <c:v>368300649.31895781</c:v>
                </c:pt>
                <c:pt idx="1691">
                  <c:v>368582417.45143074</c:v>
                </c:pt>
                <c:pt idx="1692">
                  <c:v>368864197.05940431</c:v>
                </c:pt>
                <c:pt idx="1693">
                  <c:v>369145988.11508161</c:v>
                </c:pt>
                <c:pt idx="1694">
                  <c:v>369427790.59073317</c:v>
                </c:pt>
                <c:pt idx="1695">
                  <c:v>369709604.4586966</c:v>
                </c:pt>
                <c:pt idx="1696">
                  <c:v>369991429.69137657</c:v>
                </c:pt>
                <c:pt idx="1697">
                  <c:v>370273266.26124454</c:v>
                </c:pt>
                <c:pt idx="1698">
                  <c:v>370555114.14083886</c:v>
                </c:pt>
                <c:pt idx="1699">
                  <c:v>370836973.30276412</c:v>
                </c:pt>
                <c:pt idx="1700">
                  <c:v>371118843.7196914</c:v>
                </c:pt>
                <c:pt idx="1701">
                  <c:v>371400725.36435795</c:v>
                </c:pt>
                <c:pt idx="1702">
                  <c:v>371682618.20956713</c:v>
                </c:pt>
                <c:pt idx="1703">
                  <c:v>371964522.2281881</c:v>
                </c:pt>
                <c:pt idx="1704">
                  <c:v>372246437.39315575</c:v>
                </c:pt>
                <c:pt idx="1705">
                  <c:v>372528363.67747051</c:v>
                </c:pt>
                <c:pt idx="1706">
                  <c:v>372810301.05419832</c:v>
                </c:pt>
                <c:pt idx="1707">
                  <c:v>373092249.49647021</c:v>
                </c:pt>
                <c:pt idx="1708">
                  <c:v>373374208.97748238</c:v>
                </c:pt>
                <c:pt idx="1709">
                  <c:v>373656179.470496</c:v>
                </c:pt>
                <c:pt idx="1710">
                  <c:v>373938160.94883686</c:v>
                </c:pt>
                <c:pt idx="1711">
                  <c:v>374220153.38589549</c:v>
                </c:pt>
                <c:pt idx="1712">
                  <c:v>374502156.75512689</c:v>
                </c:pt>
                <c:pt idx="1713">
                  <c:v>374784171.03005028</c:v>
                </c:pt>
                <c:pt idx="1714">
                  <c:v>375066196.18424904</c:v>
                </c:pt>
                <c:pt idx="1715">
                  <c:v>375348232.19137055</c:v>
                </c:pt>
                <c:pt idx="1716">
                  <c:v>375630279.02512598</c:v>
                </c:pt>
                <c:pt idx="1717">
                  <c:v>375912336.65929031</c:v>
                </c:pt>
                <c:pt idx="1718">
                  <c:v>376194405.067702</c:v>
                </c:pt>
                <c:pt idx="1719">
                  <c:v>376476484.22426271</c:v>
                </c:pt>
                <c:pt idx="1720">
                  <c:v>376758574.1029374</c:v>
                </c:pt>
                <c:pt idx="1721">
                  <c:v>377040674.67775428</c:v>
                </c:pt>
                <c:pt idx="1722">
                  <c:v>377322785.9228043</c:v>
                </c:pt>
                <c:pt idx="1723">
                  <c:v>377604907.81224114</c:v>
                </c:pt>
                <c:pt idx="1724">
                  <c:v>377887040.32028127</c:v>
                </c:pt>
                <c:pt idx="1725">
                  <c:v>378169183.42120332</c:v>
                </c:pt>
                <c:pt idx="1726">
                  <c:v>378451337.08934855</c:v>
                </c:pt>
                <c:pt idx="1727">
                  <c:v>378733501.29912007</c:v>
                </c:pt>
                <c:pt idx="1728">
                  <c:v>379015676.02498323</c:v>
                </c:pt>
                <c:pt idx="1729">
                  <c:v>379297861.24146521</c:v>
                </c:pt>
                <c:pt idx="1730">
                  <c:v>379580056.92315471</c:v>
                </c:pt>
                <c:pt idx="1731">
                  <c:v>379862263.04470211</c:v>
                </c:pt>
                <c:pt idx="1732">
                  <c:v>380144479.58081931</c:v>
                </c:pt>
                <c:pt idx="1733">
                  <c:v>380426706.50627911</c:v>
                </c:pt>
                <c:pt idx="1734">
                  <c:v>380708943.79591584</c:v>
                </c:pt>
                <c:pt idx="1735">
                  <c:v>380991191.42462444</c:v>
                </c:pt>
                <c:pt idx="1736">
                  <c:v>381273449.36736101</c:v>
                </c:pt>
                <c:pt idx="1737">
                  <c:v>381555717.59914196</c:v>
                </c:pt>
                <c:pt idx="1738">
                  <c:v>381837996.09504437</c:v>
                </c:pt>
                <c:pt idx="1739">
                  <c:v>382120284.83020574</c:v>
                </c:pt>
                <c:pt idx="1740">
                  <c:v>382402583.77982378</c:v>
                </c:pt>
                <c:pt idx="1741">
                  <c:v>382684892.91915619</c:v>
                </c:pt>
                <c:pt idx="1742">
                  <c:v>382967212.22352076</c:v>
                </c:pt>
                <c:pt idx="1743">
                  <c:v>383249541.66829473</c:v>
                </c:pt>
                <c:pt idx="1744">
                  <c:v>383531881.22891551</c:v>
                </c:pt>
                <c:pt idx="1745">
                  <c:v>383814230.88087952</c:v>
                </c:pt>
                <c:pt idx="1746">
                  <c:v>384096590.59974283</c:v>
                </c:pt>
                <c:pt idx="1747">
                  <c:v>384378960.36112058</c:v>
                </c:pt>
                <c:pt idx="1748">
                  <c:v>384661340.14068699</c:v>
                </c:pt>
                <c:pt idx="1749">
                  <c:v>384943729.91417533</c:v>
                </c:pt>
                <c:pt idx="1750">
                  <c:v>385226129.65737742</c:v>
                </c:pt>
                <c:pt idx="1751">
                  <c:v>385508539.34614396</c:v>
                </c:pt>
                <c:pt idx="1752">
                  <c:v>385790958.95638394</c:v>
                </c:pt>
                <c:pt idx="1753">
                  <c:v>386073388.46406484</c:v>
                </c:pt>
                <c:pt idx="1754">
                  <c:v>386355827.84521252</c:v>
                </c:pt>
                <c:pt idx="1755">
                  <c:v>386638277.07591027</c:v>
                </c:pt>
                <c:pt idx="1756">
                  <c:v>386920736.13230014</c:v>
                </c:pt>
                <c:pt idx="1757">
                  <c:v>387203204.99058139</c:v>
                </c:pt>
                <c:pt idx="1758">
                  <c:v>387485683.62701124</c:v>
                </c:pt>
                <c:pt idx="1759">
                  <c:v>387768172.01790416</c:v>
                </c:pt>
                <c:pt idx="1760">
                  <c:v>388050670.13963228</c:v>
                </c:pt>
                <c:pt idx="1761">
                  <c:v>388333177.96862477</c:v>
                </c:pt>
                <c:pt idx="1762">
                  <c:v>388615695.48136795</c:v>
                </c:pt>
                <c:pt idx="1763">
                  <c:v>388898222.654405</c:v>
                </c:pt>
                <c:pt idx="1764">
                  <c:v>389180759.46433616</c:v>
                </c:pt>
                <c:pt idx="1765">
                  <c:v>389463305.8878181</c:v>
                </c:pt>
                <c:pt idx="1766">
                  <c:v>389745861.90156418</c:v>
                </c:pt>
                <c:pt idx="1767">
                  <c:v>390028427.48234415</c:v>
                </c:pt>
                <c:pt idx="1768">
                  <c:v>390311002.60698384</c:v>
                </c:pt>
                <c:pt idx="1769">
                  <c:v>390593587.25236571</c:v>
                </c:pt>
                <c:pt idx="1770">
                  <c:v>390876181.39542758</c:v>
                </c:pt>
                <c:pt idx="1771">
                  <c:v>391158785.01316345</c:v>
                </c:pt>
                <c:pt idx="1772">
                  <c:v>391441398.08262324</c:v>
                </c:pt>
                <c:pt idx="1773">
                  <c:v>391724020.58091217</c:v>
                </c:pt>
                <c:pt idx="1774">
                  <c:v>392006652.48519087</c:v>
                </c:pt>
                <c:pt idx="1775">
                  <c:v>392289293.77267551</c:v>
                </c:pt>
                <c:pt idx="1776">
                  <c:v>392571944.42063743</c:v>
                </c:pt>
                <c:pt idx="1777">
                  <c:v>392854604.40640295</c:v>
                </c:pt>
                <c:pt idx="1778">
                  <c:v>393137273.70735323</c:v>
                </c:pt>
                <c:pt idx="1779">
                  <c:v>393419952.30092442</c:v>
                </c:pt>
                <c:pt idx="1780">
                  <c:v>393702640.16460717</c:v>
                </c:pt>
                <c:pt idx="1781">
                  <c:v>393985337.27594668</c:v>
                </c:pt>
                <c:pt idx="1782">
                  <c:v>394268043.61254257</c:v>
                </c:pt>
                <c:pt idx="1783">
                  <c:v>394550759.15204871</c:v>
                </c:pt>
                <c:pt idx="1784">
                  <c:v>394833483.87217313</c:v>
                </c:pt>
                <c:pt idx="1785">
                  <c:v>395116217.75067776</c:v>
                </c:pt>
                <c:pt idx="1786">
                  <c:v>395398960.76537865</c:v>
                </c:pt>
                <c:pt idx="1787">
                  <c:v>395681712.89414519</c:v>
                </c:pt>
                <c:pt idx="1788">
                  <c:v>395964474.11490065</c:v>
                </c:pt>
                <c:pt idx="1789">
                  <c:v>396247244.40562177</c:v>
                </c:pt>
                <c:pt idx="1790">
                  <c:v>396530023.74433863</c:v>
                </c:pt>
                <c:pt idx="1791">
                  <c:v>396812812.10913426</c:v>
                </c:pt>
                <c:pt idx="1792">
                  <c:v>397095609.47814518</c:v>
                </c:pt>
                <c:pt idx="1793">
                  <c:v>397378415.8295607</c:v>
                </c:pt>
                <c:pt idx="1794">
                  <c:v>397661231.14162278</c:v>
                </c:pt>
                <c:pt idx="1795">
                  <c:v>397944055.3926264</c:v>
                </c:pt>
                <c:pt idx="1796">
                  <c:v>398226888.56091881</c:v>
                </c:pt>
                <c:pt idx="1797">
                  <c:v>398509730.6249001</c:v>
                </c:pt>
                <c:pt idx="1798">
                  <c:v>398792581.56302243</c:v>
                </c:pt>
                <c:pt idx="1799">
                  <c:v>399075441.35378987</c:v>
                </c:pt>
                <c:pt idx="1800">
                  <c:v>399358309.97575915</c:v>
                </c:pt>
                <c:pt idx="1801">
                  <c:v>399641187.40753847</c:v>
                </c:pt>
                <c:pt idx="1802">
                  <c:v>399924073.62778825</c:v>
                </c:pt>
                <c:pt idx="1803">
                  <c:v>400206968.61522013</c:v>
                </c:pt>
                <c:pt idx="1804">
                  <c:v>400489872.34859776</c:v>
                </c:pt>
                <c:pt idx="1805">
                  <c:v>400772784.80673593</c:v>
                </c:pt>
                <c:pt idx="1806">
                  <c:v>401055705.96850085</c:v>
                </c:pt>
                <c:pt idx="1807">
                  <c:v>401338635.81281006</c:v>
                </c:pt>
                <c:pt idx="1808">
                  <c:v>401621574.31863183</c:v>
                </c:pt>
                <c:pt idx="1809">
                  <c:v>401904521.46498573</c:v>
                </c:pt>
                <c:pt idx="1810">
                  <c:v>402187477.23094195</c:v>
                </c:pt>
                <c:pt idx="1811">
                  <c:v>402470441.59562141</c:v>
                </c:pt>
                <c:pt idx="1812">
                  <c:v>402753414.53819555</c:v>
                </c:pt>
                <c:pt idx="1813">
                  <c:v>403036396.0378865</c:v>
                </c:pt>
                <c:pt idx="1814">
                  <c:v>403319386.07396644</c:v>
                </c:pt>
                <c:pt idx="1815">
                  <c:v>403602384.62575793</c:v>
                </c:pt>
                <c:pt idx="1816">
                  <c:v>403885391.67263347</c:v>
                </c:pt>
                <c:pt idx="1817">
                  <c:v>404168407.19401568</c:v>
                </c:pt>
                <c:pt idx="1818">
                  <c:v>404451431.16937697</c:v>
                </c:pt>
                <c:pt idx="1819">
                  <c:v>404734463.57823944</c:v>
                </c:pt>
                <c:pt idx="1820">
                  <c:v>405017504.40017474</c:v>
                </c:pt>
                <c:pt idx="1821">
                  <c:v>405300553.61480421</c:v>
                </c:pt>
                <c:pt idx="1822">
                  <c:v>405583611.20179826</c:v>
                </c:pt>
                <c:pt idx="1823">
                  <c:v>405866677.14087689</c:v>
                </c:pt>
                <c:pt idx="1824">
                  <c:v>406149751.41180885</c:v>
                </c:pt>
                <c:pt idx="1825">
                  <c:v>406432833.9944123</c:v>
                </c:pt>
                <c:pt idx="1826">
                  <c:v>406715924.86855382</c:v>
                </c:pt>
                <c:pt idx="1827">
                  <c:v>406999024.01414925</c:v>
                </c:pt>
                <c:pt idx="1828">
                  <c:v>407282131.41116267</c:v>
                </c:pt>
                <c:pt idx="1829">
                  <c:v>407565247.03960687</c:v>
                </c:pt>
                <c:pt idx="1830">
                  <c:v>407848370.87954313</c:v>
                </c:pt>
                <c:pt idx="1831">
                  <c:v>408131502.9110809</c:v>
                </c:pt>
                <c:pt idx="1832">
                  <c:v>408414643.11437786</c:v>
                </c:pt>
                <c:pt idx="1833">
                  <c:v>408697791.46963966</c:v>
                </c:pt>
                <c:pt idx="1834">
                  <c:v>408980947.95712006</c:v>
                </c:pt>
                <c:pt idx="1835">
                  <c:v>409264112.55712062</c:v>
                </c:pt>
                <c:pt idx="1836">
                  <c:v>409547285.24999052</c:v>
                </c:pt>
                <c:pt idx="1837">
                  <c:v>409830466.01612657</c:v>
                </c:pt>
                <c:pt idx="1838">
                  <c:v>410113654.83597314</c:v>
                </c:pt>
                <c:pt idx="1839">
                  <c:v>410396851.69002175</c:v>
                </c:pt>
                <c:pt idx="1840">
                  <c:v>410680056.55881149</c:v>
                </c:pt>
                <c:pt idx="1841">
                  <c:v>410963269.42292851</c:v>
                </c:pt>
                <c:pt idx="1842">
                  <c:v>411246490.26300567</c:v>
                </c:pt>
                <c:pt idx="1843">
                  <c:v>411529719.05972314</c:v>
                </c:pt>
                <c:pt idx="1844">
                  <c:v>411812955.7938078</c:v>
                </c:pt>
                <c:pt idx="1845">
                  <c:v>412096200.44603306</c:v>
                </c:pt>
                <c:pt idx="1846">
                  <c:v>412379452.99721897</c:v>
                </c:pt>
                <c:pt idx="1847">
                  <c:v>412662713.42823201</c:v>
                </c:pt>
                <c:pt idx="1848">
                  <c:v>412945981.71998519</c:v>
                </c:pt>
                <c:pt idx="1849">
                  <c:v>413229257.85343748</c:v>
                </c:pt>
                <c:pt idx="1850">
                  <c:v>413512541.80959427</c:v>
                </c:pt>
                <c:pt idx="1851">
                  <c:v>413795833.56950665</c:v>
                </c:pt>
                <c:pt idx="1852">
                  <c:v>414079133.11427188</c:v>
                </c:pt>
                <c:pt idx="1853">
                  <c:v>414362440.42503279</c:v>
                </c:pt>
                <c:pt idx="1854">
                  <c:v>414645755.48297805</c:v>
                </c:pt>
                <c:pt idx="1855">
                  <c:v>414929078.26934189</c:v>
                </c:pt>
                <c:pt idx="1856">
                  <c:v>415212408.76540375</c:v>
                </c:pt>
                <c:pt idx="1857">
                  <c:v>415495746.95248884</c:v>
                </c:pt>
                <c:pt idx="1858">
                  <c:v>415779092.81196713</c:v>
                </c:pt>
                <c:pt idx="1859">
                  <c:v>416062446.32525414</c:v>
                </c:pt>
                <c:pt idx="1860">
                  <c:v>416345807.47381032</c:v>
                </c:pt>
                <c:pt idx="1861">
                  <c:v>416629176.23914057</c:v>
                </c:pt>
                <c:pt idx="1862">
                  <c:v>416912552.60279524</c:v>
                </c:pt>
                <c:pt idx="1863">
                  <c:v>417195936.54636902</c:v>
                </c:pt>
                <c:pt idx="1864">
                  <c:v>417479328.0515011</c:v>
                </c:pt>
                <c:pt idx="1865">
                  <c:v>417762727.09987569</c:v>
                </c:pt>
                <c:pt idx="1866">
                  <c:v>418046133.67322046</c:v>
                </c:pt>
                <c:pt idx="1867">
                  <c:v>418329547.75330818</c:v>
                </c:pt>
                <c:pt idx="1868">
                  <c:v>418612969.32195538</c:v>
                </c:pt>
                <c:pt idx="1869">
                  <c:v>418896398.36102265</c:v>
                </c:pt>
                <c:pt idx="1870">
                  <c:v>419179834.85241449</c:v>
                </c:pt>
                <c:pt idx="1871">
                  <c:v>419463278.77807939</c:v>
                </c:pt>
                <c:pt idx="1872">
                  <c:v>419746730.12000954</c:v>
                </c:pt>
                <c:pt idx="1873">
                  <c:v>420030188.86024064</c:v>
                </c:pt>
                <c:pt idx="1874">
                  <c:v>420313654.98085195</c:v>
                </c:pt>
                <c:pt idx="1875">
                  <c:v>420597128.46396613</c:v>
                </c:pt>
                <c:pt idx="1876">
                  <c:v>420880609.29174918</c:v>
                </c:pt>
                <c:pt idx="1877">
                  <c:v>421164097.44641018</c:v>
                </c:pt>
                <c:pt idx="1878">
                  <c:v>421447592.91020155</c:v>
                </c:pt>
                <c:pt idx="1879">
                  <c:v>421731095.66541857</c:v>
                </c:pt>
                <c:pt idx="1880">
                  <c:v>422014605.69439918</c:v>
                </c:pt>
                <c:pt idx="1881">
                  <c:v>422298122.97952443</c:v>
                </c:pt>
                <c:pt idx="1882">
                  <c:v>422581647.50321794</c:v>
                </c:pt>
                <c:pt idx="1883">
                  <c:v>422865179.24794596</c:v>
                </c:pt>
                <c:pt idx="1884">
                  <c:v>423148718.196217</c:v>
                </c:pt>
                <c:pt idx="1885">
                  <c:v>423432264.3305822</c:v>
                </c:pt>
                <c:pt idx="1886">
                  <c:v>423715817.63363481</c:v>
                </c:pt>
                <c:pt idx="1887">
                  <c:v>423999378.08801025</c:v>
                </c:pt>
                <c:pt idx="1888">
                  <c:v>424282945.67638606</c:v>
                </c:pt>
                <c:pt idx="1889">
                  <c:v>424566520.38148165</c:v>
                </c:pt>
                <c:pt idx="1890">
                  <c:v>424850102.18605852</c:v>
                </c:pt>
                <c:pt idx="1891">
                  <c:v>425133691.07291955</c:v>
                </c:pt>
                <c:pt idx="1892">
                  <c:v>425417287.02490973</c:v>
                </c:pt>
                <c:pt idx="1893">
                  <c:v>425700890.0249151</c:v>
                </c:pt>
                <c:pt idx="1894">
                  <c:v>425984500.05586362</c:v>
                </c:pt>
                <c:pt idx="1895">
                  <c:v>426268117.10072422</c:v>
                </c:pt>
                <c:pt idx="1896">
                  <c:v>426551741.14250743</c:v>
                </c:pt>
                <c:pt idx="1897">
                  <c:v>426835372.16426468</c:v>
                </c:pt>
                <c:pt idx="1898">
                  <c:v>427119010.14908844</c:v>
                </c:pt>
                <c:pt idx="1899">
                  <c:v>427402655.08011252</c:v>
                </c:pt>
                <c:pt idx="1900">
                  <c:v>427686306.94051099</c:v>
                </c:pt>
                <c:pt idx="1901">
                  <c:v>427969965.71349913</c:v>
                </c:pt>
                <c:pt idx="1902">
                  <c:v>428253631.38233274</c:v>
                </c:pt>
                <c:pt idx="1903">
                  <c:v>428537303.93030816</c:v>
                </c:pt>
                <c:pt idx="1904">
                  <c:v>428820983.3407622</c:v>
                </c:pt>
                <c:pt idx="1905">
                  <c:v>429104669.59707206</c:v>
                </c:pt>
                <c:pt idx="1906">
                  <c:v>429388362.6826551</c:v>
                </c:pt>
                <c:pt idx="1907">
                  <c:v>429672062.58096892</c:v>
                </c:pt>
                <c:pt idx="1908">
                  <c:v>429955769.27551132</c:v>
                </c:pt>
                <c:pt idx="1909">
                  <c:v>430239482.74981993</c:v>
                </c:pt>
                <c:pt idx="1910">
                  <c:v>430523202.98747218</c:v>
                </c:pt>
                <c:pt idx="1911">
                  <c:v>430806929.97208542</c:v>
                </c:pt>
                <c:pt idx="1912">
                  <c:v>431090663.68731672</c:v>
                </c:pt>
                <c:pt idx="1913">
                  <c:v>431374404.11686254</c:v>
                </c:pt>
                <c:pt idx="1914">
                  <c:v>431658151.24445897</c:v>
                </c:pt>
                <c:pt idx="1915">
                  <c:v>431941905.05388153</c:v>
                </c:pt>
                <c:pt idx="1916">
                  <c:v>432225665.52894503</c:v>
                </c:pt>
                <c:pt idx="1917">
                  <c:v>432509432.6535033</c:v>
                </c:pt>
                <c:pt idx="1918">
                  <c:v>432793206.41144955</c:v>
                </c:pt>
                <c:pt idx="1919">
                  <c:v>433076986.78671581</c:v>
                </c:pt>
                <c:pt idx="1920">
                  <c:v>433360773.76327312</c:v>
                </c:pt>
                <c:pt idx="1921">
                  <c:v>433644567.3251313</c:v>
                </c:pt>
                <c:pt idx="1922">
                  <c:v>433928367.45633888</c:v>
                </c:pt>
                <c:pt idx="1923">
                  <c:v>434212174.14098322</c:v>
                </c:pt>
                <c:pt idx="1924">
                  <c:v>434495987.36319</c:v>
                </c:pt>
                <c:pt idx="1925">
                  <c:v>434779807.10712343</c:v>
                </c:pt>
                <c:pt idx="1926">
                  <c:v>435063633.35698605</c:v>
                </c:pt>
                <c:pt idx="1927">
                  <c:v>435347466.09701878</c:v>
                </c:pt>
                <c:pt idx="1928">
                  <c:v>435631305.31150049</c:v>
                </c:pt>
                <c:pt idx="1929">
                  <c:v>435915150.98474836</c:v>
                </c:pt>
                <c:pt idx="1930">
                  <c:v>436199003.10111749</c:v>
                </c:pt>
                <c:pt idx="1931">
                  <c:v>436482861.64500093</c:v>
                </c:pt>
                <c:pt idx="1932">
                  <c:v>436766726.6008293</c:v>
                </c:pt>
                <c:pt idx="1933">
                  <c:v>437050597.95307124</c:v>
                </c:pt>
                <c:pt idx="1934">
                  <c:v>437334475.68623269</c:v>
                </c:pt>
                <c:pt idx="1935">
                  <c:v>437618359.78485733</c:v>
                </c:pt>
                <c:pt idx="1936">
                  <c:v>437902250.23352635</c:v>
                </c:pt>
                <c:pt idx="1937">
                  <c:v>438186147.0168581</c:v>
                </c:pt>
                <c:pt idx="1938">
                  <c:v>438470050.11950833</c:v>
                </c:pt>
                <c:pt idx="1939">
                  <c:v>438753959.5261699</c:v>
                </c:pt>
                <c:pt idx="1940">
                  <c:v>439037875.22157276</c:v>
                </c:pt>
                <c:pt idx="1941">
                  <c:v>439321797.19048375</c:v>
                </c:pt>
                <c:pt idx="1942">
                  <c:v>439605725.41770673</c:v>
                </c:pt>
                <c:pt idx="1943">
                  <c:v>439889659.88808233</c:v>
                </c:pt>
                <c:pt idx="1944">
                  <c:v>440173600.58648801</c:v>
                </c:pt>
                <c:pt idx="1945">
                  <c:v>440457547.49783754</c:v>
                </c:pt>
                <c:pt idx="1946">
                  <c:v>440741500.60708171</c:v>
                </c:pt>
                <c:pt idx="1947">
                  <c:v>441025459.89920729</c:v>
                </c:pt>
                <c:pt idx="1948">
                  <c:v>441309425.35923779</c:v>
                </c:pt>
                <c:pt idx="1949">
                  <c:v>441593396.9722327</c:v>
                </c:pt>
                <c:pt idx="1950">
                  <c:v>441877374.72328782</c:v>
                </c:pt>
                <c:pt idx="1951">
                  <c:v>442161358.59753519</c:v>
                </c:pt>
                <c:pt idx="1952">
                  <c:v>442445348.58014268</c:v>
                </c:pt>
                <c:pt idx="1953">
                  <c:v>442729344.65631425</c:v>
                </c:pt>
                <c:pt idx="1954">
                  <c:v>443013346.81128937</c:v>
                </c:pt>
                <c:pt idx="1955">
                  <c:v>443297355.03034377</c:v>
                </c:pt>
                <c:pt idx="1956">
                  <c:v>443581369.29878831</c:v>
                </c:pt>
                <c:pt idx="1957">
                  <c:v>443865389.60196996</c:v>
                </c:pt>
                <c:pt idx="1958">
                  <c:v>444149415.92527062</c:v>
                </c:pt>
                <c:pt idx="1959">
                  <c:v>444433448.25410801</c:v>
                </c:pt>
                <c:pt idx="1960">
                  <c:v>444717486.57393533</c:v>
                </c:pt>
                <c:pt idx="1961">
                  <c:v>445001530.87024027</c:v>
                </c:pt>
                <c:pt idx="1962">
                  <c:v>445285581.12854642</c:v>
                </c:pt>
                <c:pt idx="1963">
                  <c:v>445569637.33441222</c:v>
                </c:pt>
                <c:pt idx="1964">
                  <c:v>445853699.47343075</c:v>
                </c:pt>
                <c:pt idx="1965">
                  <c:v>446137767.53123063</c:v>
                </c:pt>
                <c:pt idx="1966">
                  <c:v>446421841.4934746</c:v>
                </c:pt>
                <c:pt idx="1967">
                  <c:v>446705921.34586072</c:v>
                </c:pt>
                <c:pt idx="1968">
                  <c:v>446990007.0741213</c:v>
                </c:pt>
                <c:pt idx="1969">
                  <c:v>447274098.6640234</c:v>
                </c:pt>
                <c:pt idx="1970">
                  <c:v>447558196.10136837</c:v>
                </c:pt>
                <c:pt idx="1971">
                  <c:v>447842299.37199223</c:v>
                </c:pt>
                <c:pt idx="1972">
                  <c:v>448126408.46176523</c:v>
                </c:pt>
                <c:pt idx="1973">
                  <c:v>448410523.35659146</c:v>
                </c:pt>
                <c:pt idx="1974">
                  <c:v>448694644.04240984</c:v>
                </c:pt>
                <c:pt idx="1975">
                  <c:v>448978770.50519276</c:v>
                </c:pt>
                <c:pt idx="1976">
                  <c:v>449262902.73094684</c:v>
                </c:pt>
                <c:pt idx="1977">
                  <c:v>449547040.70571268</c:v>
                </c:pt>
                <c:pt idx="1978">
                  <c:v>449831184.41556448</c:v>
                </c:pt>
                <c:pt idx="1979">
                  <c:v>450115333.84661019</c:v>
                </c:pt>
                <c:pt idx="1980">
                  <c:v>450399488.98499167</c:v>
                </c:pt>
                <c:pt idx="1981">
                  <c:v>450683649.8168841</c:v>
                </c:pt>
                <c:pt idx="1982">
                  <c:v>450967816.32849622</c:v>
                </c:pt>
                <c:pt idx="1983">
                  <c:v>451251988.5060702</c:v>
                </c:pt>
                <c:pt idx="1984">
                  <c:v>451536166.33588147</c:v>
                </c:pt>
                <c:pt idx="1985">
                  <c:v>451820349.80423874</c:v>
                </c:pt>
                <c:pt idx="1986">
                  <c:v>452104538.89748383</c:v>
                </c:pt>
                <c:pt idx="1987">
                  <c:v>452388733.60199189</c:v>
                </c:pt>
                <c:pt idx="1988">
                  <c:v>452672933.90417075</c:v>
                </c:pt>
                <c:pt idx="1989">
                  <c:v>452957139.7904613</c:v>
                </c:pt>
                <c:pt idx="1990">
                  <c:v>453241351.24733728</c:v>
                </c:pt>
                <c:pt idx="1991">
                  <c:v>453525568.26130521</c:v>
                </c:pt>
                <c:pt idx="1992">
                  <c:v>453809790.81890434</c:v>
                </c:pt>
                <c:pt idx="1993">
                  <c:v>454094018.90670639</c:v>
                </c:pt>
                <c:pt idx="1994">
                  <c:v>454378252.51131564</c:v>
                </c:pt>
                <c:pt idx="1995">
                  <c:v>454662491.61936897</c:v>
                </c:pt>
                <c:pt idx="1996">
                  <c:v>454946736.21753532</c:v>
                </c:pt>
                <c:pt idx="1997">
                  <c:v>455230986.29251629</c:v>
                </c:pt>
                <c:pt idx="1998">
                  <c:v>455515241.83104545</c:v>
                </c:pt>
                <c:pt idx="1999">
                  <c:v>455799502.81988859</c:v>
                </c:pt>
                <c:pt idx="2000">
                  <c:v>456083769.24584353</c:v>
                </c:pt>
                <c:pt idx="2001">
                  <c:v>456368041.09574008</c:v>
                </c:pt>
                <c:pt idx="2002">
                  <c:v>456652318.35643995</c:v>
                </c:pt>
                <c:pt idx="2003">
                  <c:v>456936601.01483673</c:v>
                </c:pt>
                <c:pt idx="2004">
                  <c:v>457220889.05785561</c:v>
                </c:pt>
                <c:pt idx="2005">
                  <c:v>457505182.47245353</c:v>
                </c:pt>
                <c:pt idx="2006">
                  <c:v>457789481.24561918</c:v>
                </c:pt>
                <c:pt idx="2007">
                  <c:v>458073785.36437243</c:v>
                </c:pt>
                <c:pt idx="2008">
                  <c:v>458358094.81576502</c:v>
                </c:pt>
                <c:pt idx="2009">
                  <c:v>458642409.58687967</c:v>
                </c:pt>
                <c:pt idx="2010">
                  <c:v>458926729.66483045</c:v>
                </c:pt>
                <c:pt idx="2011">
                  <c:v>459211055.03676295</c:v>
                </c:pt>
                <c:pt idx="2012">
                  <c:v>459495385.68985349</c:v>
                </c:pt>
                <c:pt idx="2013">
                  <c:v>459779721.61130977</c:v>
                </c:pt>
                <c:pt idx="2014">
                  <c:v>460064062.78837031</c:v>
                </c:pt>
                <c:pt idx="2015">
                  <c:v>460348409.20830458</c:v>
                </c:pt>
                <c:pt idx="2016">
                  <c:v>460632760.85841292</c:v>
                </c:pt>
                <c:pt idx="2017">
                  <c:v>460917117.72602636</c:v>
                </c:pt>
                <c:pt idx="2018">
                  <c:v>461201479.7985065</c:v>
                </c:pt>
                <c:pt idx="2019">
                  <c:v>461485847.06324595</c:v>
                </c:pt>
                <c:pt idx="2020">
                  <c:v>461770219.50766766</c:v>
                </c:pt>
                <c:pt idx="2021">
                  <c:v>462054597.11922479</c:v>
                </c:pt>
                <c:pt idx="2022">
                  <c:v>462338979.88540119</c:v>
                </c:pt>
                <c:pt idx="2023">
                  <c:v>462623367.79371089</c:v>
                </c:pt>
                <c:pt idx="2024">
                  <c:v>462907760.83169842</c:v>
                </c:pt>
                <c:pt idx="2025">
                  <c:v>463192158.98693806</c:v>
                </c:pt>
                <c:pt idx="2026">
                  <c:v>463476562.24703449</c:v>
                </c:pt>
                <c:pt idx="2027">
                  <c:v>463760970.59962231</c:v>
                </c:pt>
                <c:pt idx="2028">
                  <c:v>464045384.03236616</c:v>
                </c:pt>
                <c:pt idx="2029">
                  <c:v>464329802.53296041</c:v>
                </c:pt>
                <c:pt idx="2030">
                  <c:v>464614226.08912939</c:v>
                </c:pt>
                <c:pt idx="2031">
                  <c:v>464898654.68862712</c:v>
                </c:pt>
                <c:pt idx="2032">
                  <c:v>465183088.31923711</c:v>
                </c:pt>
                <c:pt idx="2033">
                  <c:v>465467526.96877283</c:v>
                </c:pt>
                <c:pt idx="2034">
                  <c:v>465751970.62507677</c:v>
                </c:pt>
                <c:pt idx="2035">
                  <c:v>466036419.27602142</c:v>
                </c:pt>
                <c:pt idx="2036">
                  <c:v>466320872.90950835</c:v>
                </c:pt>
                <c:pt idx="2037">
                  <c:v>466605331.51346821</c:v>
                </c:pt>
                <c:pt idx="2038">
                  <c:v>466889795.07586139</c:v>
                </c:pt>
                <c:pt idx="2039">
                  <c:v>467174263.58467716</c:v>
                </c:pt>
                <c:pt idx="2040">
                  <c:v>467458737.02793378</c:v>
                </c:pt>
                <c:pt idx="2041">
                  <c:v>467743215.3936789</c:v>
                </c:pt>
                <c:pt idx="2042">
                  <c:v>468027698.66998857</c:v>
                </c:pt>
                <c:pt idx="2043">
                  <c:v>468312186.84496832</c:v>
                </c:pt>
                <c:pt idx="2044">
                  <c:v>468596679.90675199</c:v>
                </c:pt>
                <c:pt idx="2045">
                  <c:v>468881177.84350258</c:v>
                </c:pt>
                <c:pt idx="2046">
                  <c:v>469165680.64341146</c:v>
                </c:pt>
                <c:pt idx="2047">
                  <c:v>469450188.29469889</c:v>
                </c:pt>
                <c:pt idx="2048">
                  <c:v>469734700.78561318</c:v>
                </c:pt>
                <c:pt idx="2049">
                  <c:v>470019218.10443175</c:v>
                </c:pt>
                <c:pt idx="2050">
                  <c:v>470303740.23945975</c:v>
                </c:pt>
                <c:pt idx="2051">
                  <c:v>470588267.17903119</c:v>
                </c:pt>
                <c:pt idx="2052">
                  <c:v>470872798.91150808</c:v>
                </c:pt>
                <c:pt idx="2053">
                  <c:v>471157335.42528057</c:v>
                </c:pt>
                <c:pt idx="2054">
                  <c:v>471441876.70876735</c:v>
                </c:pt>
                <c:pt idx="2055">
                  <c:v>471726422.75041449</c:v>
                </c:pt>
                <c:pt idx="2056">
                  <c:v>472010973.53869671</c:v>
                </c:pt>
                <c:pt idx="2057">
                  <c:v>472295529.06211609</c:v>
                </c:pt>
                <c:pt idx="2058">
                  <c:v>472580089.30920297</c:v>
                </c:pt>
                <c:pt idx="2059">
                  <c:v>472864654.26851535</c:v>
                </c:pt>
                <c:pt idx="2060">
                  <c:v>473149223.9286387</c:v>
                </c:pt>
                <c:pt idx="2061">
                  <c:v>473433798.2781865</c:v>
                </c:pt>
                <c:pt idx="2062">
                  <c:v>473718377.30579978</c:v>
                </c:pt>
                <c:pt idx="2063">
                  <c:v>474002961.00014681</c:v>
                </c:pt>
                <c:pt idx="2064">
                  <c:v>474287549.34992343</c:v>
                </c:pt>
                <c:pt idx="2065">
                  <c:v>474572142.343853</c:v>
                </c:pt>
                <c:pt idx="2066">
                  <c:v>474856739.97068608</c:v>
                </c:pt>
                <c:pt idx="2067">
                  <c:v>475141342.21920055</c:v>
                </c:pt>
                <c:pt idx="2068">
                  <c:v>475425949.07820129</c:v>
                </c:pt>
                <c:pt idx="2069">
                  <c:v>475710560.53652048</c:v>
                </c:pt>
                <c:pt idx="2070">
                  <c:v>475995176.58301741</c:v>
                </c:pt>
                <c:pt idx="2071">
                  <c:v>476279797.20657802</c:v>
                </c:pt>
                <c:pt idx="2072">
                  <c:v>476564422.39611548</c:v>
                </c:pt>
                <c:pt idx="2073">
                  <c:v>476849052.14056987</c:v>
                </c:pt>
                <c:pt idx="2074">
                  <c:v>477133686.42890781</c:v>
                </c:pt>
                <c:pt idx="2075">
                  <c:v>477418325.25012273</c:v>
                </c:pt>
                <c:pt idx="2076">
                  <c:v>477702968.59323466</c:v>
                </c:pt>
                <c:pt idx="2077">
                  <c:v>477987616.44729054</c:v>
                </c:pt>
                <c:pt idx="2078">
                  <c:v>478272268.80136347</c:v>
                </c:pt>
                <c:pt idx="2079">
                  <c:v>478556925.64455312</c:v>
                </c:pt>
                <c:pt idx="2080">
                  <c:v>478841586.96598572</c:v>
                </c:pt>
                <c:pt idx="2081">
                  <c:v>479126252.75481361</c:v>
                </c:pt>
                <c:pt idx="2082">
                  <c:v>479410923.00021577</c:v>
                </c:pt>
                <c:pt idx="2083">
                  <c:v>479695597.69139683</c:v>
                </c:pt>
                <c:pt idx="2084">
                  <c:v>479980276.81758797</c:v>
                </c:pt>
                <c:pt idx="2085">
                  <c:v>480264960.36804664</c:v>
                </c:pt>
                <c:pt idx="2086">
                  <c:v>480549648.33205557</c:v>
                </c:pt>
                <c:pt idx="2087">
                  <c:v>480834340.6989243</c:v>
                </c:pt>
                <c:pt idx="2088">
                  <c:v>481119037.45798767</c:v>
                </c:pt>
                <c:pt idx="2089">
                  <c:v>481403738.59860659</c:v>
                </c:pt>
                <c:pt idx="2090">
                  <c:v>481688444.1101678</c:v>
                </c:pt>
                <c:pt idx="2091">
                  <c:v>481973153.98208368</c:v>
                </c:pt>
                <c:pt idx="2092">
                  <c:v>482257868.20379215</c:v>
                </c:pt>
                <c:pt idx="2093">
                  <c:v>482542586.76475692</c:v>
                </c:pt>
                <c:pt idx="2094">
                  <c:v>482827309.65446699</c:v>
                </c:pt>
                <c:pt idx="2095">
                  <c:v>483112036.86243695</c:v>
                </c:pt>
                <c:pt idx="2096">
                  <c:v>483396768.37820697</c:v>
                </c:pt>
                <c:pt idx="2097">
                  <c:v>483681504.19134206</c:v>
                </c:pt>
                <c:pt idx="2098">
                  <c:v>483966244.29143298</c:v>
                </c:pt>
                <c:pt idx="2099">
                  <c:v>484250988.66809565</c:v>
                </c:pt>
                <c:pt idx="2100">
                  <c:v>484535737.31097084</c:v>
                </c:pt>
                <c:pt idx="2101">
                  <c:v>484820490.20972455</c:v>
                </c:pt>
                <c:pt idx="2102">
                  <c:v>485105247.35404813</c:v>
                </c:pt>
                <c:pt idx="2103">
                  <c:v>485390008.73365742</c:v>
                </c:pt>
                <c:pt idx="2104">
                  <c:v>485674774.33829337</c:v>
                </c:pt>
                <c:pt idx="2105">
                  <c:v>485959544.157722</c:v>
                </c:pt>
                <c:pt idx="2106">
                  <c:v>486244318.18173373</c:v>
                </c:pt>
                <c:pt idx="2107">
                  <c:v>486529096.40014392</c:v>
                </c:pt>
                <c:pt idx="2108">
                  <c:v>486813878.80279261</c:v>
                </c:pt>
                <c:pt idx="2109">
                  <c:v>487098665.37954438</c:v>
                </c:pt>
                <c:pt idx="2110">
                  <c:v>487383456.12028849</c:v>
                </c:pt>
                <c:pt idx="2111">
                  <c:v>487668251.01493841</c:v>
                </c:pt>
                <c:pt idx="2112">
                  <c:v>487953050.05343252</c:v>
                </c:pt>
                <c:pt idx="2113">
                  <c:v>488237853.22573292</c:v>
                </c:pt>
                <c:pt idx="2114">
                  <c:v>488522660.5218268</c:v>
                </c:pt>
                <c:pt idx="2115">
                  <c:v>488807471.93172479</c:v>
                </c:pt>
                <c:pt idx="2116">
                  <c:v>489092287.44546235</c:v>
                </c:pt>
                <c:pt idx="2117">
                  <c:v>489377107.0530988</c:v>
                </c:pt>
                <c:pt idx="2118">
                  <c:v>489661930.74471754</c:v>
                </c:pt>
                <c:pt idx="2119">
                  <c:v>489946758.5104261</c:v>
                </c:pt>
                <c:pt idx="2120">
                  <c:v>490231590.34035581</c:v>
                </c:pt>
                <c:pt idx="2121">
                  <c:v>490516426.22466213</c:v>
                </c:pt>
                <c:pt idx="2122">
                  <c:v>490801266.15352416</c:v>
                </c:pt>
                <c:pt idx="2123">
                  <c:v>491086110.11714482</c:v>
                </c:pt>
                <c:pt idx="2124">
                  <c:v>491370958.10575086</c:v>
                </c:pt>
                <c:pt idx="2125">
                  <c:v>491655810.10959274</c:v>
                </c:pt>
                <c:pt idx="2126">
                  <c:v>491940666.11894429</c:v>
                </c:pt>
                <c:pt idx="2127">
                  <c:v>492225526.12410307</c:v>
                </c:pt>
                <c:pt idx="2128">
                  <c:v>492510390.11539018</c:v>
                </c:pt>
                <c:pt idx="2129">
                  <c:v>492795258.08315015</c:v>
                </c:pt>
                <c:pt idx="2130">
                  <c:v>493080130.01775074</c:v>
                </c:pt>
                <c:pt idx="2131">
                  <c:v>493365005.90958345</c:v>
                </c:pt>
                <c:pt idx="2132">
                  <c:v>493649885.74906236</c:v>
                </c:pt>
                <c:pt idx="2133">
                  <c:v>493934769.52662551</c:v>
                </c:pt>
                <c:pt idx="2134">
                  <c:v>494219657.23273349</c:v>
                </c:pt>
                <c:pt idx="2135">
                  <c:v>494504548.8578707</c:v>
                </c:pt>
                <c:pt idx="2136">
                  <c:v>494789444.39254355</c:v>
                </c:pt>
                <c:pt idx="2137">
                  <c:v>495074343.82728267</c:v>
                </c:pt>
                <c:pt idx="2138">
                  <c:v>495359247.15264058</c:v>
                </c:pt>
                <c:pt idx="2139">
                  <c:v>495644154.35919338</c:v>
                </c:pt>
                <c:pt idx="2140">
                  <c:v>495929065.43753958</c:v>
                </c:pt>
                <c:pt idx="2141">
                  <c:v>496213980.37830073</c:v>
                </c:pt>
                <c:pt idx="2142">
                  <c:v>496498899.17212105</c:v>
                </c:pt>
                <c:pt idx="2143">
                  <c:v>496783821.80966717</c:v>
                </c:pt>
                <c:pt idx="2144">
                  <c:v>497068748.28162861</c:v>
                </c:pt>
                <c:pt idx="2145">
                  <c:v>497353678.57871741</c:v>
                </c:pt>
                <c:pt idx="2146">
                  <c:v>497638612.69166797</c:v>
                </c:pt>
                <c:pt idx="2147">
                  <c:v>497923550.61123735</c:v>
                </c:pt>
                <c:pt idx="2148">
                  <c:v>498208492.32820463</c:v>
                </c:pt>
                <c:pt idx="2149">
                  <c:v>498493437.8333717</c:v>
                </c:pt>
                <c:pt idx="2150">
                  <c:v>498778387.11756235</c:v>
                </c:pt>
                <c:pt idx="2151">
                  <c:v>499063340.17162287</c:v>
                </c:pt>
                <c:pt idx="2152">
                  <c:v>499348296.98642135</c:v>
                </c:pt>
                <c:pt idx="2153">
                  <c:v>499633257.55284846</c:v>
                </c:pt>
                <c:pt idx="2154">
                  <c:v>499918221.86181664</c:v>
                </c:pt>
                <c:pt idx="2155">
                  <c:v>500203189.9042604</c:v>
                </c:pt>
                <c:pt idx="2156">
                  <c:v>500488161.67113632</c:v>
                </c:pt>
                <c:pt idx="2157">
                  <c:v>500773137.15342271</c:v>
                </c:pt>
                <c:pt idx="2158">
                  <c:v>501058116.34211987</c:v>
                </c:pt>
                <c:pt idx="2159">
                  <c:v>501343099.22824961</c:v>
                </c:pt>
                <c:pt idx="2160">
                  <c:v>501628085.80285615</c:v>
                </c:pt>
                <c:pt idx="2161">
                  <c:v>501913076.05700469</c:v>
                </c:pt>
                <c:pt idx="2162">
                  <c:v>502198069.98178232</c:v>
                </c:pt>
                <c:pt idx="2163">
                  <c:v>502483067.56829792</c:v>
                </c:pt>
                <c:pt idx="2164">
                  <c:v>502768068.80768174</c:v>
                </c:pt>
                <c:pt idx="2165">
                  <c:v>503053073.6910854</c:v>
                </c:pt>
                <c:pt idx="2166">
                  <c:v>503338082.20968211</c:v>
                </c:pt>
                <c:pt idx="2167">
                  <c:v>503623094.35466647</c:v>
                </c:pt>
                <c:pt idx="2168">
                  <c:v>503908110.11725438</c:v>
                </c:pt>
                <c:pt idx="2169">
                  <c:v>504193129.48868293</c:v>
                </c:pt>
                <c:pt idx="2170">
                  <c:v>504478152.46021068</c:v>
                </c:pt>
                <c:pt idx="2171">
                  <c:v>504763179.02311695</c:v>
                </c:pt>
                <c:pt idx="2172">
                  <c:v>505048209.16870254</c:v>
                </c:pt>
                <c:pt idx="2173">
                  <c:v>505333242.88828921</c:v>
                </c:pt>
                <c:pt idx="2174">
                  <c:v>505618280.17321974</c:v>
                </c:pt>
                <c:pt idx="2175">
                  <c:v>505903321.01485795</c:v>
                </c:pt>
                <c:pt idx="2176">
                  <c:v>506188365.40458834</c:v>
                </c:pt>
                <c:pt idx="2177">
                  <c:v>506473413.33381659</c:v>
                </c:pt>
                <c:pt idx="2178">
                  <c:v>506758464.79396892</c:v>
                </c:pt>
                <c:pt idx="2179">
                  <c:v>507043519.7764926</c:v>
                </c:pt>
                <c:pt idx="2180">
                  <c:v>507328578.27285546</c:v>
                </c:pt>
                <c:pt idx="2181">
                  <c:v>507613640.27454591</c:v>
                </c:pt>
                <c:pt idx="2182">
                  <c:v>507898705.77307314</c:v>
                </c:pt>
                <c:pt idx="2183">
                  <c:v>508183774.75996679</c:v>
                </c:pt>
                <c:pt idx="2184">
                  <c:v>508468847.22677714</c:v>
                </c:pt>
                <c:pt idx="2185">
                  <c:v>508753923.16507477</c:v>
                </c:pt>
                <c:pt idx="2186">
                  <c:v>509039002.56645101</c:v>
                </c:pt>
                <c:pt idx="2187">
                  <c:v>509324085.422517</c:v>
                </c:pt>
                <c:pt idx="2188">
                  <c:v>509609171.72490478</c:v>
                </c:pt>
                <c:pt idx="2189">
                  <c:v>509894261.46526617</c:v>
                </c:pt>
                <c:pt idx="2190">
                  <c:v>510179354.63527375</c:v>
                </c:pt>
                <c:pt idx="2191">
                  <c:v>510464451.2266196</c:v>
                </c:pt>
                <c:pt idx="2192">
                  <c:v>510749551.23101658</c:v>
                </c:pt>
                <c:pt idx="2193">
                  <c:v>511034654.64019716</c:v>
                </c:pt>
                <c:pt idx="2194">
                  <c:v>511319761.44591427</c:v>
                </c:pt>
                <c:pt idx="2195">
                  <c:v>511604871.63994026</c:v>
                </c:pt>
                <c:pt idx="2196">
                  <c:v>511889985.21406788</c:v>
                </c:pt>
                <c:pt idx="2197">
                  <c:v>512175102.16010952</c:v>
                </c:pt>
                <c:pt idx="2198">
                  <c:v>512460222.46989757</c:v>
                </c:pt>
                <c:pt idx="2199">
                  <c:v>512745346.13528383</c:v>
                </c:pt>
                <c:pt idx="2200">
                  <c:v>513030473.14814037</c:v>
                </c:pt>
                <c:pt idx="2201">
                  <c:v>513315603.50035864</c:v>
                </c:pt>
                <c:pt idx="2202">
                  <c:v>513600737.18384981</c:v>
                </c:pt>
                <c:pt idx="2203">
                  <c:v>513885874.19054443</c:v>
                </c:pt>
                <c:pt idx="2204">
                  <c:v>514171014.512393</c:v>
                </c:pt>
                <c:pt idx="2205">
                  <c:v>514456158.14136517</c:v>
                </c:pt>
                <c:pt idx="2206">
                  <c:v>514741305.06945032</c:v>
                </c:pt>
                <c:pt idx="2207">
                  <c:v>515026455.28865695</c:v>
                </c:pt>
                <c:pt idx="2208">
                  <c:v>515311608.79101306</c:v>
                </c:pt>
                <c:pt idx="2209">
                  <c:v>515596765.56856596</c:v>
                </c:pt>
                <c:pt idx="2210">
                  <c:v>515881925.61338216</c:v>
                </c:pt>
                <c:pt idx="2211">
                  <c:v>516167088.91754752</c:v>
                </c:pt>
                <c:pt idx="2212">
                  <c:v>516452255.47316712</c:v>
                </c:pt>
                <c:pt idx="2213">
                  <c:v>516737425.27236468</c:v>
                </c:pt>
                <c:pt idx="2214">
                  <c:v>517022598.30728382</c:v>
                </c:pt>
                <c:pt idx="2215">
                  <c:v>517307774.57008624</c:v>
                </c:pt>
                <c:pt idx="2216">
                  <c:v>517592954.05295348</c:v>
                </c:pt>
                <c:pt idx="2217">
                  <c:v>517878136.74808562</c:v>
                </c:pt>
                <c:pt idx="2218">
                  <c:v>518163322.6477015</c:v>
                </c:pt>
                <c:pt idx="2219">
                  <c:v>518448511.744039</c:v>
                </c:pt>
                <c:pt idx="2220">
                  <c:v>518733704.02935493</c:v>
                </c:pt>
                <c:pt idx="2221">
                  <c:v>519018899.49592441</c:v>
                </c:pt>
                <c:pt idx="2222">
                  <c:v>519304098.13604188</c:v>
                </c:pt>
                <c:pt idx="2223">
                  <c:v>519589299.94201988</c:v>
                </c:pt>
                <c:pt idx="2224">
                  <c:v>519874504.90618992</c:v>
                </c:pt>
                <c:pt idx="2225">
                  <c:v>520159713.0209021</c:v>
                </c:pt>
                <c:pt idx="2226">
                  <c:v>520444924.27852476</c:v>
                </c:pt>
                <c:pt idx="2227">
                  <c:v>520730138.67144513</c:v>
                </c:pt>
                <c:pt idx="2228">
                  <c:v>521015356.19206828</c:v>
                </c:pt>
                <c:pt idx="2229">
                  <c:v>521300576.83281839</c:v>
                </c:pt>
                <c:pt idx="2230">
                  <c:v>521585800.58613735</c:v>
                </c:pt>
                <c:pt idx="2231">
                  <c:v>521871027.44448584</c:v>
                </c:pt>
                <c:pt idx="2232">
                  <c:v>522156257.4003427</c:v>
                </c:pt>
                <c:pt idx="2233">
                  <c:v>522441490.44620484</c:v>
                </c:pt>
                <c:pt idx="2234">
                  <c:v>522726726.57458717</c:v>
                </c:pt>
                <c:pt idx="2235">
                  <c:v>523011965.77802336</c:v>
                </c:pt>
                <c:pt idx="2236">
                  <c:v>523297208.04906452</c:v>
                </c:pt>
                <c:pt idx="2237">
                  <c:v>523582453.3802802</c:v>
                </c:pt>
                <c:pt idx="2238">
                  <c:v>523867701.76425773</c:v>
                </c:pt>
                <c:pt idx="2239">
                  <c:v>524152953.19360238</c:v>
                </c:pt>
                <c:pt idx="2240">
                  <c:v>524438207.66093755</c:v>
                </c:pt>
                <c:pt idx="2241">
                  <c:v>524723465.15890443</c:v>
                </c:pt>
                <c:pt idx="2242">
                  <c:v>525008725.68016195</c:v>
                </c:pt>
                <c:pt idx="2243">
                  <c:v>525293989.21738672</c:v>
                </c:pt>
                <c:pt idx="2244">
                  <c:v>525579255.76327354</c:v>
                </c:pt>
                <c:pt idx="2245">
                  <c:v>525864525.3105343</c:v>
                </c:pt>
                <c:pt idx="2246">
                  <c:v>526149797.85189891</c:v>
                </c:pt>
                <c:pt idx="2247">
                  <c:v>526435073.38011485</c:v>
                </c:pt>
                <c:pt idx="2248">
                  <c:v>526720351.88794738</c:v>
                </c:pt>
                <c:pt idx="2249">
                  <c:v>527005633.36817873</c:v>
                </c:pt>
                <c:pt idx="2250">
                  <c:v>527290917.81360888</c:v>
                </c:pt>
                <c:pt idx="2251">
                  <c:v>527576205.2170555</c:v>
                </c:pt>
                <c:pt idx="2252">
                  <c:v>527861495.57135332</c:v>
                </c:pt>
                <c:pt idx="2253">
                  <c:v>528146788.86935472</c:v>
                </c:pt>
                <c:pt idx="2254">
                  <c:v>528432085.10392904</c:v>
                </c:pt>
                <c:pt idx="2255">
                  <c:v>528717384.26796317</c:v>
                </c:pt>
                <c:pt idx="2256">
                  <c:v>529002686.3543613</c:v>
                </c:pt>
                <c:pt idx="2257">
                  <c:v>529287991.35604441</c:v>
                </c:pt>
                <c:pt idx="2258">
                  <c:v>529573299.2659511</c:v>
                </c:pt>
                <c:pt idx="2259">
                  <c:v>529858610.07703662</c:v>
                </c:pt>
                <c:pt idx="2260">
                  <c:v>530143923.78227359</c:v>
                </c:pt>
                <c:pt idx="2261">
                  <c:v>530429240.37465173</c:v>
                </c:pt>
                <c:pt idx="2262">
                  <c:v>530714559.84717721</c:v>
                </c:pt>
                <c:pt idx="2263">
                  <c:v>530999882.19287407</c:v>
                </c:pt>
                <c:pt idx="2264">
                  <c:v>531285207.40478218</c:v>
                </c:pt>
                <c:pt idx="2265">
                  <c:v>531570535.47595906</c:v>
                </c:pt>
                <c:pt idx="2266">
                  <c:v>531855866.39947873</c:v>
                </c:pt>
                <c:pt idx="2267">
                  <c:v>532141200.16843194</c:v>
                </c:pt>
                <c:pt idx="2268">
                  <c:v>532426536.77592623</c:v>
                </c:pt>
                <c:pt idx="2269">
                  <c:v>532711876.21508598</c:v>
                </c:pt>
                <c:pt idx="2270">
                  <c:v>532997218.47905219</c:v>
                </c:pt>
                <c:pt idx="2271">
                  <c:v>533282563.56098223</c:v>
                </c:pt>
                <c:pt idx="2272">
                  <c:v>533567911.45405012</c:v>
                </c:pt>
                <c:pt idx="2273">
                  <c:v>533853262.15144688</c:v>
                </c:pt>
                <c:pt idx="2274">
                  <c:v>534138615.64637935</c:v>
                </c:pt>
                <c:pt idx="2275">
                  <c:v>534423971.93207109</c:v>
                </c:pt>
                <c:pt idx="2276">
                  <c:v>534709331.00176227</c:v>
                </c:pt>
                <c:pt idx="2277">
                  <c:v>534994692.84870929</c:v>
                </c:pt>
                <c:pt idx="2278">
                  <c:v>535280057.46618474</c:v>
                </c:pt>
                <c:pt idx="2279">
                  <c:v>535565424.84747773</c:v>
                </c:pt>
                <c:pt idx="2280">
                  <c:v>535850794.98589337</c:v>
                </c:pt>
                <c:pt idx="2281">
                  <c:v>536136167.8747533</c:v>
                </c:pt>
                <c:pt idx="2282">
                  <c:v>536421543.50739509</c:v>
                </c:pt>
                <c:pt idx="2283">
                  <c:v>536706921.87717271</c:v>
                </c:pt>
                <c:pt idx="2284">
                  <c:v>536992302.97745585</c:v>
                </c:pt>
                <c:pt idx="2285">
                  <c:v>537277686.8016305</c:v>
                </c:pt>
                <c:pt idx="2286">
                  <c:v>537563073.34309876</c:v>
                </c:pt>
                <c:pt idx="2287">
                  <c:v>537848462.59527862</c:v>
                </c:pt>
                <c:pt idx="2288">
                  <c:v>538133854.55160391</c:v>
                </c:pt>
                <c:pt idx="2289">
                  <c:v>538419249.20552421</c:v>
                </c:pt>
                <c:pt idx="2290">
                  <c:v>538704646.55050552</c:v>
                </c:pt>
                <c:pt idx="2291">
                  <c:v>538990046.58002925</c:v>
                </c:pt>
                <c:pt idx="2292">
                  <c:v>539275449.28759277</c:v>
                </c:pt>
                <c:pt idx="2293">
                  <c:v>539560854.66670895</c:v>
                </c:pt>
                <c:pt idx="2294">
                  <c:v>539846262.71090662</c:v>
                </c:pt>
                <c:pt idx="2295">
                  <c:v>540131673.41373014</c:v>
                </c:pt>
                <c:pt idx="2296">
                  <c:v>540417086.76873982</c:v>
                </c:pt>
                <c:pt idx="2297">
                  <c:v>540702502.7695111</c:v>
                </c:pt>
                <c:pt idx="2298">
                  <c:v>540987921.40963554</c:v>
                </c:pt>
                <c:pt idx="2299">
                  <c:v>541273342.68271923</c:v>
                </c:pt>
                <c:pt idx="2300">
                  <c:v>541558766.58238506</c:v>
                </c:pt>
                <c:pt idx="2301">
                  <c:v>541844193.10227048</c:v>
                </c:pt>
                <c:pt idx="2302">
                  <c:v>542129622.23602867</c:v>
                </c:pt>
                <c:pt idx="2303">
                  <c:v>542415053.97732806</c:v>
                </c:pt>
                <c:pt idx="2304">
                  <c:v>542700488.31985235</c:v>
                </c:pt>
                <c:pt idx="2305">
                  <c:v>542985925.25730073</c:v>
                </c:pt>
                <c:pt idx="2306">
                  <c:v>543271364.78338754</c:v>
                </c:pt>
                <c:pt idx="2307">
                  <c:v>543556806.8918426</c:v>
                </c:pt>
                <c:pt idx="2308">
                  <c:v>543842251.57641041</c:v>
                </c:pt>
                <c:pt idx="2309">
                  <c:v>544127698.83085096</c:v>
                </c:pt>
                <c:pt idx="2310">
                  <c:v>544413148.64893949</c:v>
                </c:pt>
                <c:pt idx="2311">
                  <c:v>544698601.02446616</c:v>
                </c:pt>
                <c:pt idx="2312">
                  <c:v>544984055.95123589</c:v>
                </c:pt>
                <c:pt idx="2313">
                  <c:v>545269513.423069</c:v>
                </c:pt>
                <c:pt idx="2314">
                  <c:v>545554973.43380046</c:v>
                </c:pt>
                <c:pt idx="2315">
                  <c:v>545840435.97728062</c:v>
                </c:pt>
                <c:pt idx="2316">
                  <c:v>546125901.04737449</c:v>
                </c:pt>
                <c:pt idx="2317">
                  <c:v>546411368.63796163</c:v>
                </c:pt>
                <c:pt idx="2318">
                  <c:v>546696838.74293685</c:v>
                </c:pt>
                <c:pt idx="2319">
                  <c:v>546982311.35620975</c:v>
                </c:pt>
                <c:pt idx="2320">
                  <c:v>547267786.47170424</c:v>
                </c:pt>
                <c:pt idx="2321">
                  <c:v>547553264.08335948</c:v>
                </c:pt>
                <c:pt idx="2322">
                  <c:v>547838744.18512905</c:v>
                </c:pt>
                <c:pt idx="2323">
                  <c:v>548124226.77098107</c:v>
                </c:pt>
                <c:pt idx="2324">
                  <c:v>548409711.83489859</c:v>
                </c:pt>
                <c:pt idx="2325">
                  <c:v>548695199.3708787</c:v>
                </c:pt>
                <c:pt idx="2326">
                  <c:v>548980689.3729341</c:v>
                </c:pt>
                <c:pt idx="2327">
                  <c:v>549266181.8350904</c:v>
                </c:pt>
                <c:pt idx="2328">
                  <c:v>549551676.75138903</c:v>
                </c:pt>
                <c:pt idx="2329">
                  <c:v>549837174.11588538</c:v>
                </c:pt>
                <c:pt idx="2330">
                  <c:v>550122673.92264915</c:v>
                </c:pt>
                <c:pt idx="2331">
                  <c:v>550408176.16576445</c:v>
                </c:pt>
                <c:pt idx="2332">
                  <c:v>550693680.83932996</c:v>
                </c:pt>
                <c:pt idx="2333">
                  <c:v>550979187.93745828</c:v>
                </c:pt>
                <c:pt idx="2334">
                  <c:v>551264697.45427632</c:v>
                </c:pt>
                <c:pt idx="2335">
                  <c:v>551550209.38392556</c:v>
                </c:pt>
                <c:pt idx="2336">
                  <c:v>551835723.72056139</c:v>
                </c:pt>
                <c:pt idx="2337">
                  <c:v>552121240.45835352</c:v>
                </c:pt>
                <c:pt idx="2338">
                  <c:v>552406759.59148538</c:v>
                </c:pt>
                <c:pt idx="2339">
                  <c:v>552692281.11415529</c:v>
                </c:pt>
                <c:pt idx="2340">
                  <c:v>552977805.02057469</c:v>
                </c:pt>
                <c:pt idx="2341">
                  <c:v>553263331.30496955</c:v>
                </c:pt>
                <c:pt idx="2342">
                  <c:v>553548859.96157992</c:v>
                </c:pt>
                <c:pt idx="2343">
                  <c:v>553834390.98465943</c:v>
                </c:pt>
                <c:pt idx="2344">
                  <c:v>554119924.36847615</c:v>
                </c:pt>
                <c:pt idx="2345">
                  <c:v>554405460.10731161</c:v>
                </c:pt>
                <c:pt idx="2346">
                  <c:v>554690998.19546103</c:v>
                </c:pt>
                <c:pt idx="2347">
                  <c:v>554976538.62723374</c:v>
                </c:pt>
                <c:pt idx="2348">
                  <c:v>555262081.39695346</c:v>
                </c:pt>
                <c:pt idx="2349">
                  <c:v>555547626.4989562</c:v>
                </c:pt>
                <c:pt idx="2350">
                  <c:v>555833173.92759311</c:v>
                </c:pt>
                <c:pt idx="2351">
                  <c:v>556118723.67722809</c:v>
                </c:pt>
                <c:pt idx="2352">
                  <c:v>556404275.74223936</c:v>
                </c:pt>
                <c:pt idx="2353">
                  <c:v>556689830.1170181</c:v>
                </c:pt>
                <c:pt idx="2354">
                  <c:v>556975386.79596949</c:v>
                </c:pt>
                <c:pt idx="2355">
                  <c:v>557260945.7735126</c:v>
                </c:pt>
                <c:pt idx="2356">
                  <c:v>557546507.04407907</c:v>
                </c:pt>
                <c:pt idx="2357">
                  <c:v>557832070.60211456</c:v>
                </c:pt>
                <c:pt idx="2358">
                  <c:v>558117636.44207871</c:v>
                </c:pt>
                <c:pt idx="2359">
                  <c:v>558403204.55844355</c:v>
                </c:pt>
                <c:pt idx="2360">
                  <c:v>558688774.94569528</c:v>
                </c:pt>
                <c:pt idx="2361">
                  <c:v>558974347.59833312</c:v>
                </c:pt>
                <c:pt idx="2362">
                  <c:v>559259922.51086962</c:v>
                </c:pt>
                <c:pt idx="2363">
                  <c:v>559545499.67783058</c:v>
                </c:pt>
                <c:pt idx="2364">
                  <c:v>559831079.09375548</c:v>
                </c:pt>
                <c:pt idx="2365">
                  <c:v>560116660.75319648</c:v>
                </c:pt>
                <c:pt idx="2366">
                  <c:v>560402244.65071917</c:v>
                </c:pt>
                <c:pt idx="2367">
                  <c:v>560687830.78090227</c:v>
                </c:pt>
                <c:pt idx="2368">
                  <c:v>560973419.13833785</c:v>
                </c:pt>
                <c:pt idx="2369">
                  <c:v>561259009.71763062</c:v>
                </c:pt>
                <c:pt idx="2370">
                  <c:v>561544602.51339865</c:v>
                </c:pt>
                <c:pt idx="2371">
                  <c:v>561830197.52027345</c:v>
                </c:pt>
                <c:pt idx="2372">
                  <c:v>562115794.73289871</c:v>
                </c:pt>
                <c:pt idx="2373">
                  <c:v>562401394.14593148</c:v>
                </c:pt>
                <c:pt idx="2374">
                  <c:v>562686995.75404191</c:v>
                </c:pt>
                <c:pt idx="2375">
                  <c:v>562972599.55191278</c:v>
                </c:pt>
                <c:pt idx="2376">
                  <c:v>563258205.53423989</c:v>
                </c:pt>
                <c:pt idx="2377">
                  <c:v>563543813.69573212</c:v>
                </c:pt>
                <c:pt idx="2378">
                  <c:v>563829424.03111076</c:v>
                </c:pt>
                <c:pt idx="2379">
                  <c:v>564115036.53510976</c:v>
                </c:pt>
                <c:pt idx="2380">
                  <c:v>564400651.20247686</c:v>
                </c:pt>
                <c:pt idx="2381">
                  <c:v>564686268.02797103</c:v>
                </c:pt>
                <c:pt idx="2382">
                  <c:v>564971887.00636506</c:v>
                </c:pt>
                <c:pt idx="2383">
                  <c:v>565257508.13244402</c:v>
                </c:pt>
                <c:pt idx="2384">
                  <c:v>565543131.40100539</c:v>
                </c:pt>
                <c:pt idx="2385">
                  <c:v>565828756.80685997</c:v>
                </c:pt>
                <c:pt idx="2386">
                  <c:v>566114384.34483016</c:v>
                </c:pt>
                <c:pt idx="2387">
                  <c:v>566400014.00975156</c:v>
                </c:pt>
                <c:pt idx="2388">
                  <c:v>566685645.79647219</c:v>
                </c:pt>
                <c:pt idx="2389">
                  <c:v>566971279.69985235</c:v>
                </c:pt>
                <c:pt idx="2390">
                  <c:v>567256915.71476483</c:v>
                </c:pt>
                <c:pt idx="2391">
                  <c:v>567542553.83609521</c:v>
                </c:pt>
                <c:pt idx="2392">
                  <c:v>567828194.05874074</c:v>
                </c:pt>
                <c:pt idx="2393">
                  <c:v>568113836.37761176</c:v>
                </c:pt>
                <c:pt idx="2394">
                  <c:v>568399480.78763068</c:v>
                </c:pt>
                <c:pt idx="2395">
                  <c:v>568685127.28373194</c:v>
                </c:pt>
                <c:pt idx="2396">
                  <c:v>568970775.86086249</c:v>
                </c:pt>
                <c:pt idx="2397">
                  <c:v>569256426.51398182</c:v>
                </c:pt>
                <c:pt idx="2398">
                  <c:v>569542079.23806071</c:v>
                </c:pt>
                <c:pt idx="2399">
                  <c:v>569827734.02808344</c:v>
                </c:pt>
                <c:pt idx="2400">
                  <c:v>570113390.87904525</c:v>
                </c:pt>
                <c:pt idx="2401">
                  <c:v>570399049.785954</c:v>
                </c:pt>
                <c:pt idx="2402">
                  <c:v>570684710.74382973</c:v>
                </c:pt>
                <c:pt idx="2403">
                  <c:v>570970373.74770439</c:v>
                </c:pt>
                <c:pt idx="2404">
                  <c:v>571256038.79262197</c:v>
                </c:pt>
                <c:pt idx="2405">
                  <c:v>571541705.87363863</c:v>
                </c:pt>
                <c:pt idx="2406">
                  <c:v>571827374.98582232</c:v>
                </c:pt>
                <c:pt idx="2407">
                  <c:v>572113046.12425303</c:v>
                </c:pt>
                <c:pt idx="2408">
                  <c:v>572398719.28402233</c:v>
                </c:pt>
                <c:pt idx="2409">
                  <c:v>572684394.46023428</c:v>
                </c:pt>
                <c:pt idx="2410">
                  <c:v>572970071.64800453</c:v>
                </c:pt>
                <c:pt idx="2411">
                  <c:v>573255750.84246027</c:v>
                </c:pt>
                <c:pt idx="2412">
                  <c:v>573541432.03874087</c:v>
                </c:pt>
                <c:pt idx="2413">
                  <c:v>573827115.23199773</c:v>
                </c:pt>
                <c:pt idx="2414">
                  <c:v>574112800.41739285</c:v>
                </c:pt>
                <c:pt idx="2415">
                  <c:v>574398487.59010148</c:v>
                </c:pt>
                <c:pt idx="2416">
                  <c:v>574684176.74530923</c:v>
                </c:pt>
                <c:pt idx="2417">
                  <c:v>574969867.87821424</c:v>
                </c:pt>
                <c:pt idx="2418">
                  <c:v>575255560.98402596</c:v>
                </c:pt>
                <c:pt idx="2419">
                  <c:v>575541256.0579654</c:v>
                </c:pt>
                <c:pt idx="2420">
                  <c:v>575826953.09526515</c:v>
                </c:pt>
                <c:pt idx="2421">
                  <c:v>576112652.0911696</c:v>
                </c:pt>
                <c:pt idx="2422">
                  <c:v>576398353.04093432</c:v>
                </c:pt>
                <c:pt idx="2423">
                  <c:v>576684055.93982649</c:v>
                </c:pt>
                <c:pt idx="2424">
                  <c:v>576969760.7831248</c:v>
                </c:pt>
                <c:pt idx="2425">
                  <c:v>577255467.56611967</c:v>
                </c:pt>
                <c:pt idx="2426">
                  <c:v>577541176.2841121</c:v>
                </c:pt>
                <c:pt idx="2427">
                  <c:v>577826886.93241537</c:v>
                </c:pt>
                <c:pt idx="2428">
                  <c:v>578112599.5063535</c:v>
                </c:pt>
                <c:pt idx="2429">
                  <c:v>578398314.00126207</c:v>
                </c:pt>
                <c:pt idx="2430">
                  <c:v>578684030.4124881</c:v>
                </c:pt>
                <c:pt idx="2431">
                  <c:v>578969748.73538983</c:v>
                </c:pt>
                <c:pt idx="2432">
                  <c:v>579255468.96533656</c:v>
                </c:pt>
                <c:pt idx="2433">
                  <c:v>579541191.0977087</c:v>
                </c:pt>
                <c:pt idx="2434">
                  <c:v>579826915.12789822</c:v>
                </c:pt>
                <c:pt idx="2435">
                  <c:v>580112641.05130804</c:v>
                </c:pt>
                <c:pt idx="2436">
                  <c:v>580398368.8633523</c:v>
                </c:pt>
                <c:pt idx="2437">
                  <c:v>580684098.55945623</c:v>
                </c:pt>
                <c:pt idx="2438">
                  <c:v>580969830.13505614</c:v>
                </c:pt>
                <c:pt idx="2439">
                  <c:v>581255563.58559918</c:v>
                </c:pt>
                <c:pt idx="2440">
                  <c:v>581541298.90654397</c:v>
                </c:pt>
                <c:pt idx="2441">
                  <c:v>581827036.09335947</c:v>
                </c:pt>
                <c:pt idx="2442">
                  <c:v>582112775.14152646</c:v>
                </c:pt>
                <c:pt idx="2443">
                  <c:v>582398516.04653609</c:v>
                </c:pt>
                <c:pt idx="2444">
                  <c:v>582684258.80389059</c:v>
                </c:pt>
                <c:pt idx="2445">
                  <c:v>582970003.40910292</c:v>
                </c:pt>
                <c:pt idx="2446">
                  <c:v>583255749.85769737</c:v>
                </c:pt>
                <c:pt idx="2447">
                  <c:v>583541498.14520836</c:v>
                </c:pt>
                <c:pt idx="2448">
                  <c:v>583827248.26718163</c:v>
                </c:pt>
                <c:pt idx="2449">
                  <c:v>584113000.21917391</c:v>
                </c:pt>
                <c:pt idx="2450">
                  <c:v>584398753.99675226</c:v>
                </c:pt>
                <c:pt idx="2451">
                  <c:v>584684509.59549439</c:v>
                </c:pt>
                <c:pt idx="2452">
                  <c:v>584970267.01098895</c:v>
                </c:pt>
                <c:pt idx="2453">
                  <c:v>585256026.23883545</c:v>
                </c:pt>
                <c:pt idx="2454">
                  <c:v>585541787.27464378</c:v>
                </c:pt>
                <c:pt idx="2455">
                  <c:v>585827550.11403465</c:v>
                </c:pt>
                <c:pt idx="2456">
                  <c:v>586113314.75263906</c:v>
                </c:pt>
                <c:pt idx="2457">
                  <c:v>586399081.18609905</c:v>
                </c:pt>
                <c:pt idx="2458">
                  <c:v>586684849.41006696</c:v>
                </c:pt>
                <c:pt idx="2459">
                  <c:v>586970619.42020547</c:v>
                </c:pt>
                <c:pt idx="2460">
                  <c:v>587256391.21218824</c:v>
                </c:pt>
                <c:pt idx="2461">
                  <c:v>587542164.78169918</c:v>
                </c:pt>
                <c:pt idx="2462">
                  <c:v>587827940.12443233</c:v>
                </c:pt>
                <c:pt idx="2463">
                  <c:v>588113717.23609245</c:v>
                </c:pt>
                <c:pt idx="2464">
                  <c:v>588399496.11239505</c:v>
                </c:pt>
                <c:pt idx="2465">
                  <c:v>588685276.74906552</c:v>
                </c:pt>
                <c:pt idx="2466">
                  <c:v>588971059.14183974</c:v>
                </c:pt>
                <c:pt idx="2467">
                  <c:v>589256843.28646374</c:v>
                </c:pt>
                <c:pt idx="2468">
                  <c:v>589542629.17869437</c:v>
                </c:pt>
                <c:pt idx="2469">
                  <c:v>589828416.81429839</c:v>
                </c:pt>
                <c:pt idx="2470">
                  <c:v>590114206.1890527</c:v>
                </c:pt>
                <c:pt idx="2471">
                  <c:v>590399997.29874468</c:v>
                </c:pt>
                <c:pt idx="2472">
                  <c:v>590685790.13917184</c:v>
                </c:pt>
                <c:pt idx="2473">
                  <c:v>590971584.70614207</c:v>
                </c:pt>
                <c:pt idx="2474">
                  <c:v>591257380.99547279</c:v>
                </c:pt>
                <c:pt idx="2475">
                  <c:v>591543179.00299227</c:v>
                </c:pt>
                <c:pt idx="2476">
                  <c:v>591828978.72453845</c:v>
                </c:pt>
                <c:pt idx="2477">
                  <c:v>592114780.15595949</c:v>
                </c:pt>
                <c:pt idx="2478">
                  <c:v>592400583.29311347</c:v>
                </c:pt>
                <c:pt idx="2479">
                  <c:v>592686388.13186908</c:v>
                </c:pt>
                <c:pt idx="2480">
                  <c:v>592972194.66810417</c:v>
                </c:pt>
                <c:pt idx="2481">
                  <c:v>593258002.89770699</c:v>
                </c:pt>
                <c:pt idx="2482">
                  <c:v>593543812.81657588</c:v>
                </c:pt>
                <c:pt idx="2483">
                  <c:v>593829624.42061913</c:v>
                </c:pt>
                <c:pt idx="2484">
                  <c:v>594115437.70575428</c:v>
                </c:pt>
                <c:pt idx="2485">
                  <c:v>594401252.66790962</c:v>
                </c:pt>
                <c:pt idx="2486">
                  <c:v>594687069.30302286</c:v>
                </c:pt>
                <c:pt idx="2487">
                  <c:v>594972887.60704184</c:v>
                </c:pt>
                <c:pt idx="2488">
                  <c:v>595258707.57592368</c:v>
                </c:pt>
                <c:pt idx="2489">
                  <c:v>595544529.20563555</c:v>
                </c:pt>
                <c:pt idx="2490">
                  <c:v>595830352.49215484</c:v>
                </c:pt>
                <c:pt idx="2491">
                  <c:v>596116177.43146813</c:v>
                </c:pt>
                <c:pt idx="2492">
                  <c:v>596402004.01957202</c:v>
                </c:pt>
                <c:pt idx="2493">
                  <c:v>596687832.2524724</c:v>
                </c:pt>
                <c:pt idx="2494">
                  <c:v>596973662.12618518</c:v>
                </c:pt>
                <c:pt idx="2495">
                  <c:v>597259493.63673604</c:v>
                </c:pt>
                <c:pt idx="2496">
                  <c:v>597545326.78016019</c:v>
                </c:pt>
                <c:pt idx="2497">
                  <c:v>597831161.5525018</c:v>
                </c:pt>
                <c:pt idx="2498">
                  <c:v>598116997.94981575</c:v>
                </c:pt>
                <c:pt idx="2499">
                  <c:v>598402835.96816576</c:v>
                </c:pt>
                <c:pt idx="2500">
                  <c:v>598688675.60362518</c:v>
                </c:pt>
                <c:pt idx="2501">
                  <c:v>598974516.8522768</c:v>
                </c:pt>
                <c:pt idx="2502">
                  <c:v>599260359.7102133</c:v>
                </c:pt>
                <c:pt idx="2503">
                  <c:v>599546204.1735363</c:v>
                </c:pt>
                <c:pt idx="2504">
                  <c:v>599832050.23835731</c:v>
                </c:pt>
                <c:pt idx="2505">
                  <c:v>600117897.90079689</c:v>
                </c:pt>
                <c:pt idx="2506">
                  <c:v>600403747.15698528</c:v>
                </c:pt>
                <c:pt idx="2507">
                  <c:v>600689598.00306201</c:v>
                </c:pt>
                <c:pt idx="2508">
                  <c:v>600975450.43517566</c:v>
                </c:pt>
                <c:pt idx="2509">
                  <c:v>601261304.44948471</c:v>
                </c:pt>
                <c:pt idx="2510">
                  <c:v>601547160.04215646</c:v>
                </c:pt>
                <c:pt idx="2511">
                  <c:v>601833017.20936787</c:v>
                </c:pt>
                <c:pt idx="2512">
                  <c:v>602118875.94730473</c:v>
                </c:pt>
                <c:pt idx="2513">
                  <c:v>602404736.25216246</c:v>
                </c:pt>
                <c:pt idx="2514">
                  <c:v>602690598.12014556</c:v>
                </c:pt>
                <c:pt idx="2515">
                  <c:v>602976461.54746759</c:v>
                </c:pt>
                <c:pt idx="2516">
                  <c:v>603262326.53035152</c:v>
                </c:pt>
                <c:pt idx="2517">
                  <c:v>603548193.06502938</c:v>
                </c:pt>
                <c:pt idx="2518">
                  <c:v>603834061.14774203</c:v>
                </c:pt>
                <c:pt idx="2519">
                  <c:v>604119930.77473998</c:v>
                </c:pt>
                <c:pt idx="2520">
                  <c:v>604405801.94228244</c:v>
                </c:pt>
                <c:pt idx="2521">
                  <c:v>604691674.6466378</c:v>
                </c:pt>
                <c:pt idx="2522">
                  <c:v>604977548.88408339</c:v>
                </c:pt>
                <c:pt idx="2523">
                  <c:v>605263424.65090573</c:v>
                </c:pt>
                <c:pt idx="2524">
                  <c:v>605549301.94340038</c:v>
                </c:pt>
                <c:pt idx="2525">
                  <c:v>605835180.75787151</c:v>
                </c:pt>
                <c:pt idx="2526">
                  <c:v>606121061.09063244</c:v>
                </c:pt>
                <c:pt idx="2527">
                  <c:v>606406942.93800569</c:v>
                </c:pt>
                <c:pt idx="2528">
                  <c:v>606692826.29632211</c:v>
                </c:pt>
                <c:pt idx="2529">
                  <c:v>606978711.16192222</c:v>
                </c:pt>
                <c:pt idx="2530">
                  <c:v>607264597.53115463</c:v>
                </c:pt>
                <c:pt idx="2531">
                  <c:v>607550485.40037739</c:v>
                </c:pt>
                <c:pt idx="2532">
                  <c:v>607836374.76595676</c:v>
                </c:pt>
                <c:pt idx="2533">
                  <c:v>608122265.62426829</c:v>
                </c:pt>
                <c:pt idx="2534">
                  <c:v>608408157.97169638</c:v>
                </c:pt>
                <c:pt idx="2535">
                  <c:v>608694051.80463362</c:v>
                </c:pt>
                <c:pt idx="2536">
                  <c:v>608979947.11948216</c:v>
                </c:pt>
                <c:pt idx="2537">
                  <c:v>609265843.9126519</c:v>
                </c:pt>
                <c:pt idx="2538">
                  <c:v>609551742.18056226</c:v>
                </c:pt>
                <c:pt idx="2539">
                  <c:v>609837641.91964078</c:v>
                </c:pt>
                <c:pt idx="2540">
                  <c:v>610123543.12632406</c:v>
                </c:pt>
                <c:pt idx="2541">
                  <c:v>610409445.79705715</c:v>
                </c:pt>
                <c:pt idx="2542">
                  <c:v>610695349.9282937</c:v>
                </c:pt>
                <c:pt idx="2543">
                  <c:v>610981255.51649594</c:v>
                </c:pt>
                <c:pt idx="2544">
                  <c:v>611267162.55813479</c:v>
                </c:pt>
                <c:pt idx="2545">
                  <c:v>611553071.04968929</c:v>
                </c:pt>
                <c:pt idx="2546">
                  <c:v>611838980.98764777</c:v>
                </c:pt>
                <c:pt idx="2547">
                  <c:v>612124892.36850631</c:v>
                </c:pt>
                <c:pt idx="2548">
                  <c:v>612410805.18877006</c:v>
                </c:pt>
                <c:pt idx="2549">
                  <c:v>612696719.44495213</c:v>
                </c:pt>
                <c:pt idx="2550">
                  <c:v>612982635.1335746</c:v>
                </c:pt>
                <c:pt idx="2551">
                  <c:v>613268552.25116765</c:v>
                </c:pt>
                <c:pt idx="2552">
                  <c:v>613554470.79426956</c:v>
                </c:pt>
                <c:pt idx="2553">
                  <c:v>613840390.75942791</c:v>
                </c:pt>
                <c:pt idx="2554">
                  <c:v>614126312.14319766</c:v>
                </c:pt>
                <c:pt idx="2555">
                  <c:v>614412234.94214272</c:v>
                </c:pt>
                <c:pt idx="2556">
                  <c:v>614698159.15283501</c:v>
                </c:pt>
                <c:pt idx="2557">
                  <c:v>614984084.77185524</c:v>
                </c:pt>
                <c:pt idx="2558">
                  <c:v>615270011.79579163</c:v>
                </c:pt>
                <c:pt idx="2559">
                  <c:v>615555940.22124112</c:v>
                </c:pt>
                <c:pt idx="2560">
                  <c:v>615841870.04480934</c:v>
                </c:pt>
                <c:pt idx="2561">
                  <c:v>616127801.26310897</c:v>
                </c:pt>
                <c:pt idx="2562">
                  <c:v>616413733.87276208</c:v>
                </c:pt>
                <c:pt idx="2563">
                  <c:v>616699667.87039816</c:v>
                </c:pt>
                <c:pt idx="2564">
                  <c:v>616985603.25265527</c:v>
                </c:pt>
                <c:pt idx="2565">
                  <c:v>617271540.01617944</c:v>
                </c:pt>
                <c:pt idx="2566">
                  <c:v>617557478.15762496</c:v>
                </c:pt>
                <c:pt idx="2567">
                  <c:v>617843417.67365396</c:v>
                </c:pt>
                <c:pt idx="2568">
                  <c:v>618129358.56093681</c:v>
                </c:pt>
                <c:pt idx="2569">
                  <c:v>618415300.81615198</c:v>
                </c:pt>
                <c:pt idx="2570">
                  <c:v>618701244.43598616</c:v>
                </c:pt>
                <c:pt idx="2571">
                  <c:v>618987189.41713369</c:v>
                </c:pt>
                <c:pt idx="2572">
                  <c:v>619273135.75629711</c:v>
                </c:pt>
                <c:pt idx="2573">
                  <c:v>619559083.45018685</c:v>
                </c:pt>
                <c:pt idx="2574">
                  <c:v>619845032.49552143</c:v>
                </c:pt>
                <c:pt idx="2575">
                  <c:v>620130982.88902748</c:v>
                </c:pt>
                <c:pt idx="2576">
                  <c:v>620416934.6274389</c:v>
                </c:pt>
                <c:pt idx="2577">
                  <c:v>620702887.70749855</c:v>
                </c:pt>
                <c:pt idx="2578">
                  <c:v>620988842.12595618</c:v>
                </c:pt>
                <c:pt idx="2579">
                  <c:v>621274797.87956989</c:v>
                </c:pt>
                <c:pt idx="2580">
                  <c:v>621560754.96510553</c:v>
                </c:pt>
                <c:pt idx="2581">
                  <c:v>621846713.37933707</c:v>
                </c:pt>
                <c:pt idx="2582">
                  <c:v>622132673.11904562</c:v>
                </c:pt>
                <c:pt idx="2583">
                  <c:v>622418634.18102086</c:v>
                </c:pt>
                <c:pt idx="2584">
                  <c:v>622704596.56205988</c:v>
                </c:pt>
                <c:pt idx="2585">
                  <c:v>622990560.25896716</c:v>
                </c:pt>
                <c:pt idx="2586">
                  <c:v>623276525.26855552</c:v>
                </c:pt>
                <c:pt idx="2587">
                  <c:v>623562491.58764565</c:v>
                </c:pt>
                <c:pt idx="2588">
                  <c:v>623848459.21306527</c:v>
                </c:pt>
                <c:pt idx="2589">
                  <c:v>624134428.14164972</c:v>
                </c:pt>
                <c:pt idx="2590">
                  <c:v>624420398.37024307</c:v>
                </c:pt>
                <c:pt idx="2591">
                  <c:v>624706369.89569581</c:v>
                </c:pt>
                <c:pt idx="2592">
                  <c:v>624992342.714867</c:v>
                </c:pt>
                <c:pt idx="2593">
                  <c:v>625278316.82462239</c:v>
                </c:pt>
                <c:pt idx="2594">
                  <c:v>625564292.22183633</c:v>
                </c:pt>
                <c:pt idx="2595">
                  <c:v>625850268.90338981</c:v>
                </c:pt>
                <c:pt idx="2596">
                  <c:v>626136246.86617219</c:v>
                </c:pt>
                <c:pt idx="2597">
                  <c:v>626422226.10707963</c:v>
                </c:pt>
                <c:pt idx="2598">
                  <c:v>626708206.6230166</c:v>
                </c:pt>
                <c:pt idx="2599">
                  <c:v>626994188.41089416</c:v>
                </c:pt>
                <c:pt idx="2600">
                  <c:v>627280171.46763146</c:v>
                </c:pt>
                <c:pt idx="2601">
                  <c:v>627566155.79015517</c:v>
                </c:pt>
                <c:pt idx="2602">
                  <c:v>627852141.37539899</c:v>
                </c:pt>
                <c:pt idx="2603">
                  <c:v>628138128.22030425</c:v>
                </c:pt>
                <c:pt idx="2604">
                  <c:v>628424116.32182002</c:v>
                </c:pt>
                <c:pt idx="2605">
                  <c:v>628710105.67690194</c:v>
                </c:pt>
                <c:pt idx="2606">
                  <c:v>628996096.28251386</c:v>
                </c:pt>
                <c:pt idx="2607">
                  <c:v>629282088.13562667</c:v>
                </c:pt>
                <c:pt idx="2608">
                  <c:v>629568081.23321843</c:v>
                </c:pt>
                <c:pt idx="2609">
                  <c:v>629854075.57227457</c:v>
                </c:pt>
                <c:pt idx="2610">
                  <c:v>630140071.14978838</c:v>
                </c:pt>
                <c:pt idx="2611">
                  <c:v>630426067.96275938</c:v>
                </c:pt>
                <c:pt idx="2612">
                  <c:v>630712066.00819528</c:v>
                </c:pt>
                <c:pt idx="2613">
                  <c:v>630998065.28311074</c:v>
                </c:pt>
                <c:pt idx="2614">
                  <c:v>631284065.78452742</c:v>
                </c:pt>
                <c:pt idx="2615">
                  <c:v>631570067.50947475</c:v>
                </c:pt>
                <c:pt idx="2616">
                  <c:v>631856070.4549886</c:v>
                </c:pt>
                <c:pt idx="2617">
                  <c:v>632142074.61811256</c:v>
                </c:pt>
                <c:pt idx="2618">
                  <c:v>632428079.99589741</c:v>
                </c:pt>
                <c:pt idx="2619">
                  <c:v>632714086.58540046</c:v>
                </c:pt>
                <c:pt idx="2620">
                  <c:v>633000094.38368714</c:v>
                </c:pt>
                <c:pt idx="2621">
                  <c:v>633286103.38782918</c:v>
                </c:pt>
                <c:pt idx="2622">
                  <c:v>633572113.59490561</c:v>
                </c:pt>
                <c:pt idx="2623">
                  <c:v>633858125.00200284</c:v>
                </c:pt>
                <c:pt idx="2624">
                  <c:v>634144137.60621369</c:v>
                </c:pt>
                <c:pt idx="2625">
                  <c:v>634430151.40463865</c:v>
                </c:pt>
                <c:pt idx="2626">
                  <c:v>634716166.39438498</c:v>
                </c:pt>
                <c:pt idx="2627">
                  <c:v>635002182.57256711</c:v>
                </c:pt>
                <c:pt idx="2628">
                  <c:v>635288199.93630612</c:v>
                </c:pt>
                <c:pt idx="2629">
                  <c:v>635574218.48273015</c:v>
                </c:pt>
                <c:pt idx="2630">
                  <c:v>635860238.20897484</c:v>
                </c:pt>
                <c:pt idx="2631">
                  <c:v>636146259.11218202</c:v>
                </c:pt>
                <c:pt idx="2632">
                  <c:v>636432281.18950081</c:v>
                </c:pt>
                <c:pt idx="2633">
                  <c:v>636718304.43808711</c:v>
                </c:pt>
                <c:pt idx="2634">
                  <c:v>637004328.85510397</c:v>
                </c:pt>
                <c:pt idx="2635">
                  <c:v>637290354.43772113</c:v>
                </c:pt>
                <c:pt idx="2636">
                  <c:v>637576381.18311512</c:v>
                </c:pt>
                <c:pt idx="2637">
                  <c:v>637862409.08846903</c:v>
                </c:pt>
                <c:pt idx="2638">
                  <c:v>638148438.15097356</c:v>
                </c:pt>
                <c:pt idx="2639">
                  <c:v>638434468.36782575</c:v>
                </c:pt>
                <c:pt idx="2640">
                  <c:v>638720499.7362293</c:v>
                </c:pt>
                <c:pt idx="2641">
                  <c:v>639006532.25339484</c:v>
                </c:pt>
                <c:pt idx="2642">
                  <c:v>639292565.91653967</c:v>
                </c:pt>
                <c:pt idx="2643">
                  <c:v>639578600.72288811</c:v>
                </c:pt>
                <c:pt idx="2644">
                  <c:v>639864636.66967094</c:v>
                </c:pt>
                <c:pt idx="2645">
                  <c:v>640150673.7541256</c:v>
                </c:pt>
                <c:pt idx="2646">
                  <c:v>640436711.97349668</c:v>
                </c:pt>
                <c:pt idx="2647">
                  <c:v>640722751.32503462</c:v>
                </c:pt>
                <c:pt idx="2648">
                  <c:v>641008791.80599737</c:v>
                </c:pt>
                <c:pt idx="2649">
                  <c:v>641294833.41364872</c:v>
                </c:pt>
                <c:pt idx="2650">
                  <c:v>641580876.14525998</c:v>
                </c:pt>
                <c:pt idx="2651">
                  <c:v>641866919.99810839</c:v>
                </c:pt>
                <c:pt idx="2652">
                  <c:v>642152964.96947813</c:v>
                </c:pt>
                <c:pt idx="2653">
                  <c:v>642439011.05665958</c:v>
                </c:pt>
                <c:pt idx="2654">
                  <c:v>642725058.25695014</c:v>
                </c:pt>
                <c:pt idx="2655">
                  <c:v>643011106.56765366</c:v>
                </c:pt>
                <c:pt idx="2656">
                  <c:v>643297155.98608005</c:v>
                </c:pt>
                <c:pt idx="2657">
                  <c:v>643583206.50954628</c:v>
                </c:pt>
                <c:pt idx="2658">
                  <c:v>643869258.13537586</c:v>
                </c:pt>
                <c:pt idx="2659">
                  <c:v>644155310.86089826</c:v>
                </c:pt>
                <c:pt idx="2660">
                  <c:v>644441364.68344986</c:v>
                </c:pt>
                <c:pt idx="2661">
                  <c:v>644727419.60037327</c:v>
                </c:pt>
                <c:pt idx="2662">
                  <c:v>645013475.60901761</c:v>
                </c:pt>
                <c:pt idx="2663">
                  <c:v>645299532.70673859</c:v>
                </c:pt>
                <c:pt idx="2664">
                  <c:v>645585590.89089799</c:v>
                </c:pt>
                <c:pt idx="2665">
                  <c:v>645871650.15886438</c:v>
                </c:pt>
                <c:pt idx="2666">
                  <c:v>646157710.50801206</c:v>
                </c:pt>
                <c:pt idx="2667">
                  <c:v>646443771.93572247</c:v>
                </c:pt>
                <c:pt idx="2668">
                  <c:v>646729834.43938303</c:v>
                </c:pt>
                <c:pt idx="2669">
                  <c:v>647015898.01638722</c:v>
                </c:pt>
                <c:pt idx="2670">
                  <c:v>647301962.66413546</c:v>
                </c:pt>
                <c:pt idx="2671">
                  <c:v>647588028.38003397</c:v>
                </c:pt>
                <c:pt idx="2672">
                  <c:v>647874095.16149509</c:v>
                </c:pt>
                <c:pt idx="2673">
                  <c:v>648160163.00593817</c:v>
                </c:pt>
                <c:pt idx="2674">
                  <c:v>648446231.91078794</c:v>
                </c:pt>
                <c:pt idx="2675">
                  <c:v>648732301.87347639</c:v>
                </c:pt>
                <c:pt idx="2676">
                  <c:v>649018372.89144063</c:v>
                </c:pt>
                <c:pt idx="2677">
                  <c:v>649304444.96212471</c:v>
                </c:pt>
                <c:pt idx="2678">
                  <c:v>649590518.08297861</c:v>
                </c:pt>
                <c:pt idx="2679">
                  <c:v>649876592.25145864</c:v>
                </c:pt>
                <c:pt idx="2680">
                  <c:v>650162667.46502697</c:v>
                </c:pt>
                <c:pt idx="2681">
                  <c:v>650448743.72115219</c:v>
                </c:pt>
                <c:pt idx="2682">
                  <c:v>650734821.01730895</c:v>
                </c:pt>
                <c:pt idx="2683">
                  <c:v>651020899.35097778</c:v>
                </c:pt>
                <c:pt idx="2684">
                  <c:v>651306978.7196461</c:v>
                </c:pt>
                <c:pt idx="2685">
                  <c:v>651593059.1208061</c:v>
                </c:pt>
                <c:pt idx="2686">
                  <c:v>651879140.55195749</c:v>
                </c:pt>
                <c:pt idx="2687">
                  <c:v>652165223.01060498</c:v>
                </c:pt>
                <c:pt idx="2688">
                  <c:v>652451306.49425972</c:v>
                </c:pt>
                <c:pt idx="2689">
                  <c:v>652737391.00043905</c:v>
                </c:pt>
                <c:pt idx="2690">
                  <c:v>653023476.52666593</c:v>
                </c:pt>
                <c:pt idx="2691">
                  <c:v>653309563.07046938</c:v>
                </c:pt>
                <c:pt idx="2692">
                  <c:v>653595650.62938499</c:v>
                </c:pt>
                <c:pt idx="2693">
                  <c:v>653881739.20095348</c:v>
                </c:pt>
                <c:pt idx="2694">
                  <c:v>654167828.78272223</c:v>
                </c:pt>
                <c:pt idx="2695">
                  <c:v>654453919.37224388</c:v>
                </c:pt>
                <c:pt idx="2696">
                  <c:v>654740010.96707761</c:v>
                </c:pt>
                <c:pt idx="2697">
                  <c:v>655026103.56478858</c:v>
                </c:pt>
                <c:pt idx="2698">
                  <c:v>655312197.16294682</c:v>
                </c:pt>
                <c:pt idx="2699">
                  <c:v>655598291.75912976</c:v>
                </c:pt>
                <c:pt idx="2700">
                  <c:v>655884387.35091925</c:v>
                </c:pt>
                <c:pt idx="2701">
                  <c:v>656170483.93590403</c:v>
                </c:pt>
                <c:pt idx="2702">
                  <c:v>656456581.51167822</c:v>
                </c:pt>
                <c:pt idx="2703">
                  <c:v>656742680.0758419</c:v>
                </c:pt>
                <c:pt idx="2704">
                  <c:v>657028779.62600064</c:v>
                </c:pt>
                <c:pt idx="2705">
                  <c:v>657314880.15976632</c:v>
                </c:pt>
                <c:pt idx="2706">
                  <c:v>657600981.67475653</c:v>
                </c:pt>
                <c:pt idx="2707">
                  <c:v>657887084.16859412</c:v>
                </c:pt>
                <c:pt idx="2708">
                  <c:v>658173187.63890827</c:v>
                </c:pt>
                <c:pt idx="2709">
                  <c:v>658459292.08333373</c:v>
                </c:pt>
                <c:pt idx="2710">
                  <c:v>658745397.49951088</c:v>
                </c:pt>
                <c:pt idx="2711">
                  <c:v>659031503.8850857</c:v>
                </c:pt>
                <c:pt idx="2712">
                  <c:v>659317611.23771012</c:v>
                </c:pt>
                <c:pt idx="2713">
                  <c:v>659603719.55504179</c:v>
                </c:pt>
                <c:pt idx="2714">
                  <c:v>659889828.83474386</c:v>
                </c:pt>
                <c:pt idx="2715">
                  <c:v>660175939.07448518</c:v>
                </c:pt>
                <c:pt idx="2716">
                  <c:v>660462050.27194035</c:v>
                </c:pt>
                <c:pt idx="2717">
                  <c:v>660748162.42478943</c:v>
                </c:pt>
                <c:pt idx="2718">
                  <c:v>661034275.53071833</c:v>
                </c:pt>
                <c:pt idx="2719">
                  <c:v>661320389.5874182</c:v>
                </c:pt>
                <c:pt idx="2720">
                  <c:v>661606504.59258616</c:v>
                </c:pt>
                <c:pt idx="2721">
                  <c:v>661892620.54392457</c:v>
                </c:pt>
                <c:pt idx="2722">
                  <c:v>662178737.43914187</c:v>
                </c:pt>
                <c:pt idx="2723">
                  <c:v>662464855.2759515</c:v>
                </c:pt>
                <c:pt idx="2724">
                  <c:v>662750974.05207276</c:v>
                </c:pt>
                <c:pt idx="2725">
                  <c:v>663037093.76523042</c:v>
                </c:pt>
                <c:pt idx="2726">
                  <c:v>663323214.41315448</c:v>
                </c:pt>
                <c:pt idx="2727">
                  <c:v>663609335.99358082</c:v>
                </c:pt>
                <c:pt idx="2728">
                  <c:v>663895458.50425065</c:v>
                </c:pt>
                <c:pt idx="2729">
                  <c:v>664181581.94291079</c:v>
                </c:pt>
                <c:pt idx="2730">
                  <c:v>664467706.3073132</c:v>
                </c:pt>
                <c:pt idx="2731">
                  <c:v>664753831.59521556</c:v>
                </c:pt>
                <c:pt idx="2732">
                  <c:v>665039957.80438101</c:v>
                </c:pt>
                <c:pt idx="2733">
                  <c:v>665326084.93257773</c:v>
                </c:pt>
                <c:pt idx="2734">
                  <c:v>665612212.97757971</c:v>
                </c:pt>
                <c:pt idx="2735">
                  <c:v>665898341.93716621</c:v>
                </c:pt>
                <c:pt idx="2736">
                  <c:v>666184471.80912197</c:v>
                </c:pt>
                <c:pt idx="2737">
                  <c:v>666470602.59123683</c:v>
                </c:pt>
                <c:pt idx="2738">
                  <c:v>666756734.28130627</c:v>
                </c:pt>
                <c:pt idx="2739">
                  <c:v>667042866.87713063</c:v>
                </c:pt>
                <c:pt idx="2740">
                  <c:v>667329000.37651622</c:v>
                </c:pt>
                <c:pt idx="2741">
                  <c:v>667615134.77727437</c:v>
                </c:pt>
                <c:pt idx="2742">
                  <c:v>667901270.07722151</c:v>
                </c:pt>
                <c:pt idx="2743">
                  <c:v>668187406.27417982</c:v>
                </c:pt>
                <c:pt idx="2744">
                  <c:v>668473543.36597621</c:v>
                </c:pt>
                <c:pt idx="2745">
                  <c:v>668759681.35044336</c:v>
                </c:pt>
                <c:pt idx="2746">
                  <c:v>669045820.22541893</c:v>
                </c:pt>
                <c:pt idx="2747">
                  <c:v>669331959.98874569</c:v>
                </c:pt>
                <c:pt idx="2748">
                  <c:v>669618100.63827193</c:v>
                </c:pt>
                <c:pt idx="2749">
                  <c:v>669904242.17185104</c:v>
                </c:pt>
                <c:pt idx="2750">
                  <c:v>670190384.58734179</c:v>
                </c:pt>
                <c:pt idx="2751">
                  <c:v>670476527.88260758</c:v>
                </c:pt>
                <c:pt idx="2752">
                  <c:v>670762672.05551767</c:v>
                </c:pt>
                <c:pt idx="2753">
                  <c:v>671048817.10394585</c:v>
                </c:pt>
                <c:pt idx="2754">
                  <c:v>671334963.02577162</c:v>
                </c:pt>
                <c:pt idx="2755">
                  <c:v>671621109.81887925</c:v>
                </c:pt>
                <c:pt idx="2756">
                  <c:v>671907257.48115814</c:v>
                </c:pt>
                <c:pt idx="2757">
                  <c:v>672193406.01050329</c:v>
                </c:pt>
                <c:pt idx="2758">
                  <c:v>672479555.40481412</c:v>
                </c:pt>
                <c:pt idx="2759">
                  <c:v>672765705.66199553</c:v>
                </c:pt>
                <c:pt idx="2760">
                  <c:v>673051856.77995741</c:v>
                </c:pt>
                <c:pt idx="2761">
                  <c:v>673338008.75661457</c:v>
                </c:pt>
                <c:pt idx="2762">
                  <c:v>673624161.5898875</c:v>
                </c:pt>
                <c:pt idx="2763">
                  <c:v>673910315.27770042</c:v>
                </c:pt>
                <c:pt idx="2764">
                  <c:v>674196469.81798422</c:v>
                </c:pt>
                <c:pt idx="2765">
                  <c:v>674482625.20867336</c:v>
                </c:pt>
                <c:pt idx="2766">
                  <c:v>674768781.44770837</c:v>
                </c:pt>
                <c:pt idx="2767">
                  <c:v>675054938.53303409</c:v>
                </c:pt>
                <c:pt idx="2768">
                  <c:v>675341096.46260059</c:v>
                </c:pt>
                <c:pt idx="2769">
                  <c:v>675627255.23436296</c:v>
                </c:pt>
                <c:pt idx="2770">
                  <c:v>675913414.84628105</c:v>
                </c:pt>
                <c:pt idx="2771">
                  <c:v>676199575.29631996</c:v>
                </c:pt>
                <c:pt idx="2772">
                  <c:v>676485736.58244932</c:v>
                </c:pt>
                <c:pt idx="2773">
                  <c:v>676771898.70264399</c:v>
                </c:pt>
                <c:pt idx="2774">
                  <c:v>677058061.65488362</c:v>
                </c:pt>
                <c:pt idx="2775">
                  <c:v>677344225.43715274</c:v>
                </c:pt>
                <c:pt idx="2776">
                  <c:v>677630390.04744089</c:v>
                </c:pt>
                <c:pt idx="2777">
                  <c:v>677916555.48374212</c:v>
                </c:pt>
                <c:pt idx="2778">
                  <c:v>678202721.74405575</c:v>
                </c:pt>
                <c:pt idx="2779">
                  <c:v>678488888.82638609</c:v>
                </c:pt>
                <c:pt idx="2780">
                  <c:v>678775056.72874165</c:v>
                </c:pt>
                <c:pt idx="2781">
                  <c:v>679061225.44913602</c:v>
                </c:pt>
                <c:pt idx="2782">
                  <c:v>679347394.98558795</c:v>
                </c:pt>
                <c:pt idx="2783">
                  <c:v>679633565.33612049</c:v>
                </c:pt>
                <c:pt idx="2784">
                  <c:v>679919736.49876213</c:v>
                </c:pt>
                <c:pt idx="2785">
                  <c:v>680205908.4715451</c:v>
                </c:pt>
                <c:pt idx="2786">
                  <c:v>680492081.25250733</c:v>
                </c:pt>
                <c:pt idx="2787">
                  <c:v>680778254.8396914</c:v>
                </c:pt>
                <c:pt idx="2788">
                  <c:v>681064429.23114419</c:v>
                </c:pt>
                <c:pt idx="2789">
                  <c:v>681350604.42491734</c:v>
                </c:pt>
                <c:pt idx="2790">
                  <c:v>681636780.41906774</c:v>
                </c:pt>
                <c:pt idx="2791">
                  <c:v>681922957.21165657</c:v>
                </c:pt>
                <c:pt idx="2792">
                  <c:v>682209134.80074966</c:v>
                </c:pt>
                <c:pt idx="2793">
                  <c:v>682495313.18441784</c:v>
                </c:pt>
                <c:pt idx="2794">
                  <c:v>682781492.36073637</c:v>
                </c:pt>
                <c:pt idx="2795">
                  <c:v>683067672.32778502</c:v>
                </c:pt>
                <c:pt idx="2796">
                  <c:v>683353853.0836488</c:v>
                </c:pt>
                <c:pt idx="2797">
                  <c:v>683640034.62641668</c:v>
                </c:pt>
                <c:pt idx="2798">
                  <c:v>683926216.95418274</c:v>
                </c:pt>
                <c:pt idx="2799">
                  <c:v>684212400.06504524</c:v>
                </c:pt>
                <c:pt idx="2800">
                  <c:v>684498583.95710766</c:v>
                </c:pt>
                <c:pt idx="2801">
                  <c:v>684784768.62847733</c:v>
                </c:pt>
                <c:pt idx="2802">
                  <c:v>685070954.07726717</c:v>
                </c:pt>
                <c:pt idx="2803">
                  <c:v>685357140.3015933</c:v>
                </c:pt>
                <c:pt idx="2804">
                  <c:v>685643327.29957759</c:v>
                </c:pt>
                <c:pt idx="2805">
                  <c:v>685929515.06934595</c:v>
                </c:pt>
                <c:pt idx="2806">
                  <c:v>686215703.60902905</c:v>
                </c:pt>
                <c:pt idx="2807">
                  <c:v>686501892.91676152</c:v>
                </c:pt>
                <c:pt idx="2808">
                  <c:v>686788082.99068332</c:v>
                </c:pt>
                <c:pt idx="2809">
                  <c:v>687074273.82893836</c:v>
                </c:pt>
                <c:pt idx="2810">
                  <c:v>687360465.42967522</c:v>
                </c:pt>
                <c:pt idx="2811">
                  <c:v>687646657.7910471</c:v>
                </c:pt>
                <c:pt idx="2812">
                  <c:v>687932850.91121149</c:v>
                </c:pt>
                <c:pt idx="2813">
                  <c:v>688219044.78833008</c:v>
                </c:pt>
                <c:pt idx="2814">
                  <c:v>688505239.42056978</c:v>
                </c:pt>
                <c:pt idx="2815">
                  <c:v>688791434.80610132</c:v>
                </c:pt>
                <c:pt idx="2816">
                  <c:v>689077630.94309974</c:v>
                </c:pt>
                <c:pt idx="2817">
                  <c:v>689363827.82974494</c:v>
                </c:pt>
                <c:pt idx="2818">
                  <c:v>689650025.46422136</c:v>
                </c:pt>
                <c:pt idx="2819">
                  <c:v>689936223.84471714</c:v>
                </c:pt>
                <c:pt idx="2820">
                  <c:v>690222422.96942544</c:v>
                </c:pt>
                <c:pt idx="2821">
                  <c:v>690508622.83654356</c:v>
                </c:pt>
                <c:pt idx="2822">
                  <c:v>690794823.44427299</c:v>
                </c:pt>
                <c:pt idx="2823">
                  <c:v>691081024.79082012</c:v>
                </c:pt>
                <c:pt idx="2824">
                  <c:v>691367226.87439501</c:v>
                </c:pt>
                <c:pt idx="2825">
                  <c:v>691653429.69321251</c:v>
                </c:pt>
                <c:pt idx="2826">
                  <c:v>691939633.24549162</c:v>
                </c:pt>
                <c:pt idx="2827">
                  <c:v>692225837.52945554</c:v>
                </c:pt>
                <c:pt idx="2828">
                  <c:v>692512042.54333234</c:v>
                </c:pt>
                <c:pt idx="2829">
                  <c:v>692798248.28535342</c:v>
                </c:pt>
                <c:pt idx="2830">
                  <c:v>693084454.75375557</c:v>
                </c:pt>
                <c:pt idx="2831">
                  <c:v>693370661.94677901</c:v>
                </c:pt>
                <c:pt idx="2832">
                  <c:v>693656869.86266828</c:v>
                </c:pt>
                <c:pt idx="2833">
                  <c:v>693943078.49967289</c:v>
                </c:pt>
                <c:pt idx="2834">
                  <c:v>694229287.85604584</c:v>
                </c:pt>
                <c:pt idx="2835">
                  <c:v>694515497.93004465</c:v>
                </c:pt>
                <c:pt idx="2836">
                  <c:v>694801708.71993077</c:v>
                </c:pt>
                <c:pt idx="2837">
                  <c:v>695087920.22397065</c:v>
                </c:pt>
                <c:pt idx="2838">
                  <c:v>695374132.4404341</c:v>
                </c:pt>
                <c:pt idx="2839">
                  <c:v>695660345.36759531</c:v>
                </c:pt>
                <c:pt idx="2840">
                  <c:v>695946559.00373316</c:v>
                </c:pt>
                <c:pt idx="2841">
                  <c:v>696232773.34712982</c:v>
                </c:pt>
                <c:pt idx="2842">
                  <c:v>696518988.39607251</c:v>
                </c:pt>
                <c:pt idx="2843">
                  <c:v>696805204.14885211</c:v>
                </c:pt>
                <c:pt idx="2844">
                  <c:v>697091420.60376346</c:v>
                </c:pt>
                <c:pt idx="2845">
                  <c:v>697377637.75910628</c:v>
                </c:pt>
                <c:pt idx="2846">
                  <c:v>697663855.61318374</c:v>
                </c:pt>
                <c:pt idx="2847">
                  <c:v>697950074.16430306</c:v>
                </c:pt>
                <c:pt idx="2848">
                  <c:v>698236293.41077602</c:v>
                </c:pt>
                <c:pt idx="2849">
                  <c:v>698522513.35091829</c:v>
                </c:pt>
                <c:pt idx="2850">
                  <c:v>698808733.98304963</c:v>
                </c:pt>
                <c:pt idx="2851">
                  <c:v>699094955.30549371</c:v>
                </c:pt>
                <c:pt idx="2852">
                  <c:v>699381177.31657851</c:v>
                </c:pt>
                <c:pt idx="2853">
                  <c:v>699667400.01463604</c:v>
                </c:pt>
                <c:pt idx="2854">
                  <c:v>699953623.39800215</c:v>
                </c:pt>
                <c:pt idx="2855">
                  <c:v>700239847.46501672</c:v>
                </c:pt>
                <c:pt idx="2856">
                  <c:v>700526072.21402407</c:v>
                </c:pt>
                <c:pt idx="2857">
                  <c:v>700812297.64337182</c:v>
                </c:pt>
                <c:pt idx="2858">
                  <c:v>701098523.75141227</c:v>
                </c:pt>
                <c:pt idx="2859">
                  <c:v>701384750.53650165</c:v>
                </c:pt>
                <c:pt idx="2860">
                  <c:v>701670977.99699938</c:v>
                </c:pt>
                <c:pt idx="2861">
                  <c:v>701957206.13126993</c:v>
                </c:pt>
                <c:pt idx="2862">
                  <c:v>702243434.93768096</c:v>
                </c:pt>
                <c:pt idx="2863">
                  <c:v>702529664.41460454</c:v>
                </c:pt>
                <c:pt idx="2864">
                  <c:v>702815894.56041634</c:v>
                </c:pt>
                <c:pt idx="2865">
                  <c:v>703102125.37349629</c:v>
                </c:pt>
                <c:pt idx="2866">
                  <c:v>703388356.85222793</c:v>
                </c:pt>
                <c:pt idx="2867">
                  <c:v>703674588.99499893</c:v>
                </c:pt>
                <c:pt idx="2868">
                  <c:v>703960821.80020082</c:v>
                </c:pt>
                <c:pt idx="2869">
                  <c:v>704247055.26622903</c:v>
                </c:pt>
                <c:pt idx="2870">
                  <c:v>704533289.39148283</c:v>
                </c:pt>
                <c:pt idx="2871">
                  <c:v>704819524.17436528</c:v>
                </c:pt>
                <c:pt idx="2872">
                  <c:v>705105759.61328363</c:v>
                </c:pt>
                <c:pt idx="2873">
                  <c:v>705391995.70664871</c:v>
                </c:pt>
                <c:pt idx="2874">
                  <c:v>705678232.45287502</c:v>
                </c:pt>
                <c:pt idx="2875">
                  <c:v>705964469.85038161</c:v>
                </c:pt>
                <c:pt idx="2876">
                  <c:v>706250707.89759052</c:v>
                </c:pt>
                <c:pt idx="2877">
                  <c:v>706536946.59292817</c:v>
                </c:pt>
                <c:pt idx="2878">
                  <c:v>706823185.93482459</c:v>
                </c:pt>
                <c:pt idx="2879">
                  <c:v>707109425.92171359</c:v>
                </c:pt>
                <c:pt idx="2880">
                  <c:v>707395666.55203271</c:v>
                </c:pt>
                <c:pt idx="2881">
                  <c:v>707681907.82422364</c:v>
                </c:pt>
                <c:pt idx="2882">
                  <c:v>707968149.73673153</c:v>
                </c:pt>
                <c:pt idx="2883">
                  <c:v>708254392.28800511</c:v>
                </c:pt>
                <c:pt idx="2884">
                  <c:v>708540635.47649753</c:v>
                </c:pt>
                <c:pt idx="2885">
                  <c:v>708826879.30066478</c:v>
                </c:pt>
                <c:pt idx="2886">
                  <c:v>709113123.75896752</c:v>
                </c:pt>
                <c:pt idx="2887">
                  <c:v>709399368.84986937</c:v>
                </c:pt>
                <c:pt idx="2888">
                  <c:v>709685614.57183826</c:v>
                </c:pt>
                <c:pt idx="2889">
                  <c:v>709971860.92334545</c:v>
                </c:pt>
                <c:pt idx="2890">
                  <c:v>710258107.90286589</c:v>
                </c:pt>
                <c:pt idx="2891">
                  <c:v>710544355.50887847</c:v>
                </c:pt>
                <c:pt idx="2892">
                  <c:v>710830603.73986578</c:v>
                </c:pt>
                <c:pt idx="2893">
                  <c:v>711116852.59431386</c:v>
                </c:pt>
                <c:pt idx="2894">
                  <c:v>711403102.07071245</c:v>
                </c:pt>
                <c:pt idx="2895">
                  <c:v>711689352.16755509</c:v>
                </c:pt>
                <c:pt idx="2896">
                  <c:v>711975602.88333893</c:v>
                </c:pt>
                <c:pt idx="2897">
                  <c:v>712261854.21656454</c:v>
                </c:pt>
                <c:pt idx="2898">
                  <c:v>712548106.16573656</c:v>
                </c:pt>
                <c:pt idx="2899">
                  <c:v>712834358.72936273</c:v>
                </c:pt>
                <c:pt idx="2900">
                  <c:v>713120611.90595508</c:v>
                </c:pt>
                <c:pt idx="2901">
                  <c:v>713406865.69402814</c:v>
                </c:pt>
                <c:pt idx="2902">
                  <c:v>713693120.09210145</c:v>
                </c:pt>
                <c:pt idx="2903">
                  <c:v>713979375.09869707</c:v>
                </c:pt>
                <c:pt idx="2904">
                  <c:v>714265630.71234107</c:v>
                </c:pt>
                <c:pt idx="2905">
                  <c:v>714551886.9315629</c:v>
                </c:pt>
                <c:pt idx="2906">
                  <c:v>714838143.75489593</c:v>
                </c:pt>
                <c:pt idx="2907">
                  <c:v>715124401.18087649</c:v>
                </c:pt>
                <c:pt idx="2908">
                  <c:v>715410659.20804513</c:v>
                </c:pt>
                <c:pt idx="2909">
                  <c:v>715696917.83494544</c:v>
                </c:pt>
                <c:pt idx="2910">
                  <c:v>715983177.06012464</c:v>
                </c:pt>
                <c:pt idx="2911">
                  <c:v>716269436.88213372</c:v>
                </c:pt>
                <c:pt idx="2912">
                  <c:v>716555697.29952693</c:v>
                </c:pt>
                <c:pt idx="2913">
                  <c:v>716841958.31086206</c:v>
                </c:pt>
                <c:pt idx="2914">
                  <c:v>717128219.91470027</c:v>
                </c:pt>
                <c:pt idx="2915">
                  <c:v>717414482.10960662</c:v>
                </c:pt>
                <c:pt idx="2916">
                  <c:v>717700744.89414907</c:v>
                </c:pt>
                <c:pt idx="2917">
                  <c:v>717987008.2668997</c:v>
                </c:pt>
                <c:pt idx="2918">
                  <c:v>718273272.2264334</c:v>
                </c:pt>
                <c:pt idx="2919">
                  <c:v>718559536.77132905</c:v>
                </c:pt>
                <c:pt idx="2920">
                  <c:v>718845801.90016878</c:v>
                </c:pt>
                <c:pt idx="2921">
                  <c:v>719132067.61153781</c:v>
                </c:pt>
                <c:pt idx="2922">
                  <c:v>719418333.90402544</c:v>
                </c:pt>
                <c:pt idx="2923">
                  <c:v>719704600.77622378</c:v>
                </c:pt>
                <c:pt idx="2924">
                  <c:v>719990868.22672868</c:v>
                </c:pt>
                <c:pt idx="2925">
                  <c:v>720277136.25413942</c:v>
                </c:pt>
                <c:pt idx="2926">
                  <c:v>720563404.85705841</c:v>
                </c:pt>
                <c:pt idx="2927">
                  <c:v>720849674.03409159</c:v>
                </c:pt>
                <c:pt idx="2928">
                  <c:v>721135943.78384864</c:v>
                </c:pt>
                <c:pt idx="2929">
                  <c:v>721422214.10494184</c:v>
                </c:pt>
                <c:pt idx="2930">
                  <c:v>721708484.99598753</c:v>
                </c:pt>
                <c:pt idx="2931">
                  <c:v>721994756.45560515</c:v>
                </c:pt>
                <c:pt idx="2932">
                  <c:v>722281028.48241723</c:v>
                </c:pt>
                <c:pt idx="2933">
                  <c:v>722567301.07505</c:v>
                </c:pt>
                <c:pt idx="2934">
                  <c:v>722853574.23213291</c:v>
                </c:pt>
                <c:pt idx="2935">
                  <c:v>723139847.95229864</c:v>
                </c:pt>
                <c:pt idx="2936">
                  <c:v>723426122.23418319</c:v>
                </c:pt>
                <c:pt idx="2937">
                  <c:v>723712397.07642627</c:v>
                </c:pt>
                <c:pt idx="2938">
                  <c:v>723998672.47767007</c:v>
                </c:pt>
                <c:pt idx="2939">
                  <c:v>724284948.43656063</c:v>
                </c:pt>
                <c:pt idx="2940">
                  <c:v>724571224.95174742</c:v>
                </c:pt>
                <c:pt idx="2941">
                  <c:v>724857502.02188301</c:v>
                </c:pt>
                <c:pt idx="2942">
                  <c:v>725143779.64562261</c:v>
                </c:pt>
                <c:pt idx="2943">
                  <c:v>725430057.82162571</c:v>
                </c:pt>
                <c:pt idx="2944">
                  <c:v>725716336.54855442</c:v>
                </c:pt>
                <c:pt idx="2945">
                  <c:v>726002615.82507443</c:v>
                </c:pt>
                <c:pt idx="2946">
                  <c:v>726288895.64985418</c:v>
                </c:pt>
                <c:pt idx="2947">
                  <c:v>726575176.02156579</c:v>
                </c:pt>
                <c:pt idx="2948">
                  <c:v>726861456.9388845</c:v>
                </c:pt>
                <c:pt idx="2949">
                  <c:v>727147738.4004885</c:v>
                </c:pt>
                <c:pt idx="2950">
                  <c:v>727434020.40505958</c:v>
                </c:pt>
                <c:pt idx="2951">
                  <c:v>727720302.95128238</c:v>
                </c:pt>
                <c:pt idx="2952">
                  <c:v>728006586.0378449</c:v>
                </c:pt>
                <c:pt idx="2953">
                  <c:v>728292869.66343856</c:v>
                </c:pt>
                <c:pt idx="2954">
                  <c:v>728579153.82675719</c:v>
                </c:pt>
                <c:pt idx="2955">
                  <c:v>728865438.52649868</c:v>
                </c:pt>
                <c:pt idx="2956">
                  <c:v>729151723.76136339</c:v>
                </c:pt>
                <c:pt idx="2957">
                  <c:v>729438009.53005517</c:v>
                </c:pt>
                <c:pt idx="2958">
                  <c:v>729724295.83128107</c:v>
                </c:pt>
                <c:pt idx="2959">
                  <c:v>730010582.66375101</c:v>
                </c:pt>
                <c:pt idx="2960">
                  <c:v>730296870.02617836</c:v>
                </c:pt>
                <c:pt idx="2961">
                  <c:v>730583157.91727924</c:v>
                </c:pt>
                <c:pt idx="2962">
                  <c:v>730869446.33577311</c:v>
                </c:pt>
                <c:pt idx="2963">
                  <c:v>731155735.28038239</c:v>
                </c:pt>
                <c:pt idx="2964">
                  <c:v>731442024.74983275</c:v>
                </c:pt>
                <c:pt idx="2965">
                  <c:v>731728314.74285281</c:v>
                </c:pt>
                <c:pt idx="2966">
                  <c:v>732014605.25817466</c:v>
                </c:pt>
                <c:pt idx="2967">
                  <c:v>732300896.29453266</c:v>
                </c:pt>
                <c:pt idx="2968">
                  <c:v>732587187.85066509</c:v>
                </c:pt>
                <c:pt idx="2969">
                  <c:v>732873479.92531264</c:v>
                </c:pt>
                <c:pt idx="2970">
                  <c:v>733159772.51721978</c:v>
                </c:pt>
                <c:pt idx="2971">
                  <c:v>733446065.62513292</c:v>
                </c:pt>
                <c:pt idx="2972">
                  <c:v>733732359.2478025</c:v>
                </c:pt>
                <c:pt idx="2973">
                  <c:v>734018653.38398182</c:v>
                </c:pt>
                <c:pt idx="2974">
                  <c:v>734304948.03242648</c:v>
                </c:pt>
                <c:pt idx="2975">
                  <c:v>734591243.1918962</c:v>
                </c:pt>
                <c:pt idx="2976">
                  <c:v>734877538.86115301</c:v>
                </c:pt>
                <c:pt idx="2977">
                  <c:v>735163835.03896177</c:v>
                </c:pt>
                <c:pt idx="2978">
                  <c:v>735450131.7240907</c:v>
                </c:pt>
                <c:pt idx="2979">
                  <c:v>735736428.9153111</c:v>
                </c:pt>
                <c:pt idx="2980">
                  <c:v>736022726.61139715</c:v>
                </c:pt>
                <c:pt idx="2981">
                  <c:v>736309024.81112576</c:v>
                </c:pt>
                <c:pt idx="2982">
                  <c:v>736595323.51327682</c:v>
                </c:pt>
                <c:pt idx="2983">
                  <c:v>736881622.71663368</c:v>
                </c:pt>
                <c:pt idx="2984">
                  <c:v>737167922.41998208</c:v>
                </c:pt>
                <c:pt idx="2985">
                  <c:v>737454222.62211084</c:v>
                </c:pt>
                <c:pt idx="2986">
                  <c:v>737740523.32181191</c:v>
                </c:pt>
                <c:pt idx="2987">
                  <c:v>738026824.51787996</c:v>
                </c:pt>
                <c:pt idx="2988">
                  <c:v>738313126.20911264</c:v>
                </c:pt>
                <c:pt idx="2989">
                  <c:v>738599428.39431059</c:v>
                </c:pt>
                <c:pt idx="2990">
                  <c:v>738885731.07227731</c:v>
                </c:pt>
                <c:pt idx="2991">
                  <c:v>739172034.24181902</c:v>
                </c:pt>
                <c:pt idx="2992">
                  <c:v>739458337.9017452</c:v>
                </c:pt>
                <c:pt idx="2993">
                  <c:v>739744642.0508678</c:v>
                </c:pt>
                <c:pt idx="2994">
                  <c:v>740030946.68800187</c:v>
                </c:pt>
                <c:pt idx="2995">
                  <c:v>740317251.81196547</c:v>
                </c:pt>
                <c:pt idx="2996">
                  <c:v>740603557.42157936</c:v>
                </c:pt>
                <c:pt idx="2997">
                  <c:v>740889863.51566696</c:v>
                </c:pt>
                <c:pt idx="2998">
                  <c:v>741176170.09305501</c:v>
                </c:pt>
                <c:pt idx="2999">
                  <c:v>741462477.15257251</c:v>
                </c:pt>
                <c:pt idx="3000">
                  <c:v>741748784.69305193</c:v>
                </c:pt>
                <c:pt idx="3001">
                  <c:v>742035092.713328</c:v>
                </c:pt>
                <c:pt idx="3002">
                  <c:v>742321401.21223867</c:v>
                </c:pt>
                <c:pt idx="3003">
                  <c:v>742607710.18862438</c:v>
                </c:pt>
                <c:pt idx="3004">
                  <c:v>742894019.64132869</c:v>
                </c:pt>
                <c:pt idx="3005">
                  <c:v>743180329.56919777</c:v>
                </c:pt>
                <c:pt idx="3006">
                  <c:v>743466639.97108078</c:v>
                </c:pt>
                <c:pt idx="3007">
                  <c:v>743752950.84582937</c:v>
                </c:pt>
                <c:pt idx="3008">
                  <c:v>744039262.19229829</c:v>
                </c:pt>
                <c:pt idx="3009">
                  <c:v>744325574.00934458</c:v>
                </c:pt>
                <c:pt idx="3010">
                  <c:v>744611886.2958287</c:v>
                </c:pt>
                <c:pt idx="3011">
                  <c:v>744898199.0506134</c:v>
                </c:pt>
                <c:pt idx="3012">
                  <c:v>745184512.27256429</c:v>
                </c:pt>
                <c:pt idx="3013">
                  <c:v>745470825.96054983</c:v>
                </c:pt>
                <c:pt idx="3014">
                  <c:v>745757140.11344135</c:v>
                </c:pt>
                <c:pt idx="3015">
                  <c:v>746043454.7301122</c:v>
                </c:pt>
                <c:pt idx="3016">
                  <c:v>746329769.8094393</c:v>
                </c:pt>
                <c:pt idx="3017">
                  <c:v>746616085.35030222</c:v>
                </c:pt>
                <c:pt idx="3018">
                  <c:v>746902401.35158265</c:v>
                </c:pt>
                <c:pt idx="3019">
                  <c:v>747188717.81216538</c:v>
                </c:pt>
                <c:pt idx="3020">
                  <c:v>747475034.73093784</c:v>
                </c:pt>
                <c:pt idx="3021">
                  <c:v>747761352.1067903</c:v>
                </c:pt>
                <c:pt idx="3022">
                  <c:v>748047669.93861544</c:v>
                </c:pt>
                <c:pt idx="3023">
                  <c:v>748333988.22530878</c:v>
                </c:pt>
                <c:pt idx="3024">
                  <c:v>748620306.96576881</c:v>
                </c:pt>
                <c:pt idx="3025">
                  <c:v>748906626.15889585</c:v>
                </c:pt>
                <c:pt idx="3026">
                  <c:v>749192945.80359364</c:v>
                </c:pt>
                <c:pt idx="3027">
                  <c:v>749479265.89876866</c:v>
                </c:pt>
                <c:pt idx="3028">
                  <c:v>749765586.44332922</c:v>
                </c:pt>
                <c:pt idx="3029">
                  <c:v>750051907.43618727</c:v>
                </c:pt>
                <c:pt idx="3030">
                  <c:v>750338228.87625647</c:v>
                </c:pt>
                <c:pt idx="3031">
                  <c:v>750624550.76245379</c:v>
                </c:pt>
                <c:pt idx="3032">
                  <c:v>750910873.09369862</c:v>
                </c:pt>
                <c:pt idx="3033">
                  <c:v>751197195.86891282</c:v>
                </c:pt>
                <c:pt idx="3034">
                  <c:v>751483519.08702099</c:v>
                </c:pt>
                <c:pt idx="3035">
                  <c:v>751769842.74695039</c:v>
                </c:pt>
                <c:pt idx="3036">
                  <c:v>752056166.84763062</c:v>
                </c:pt>
                <c:pt idx="3037">
                  <c:v>752342491.38799429</c:v>
                </c:pt>
                <c:pt idx="3038">
                  <c:v>752628816.36697638</c:v>
                </c:pt>
                <c:pt idx="3039">
                  <c:v>752915141.78351438</c:v>
                </c:pt>
                <c:pt idx="3040">
                  <c:v>753201467.63654816</c:v>
                </c:pt>
                <c:pt idx="3041">
                  <c:v>753487793.92502046</c:v>
                </c:pt>
                <c:pt idx="3042">
                  <c:v>753774120.64787698</c:v>
                </c:pt>
                <c:pt idx="3043">
                  <c:v>754060447.80406499</c:v>
                </c:pt>
                <c:pt idx="3044">
                  <c:v>754346775.39253509</c:v>
                </c:pt>
                <c:pt idx="3045">
                  <c:v>754633103.41224015</c:v>
                </c:pt>
                <c:pt idx="3046">
                  <c:v>754919431.86213565</c:v>
                </c:pt>
                <c:pt idx="3047">
                  <c:v>755205760.74117959</c:v>
                </c:pt>
                <c:pt idx="3048">
                  <c:v>755492090.0483321</c:v>
                </c:pt>
                <c:pt idx="3049">
                  <c:v>755778419.78255665</c:v>
                </c:pt>
                <c:pt idx="3050">
                  <c:v>756064749.9428184</c:v>
                </c:pt>
                <c:pt idx="3051">
                  <c:v>756351080.52808571</c:v>
                </c:pt>
                <c:pt idx="3052">
                  <c:v>756637411.53732872</c:v>
                </c:pt>
                <c:pt idx="3053">
                  <c:v>756923742.96952069</c:v>
                </c:pt>
                <c:pt idx="3054">
                  <c:v>757210074.82363689</c:v>
                </c:pt>
                <c:pt idx="3055">
                  <c:v>757496407.09865558</c:v>
                </c:pt>
                <c:pt idx="3056">
                  <c:v>757782739.79355717</c:v>
                </c:pt>
                <c:pt idx="3057">
                  <c:v>758069072.90732431</c:v>
                </c:pt>
                <c:pt idx="3058">
                  <c:v>758355406.43894279</c:v>
                </c:pt>
                <c:pt idx="3059">
                  <c:v>758641740.38740027</c:v>
                </c:pt>
                <c:pt idx="3060">
                  <c:v>758928074.75168705</c:v>
                </c:pt>
                <c:pt idx="3061">
                  <c:v>759214409.53079581</c:v>
                </c:pt>
                <c:pt idx="3062">
                  <c:v>759500744.72372186</c:v>
                </c:pt>
                <c:pt idx="3063">
                  <c:v>759787080.32946265</c:v>
                </c:pt>
                <c:pt idx="3064">
                  <c:v>760073416.34701848</c:v>
                </c:pt>
                <c:pt idx="3065">
                  <c:v>760359752.77539158</c:v>
                </c:pt>
                <c:pt idx="3066">
                  <c:v>760646089.61358702</c:v>
                </c:pt>
                <c:pt idx="3067">
                  <c:v>760932426.86061203</c:v>
                </c:pt>
                <c:pt idx="3068">
                  <c:v>761218764.51547611</c:v>
                </c:pt>
                <c:pt idx="3069">
                  <c:v>761505102.57719183</c:v>
                </c:pt>
                <c:pt idx="3070">
                  <c:v>761791441.0447731</c:v>
                </c:pt>
                <c:pt idx="3071">
                  <c:v>762077779.91723716</c:v>
                </c:pt>
                <c:pt idx="3072">
                  <c:v>762364119.19360328</c:v>
                </c:pt>
                <c:pt idx="3073">
                  <c:v>762650458.8728931</c:v>
                </c:pt>
                <c:pt idx="3074">
                  <c:v>762936798.95413065</c:v>
                </c:pt>
                <c:pt idx="3075">
                  <c:v>763223139.436342</c:v>
                </c:pt>
                <c:pt idx="3076">
                  <c:v>763509480.31855607</c:v>
                </c:pt>
                <c:pt idx="3077">
                  <c:v>763795821.59980404</c:v>
                </c:pt>
                <c:pt idx="3078">
                  <c:v>764082163.27911925</c:v>
                </c:pt>
                <c:pt idx="3079">
                  <c:v>764368505.35553741</c:v>
                </c:pt>
                <c:pt idx="3080">
                  <c:v>764654847.82809687</c:v>
                </c:pt>
                <c:pt idx="3081">
                  <c:v>764941190.69583762</c:v>
                </c:pt>
                <c:pt idx="3082">
                  <c:v>765227533.95780313</c:v>
                </c:pt>
                <c:pt idx="3083">
                  <c:v>765513877.61303747</c:v>
                </c:pt>
                <c:pt idx="3084">
                  <c:v>765800221.66058898</c:v>
                </c:pt>
                <c:pt idx="3085">
                  <c:v>766086566.09950709</c:v>
                </c:pt>
                <c:pt idx="3086">
                  <c:v>766372910.9288435</c:v>
                </c:pt>
                <c:pt idx="3087">
                  <c:v>766659256.14765263</c:v>
                </c:pt>
                <c:pt idx="3088">
                  <c:v>766945601.75499129</c:v>
                </c:pt>
                <c:pt idx="3089">
                  <c:v>767231947.74991822</c:v>
                </c:pt>
                <c:pt idx="3090">
                  <c:v>767518294.1314944</c:v>
                </c:pt>
                <c:pt idx="3091">
                  <c:v>767804640.89878368</c:v>
                </c:pt>
                <c:pt idx="3092">
                  <c:v>768090988.05085123</c:v>
                </c:pt>
                <c:pt idx="3093">
                  <c:v>768377335.58676541</c:v>
                </c:pt>
                <c:pt idx="3094">
                  <c:v>768663683.50559628</c:v>
                </c:pt>
                <c:pt idx="3095">
                  <c:v>768950031.80641639</c:v>
                </c:pt>
                <c:pt idx="3096">
                  <c:v>769236380.48830032</c:v>
                </c:pt>
                <c:pt idx="3097">
                  <c:v>769522729.55032516</c:v>
                </c:pt>
                <c:pt idx="3098">
                  <c:v>769809078.99157</c:v>
                </c:pt>
                <c:pt idx="3099">
                  <c:v>770095428.81111634</c:v>
                </c:pt>
                <c:pt idx="3100">
                  <c:v>770381779.00804782</c:v>
                </c:pt>
                <c:pt idx="3101">
                  <c:v>770668129.58145022</c:v>
                </c:pt>
                <c:pt idx="3102">
                  <c:v>770954480.53041184</c:v>
                </c:pt>
                <c:pt idx="3103">
                  <c:v>771240831.85402274</c:v>
                </c:pt>
                <c:pt idx="3104">
                  <c:v>771527183.55137563</c:v>
                </c:pt>
                <c:pt idx="3105">
                  <c:v>771813535.62156487</c:v>
                </c:pt>
                <c:pt idx="3106">
                  <c:v>772099888.06368768</c:v>
                </c:pt>
                <c:pt idx="3107">
                  <c:v>772386240.87684298</c:v>
                </c:pt>
                <c:pt idx="3108">
                  <c:v>772672594.06013203</c:v>
                </c:pt>
                <c:pt idx="3109">
                  <c:v>772958947.61265826</c:v>
                </c:pt>
                <c:pt idx="3110">
                  <c:v>773245301.53352749</c:v>
                </c:pt>
                <c:pt idx="3111">
                  <c:v>773531655.82184708</c:v>
                </c:pt>
                <c:pt idx="3112">
                  <c:v>773818010.47672725</c:v>
                </c:pt>
                <c:pt idx="3113">
                  <c:v>774104365.49728012</c:v>
                </c:pt>
                <c:pt idx="3114">
                  <c:v>774390720.88261974</c:v>
                </c:pt>
                <c:pt idx="3115">
                  <c:v>774677076.63186264</c:v>
                </c:pt>
                <c:pt idx="3116">
                  <c:v>774963432.74412727</c:v>
                </c:pt>
                <c:pt idx="3117">
                  <c:v>775249789.21853435</c:v>
                </c:pt>
                <c:pt idx="3118">
                  <c:v>775536146.05420661</c:v>
                </c:pt>
                <c:pt idx="3119">
                  <c:v>775822503.25026894</c:v>
                </c:pt>
                <c:pt idx="3120">
                  <c:v>776108860.8058486</c:v>
                </c:pt>
                <c:pt idx="3121">
                  <c:v>776395218.72007453</c:v>
                </c:pt>
                <c:pt idx="3122">
                  <c:v>776681576.99207795</c:v>
                </c:pt>
                <c:pt idx="3123">
                  <c:v>776967935.62099218</c:v>
                </c:pt>
                <c:pt idx="3124">
                  <c:v>777254294.60595286</c:v>
                </c:pt>
                <c:pt idx="3125">
                  <c:v>777540653.94609773</c:v>
                </c:pt>
                <c:pt idx="3126">
                  <c:v>777827013.64056599</c:v>
                </c:pt>
                <c:pt idx="3127">
                  <c:v>778113373.68849969</c:v>
                </c:pt>
                <c:pt idx="3128">
                  <c:v>778399734.08904254</c:v>
                </c:pt>
                <c:pt idx="3129">
                  <c:v>778686094.84134018</c:v>
                </c:pt>
                <c:pt idx="3130">
                  <c:v>778972455.94454098</c:v>
                </c:pt>
                <c:pt idx="3131">
                  <c:v>779258817.39779472</c:v>
                </c:pt>
                <c:pt idx="3132">
                  <c:v>779545179.20025349</c:v>
                </c:pt>
                <c:pt idx="3133">
                  <c:v>779831541.35107148</c:v>
                </c:pt>
                <c:pt idx="3134">
                  <c:v>780117903.84940493</c:v>
                </c:pt>
                <c:pt idx="3135">
                  <c:v>780404266.69441187</c:v>
                </c:pt>
                <c:pt idx="3136">
                  <c:v>780690629.88525271</c:v>
                </c:pt>
                <c:pt idx="3137">
                  <c:v>780976993.42108965</c:v>
                </c:pt>
                <c:pt idx="3138">
                  <c:v>781263357.30108714</c:v>
                </c:pt>
                <c:pt idx="3139">
                  <c:v>781549721.52441132</c:v>
                </c:pt>
                <c:pt idx="3140">
                  <c:v>781836086.09023082</c:v>
                </c:pt>
                <c:pt idx="3141">
                  <c:v>782122450.99771571</c:v>
                </c:pt>
                <c:pt idx="3142">
                  <c:v>782408816.24603879</c:v>
                </c:pt>
                <c:pt idx="3143">
                  <c:v>782695181.83437407</c:v>
                </c:pt>
                <c:pt idx="3144">
                  <c:v>782981547.76189816</c:v>
                </c:pt>
                <c:pt idx="3145">
                  <c:v>783267914.02778935</c:v>
                </c:pt>
                <c:pt idx="3146">
                  <c:v>783554280.63122809</c:v>
                </c:pt>
                <c:pt idx="3147">
                  <c:v>783840647.57139659</c:v>
                </c:pt>
                <c:pt idx="3148">
                  <c:v>784127014.84747958</c:v>
                </c:pt>
                <c:pt idx="3149">
                  <c:v>784413382.45866287</c:v>
                </c:pt>
                <c:pt idx="3150">
                  <c:v>784699750.40413511</c:v>
                </c:pt>
                <c:pt idx="3151">
                  <c:v>784986118.68308663</c:v>
                </c:pt>
                <c:pt idx="3152">
                  <c:v>785272487.29470921</c:v>
                </c:pt>
                <c:pt idx="3153">
                  <c:v>785558856.23819745</c:v>
                </c:pt>
                <c:pt idx="3154">
                  <c:v>785845225.51274729</c:v>
                </c:pt>
                <c:pt idx="3155">
                  <c:v>786131595.11755693</c:v>
                </c:pt>
                <c:pt idx="3156">
                  <c:v>786417965.05182612</c:v>
                </c:pt>
                <c:pt idx="3157">
                  <c:v>786704335.31475711</c:v>
                </c:pt>
                <c:pt idx="3158">
                  <c:v>786990705.90555358</c:v>
                </c:pt>
                <c:pt idx="3159">
                  <c:v>787277076.82342184</c:v>
                </c:pt>
                <c:pt idx="3160">
                  <c:v>787563448.06756878</c:v>
                </c:pt>
                <c:pt idx="3161">
                  <c:v>787849819.63720477</c:v>
                </c:pt>
                <c:pt idx="3162">
                  <c:v>788136191.53154099</c:v>
                </c:pt>
                <c:pt idx="3163">
                  <c:v>788422563.74979126</c:v>
                </c:pt>
                <c:pt idx="3164">
                  <c:v>788708936.29117072</c:v>
                </c:pt>
                <c:pt idx="3165">
                  <c:v>788995309.15489662</c:v>
                </c:pt>
                <c:pt idx="3166">
                  <c:v>789281682.34018838</c:v>
                </c:pt>
                <c:pt idx="3167">
                  <c:v>789568055.84626687</c:v>
                </c:pt>
                <c:pt idx="3168">
                  <c:v>789854429.67235518</c:v>
                </c:pt>
                <c:pt idx="3169">
                  <c:v>790140803.81767833</c:v>
                </c:pt>
                <c:pt idx="3170">
                  <c:v>790427178.28146255</c:v>
                </c:pt>
                <c:pt idx="3171">
                  <c:v>790713553.06293678</c:v>
                </c:pt>
                <c:pt idx="3172">
                  <c:v>790999928.16133142</c:v>
                </c:pt>
                <c:pt idx="3173">
                  <c:v>791286303.57587886</c:v>
                </c:pt>
                <c:pt idx="3174">
                  <c:v>791572679.30581331</c:v>
                </c:pt>
                <c:pt idx="3175">
                  <c:v>791859055.35037065</c:v>
                </c:pt>
                <c:pt idx="3176">
                  <c:v>792145431.70878887</c:v>
                </c:pt>
                <c:pt idx="3177">
                  <c:v>792431808.38030767</c:v>
                </c:pt>
                <c:pt idx="3178">
                  <c:v>792718185.36416876</c:v>
                </c:pt>
                <c:pt idx="3179">
                  <c:v>793004562.65961564</c:v>
                </c:pt>
                <c:pt idx="3180">
                  <c:v>793290940.26589322</c:v>
                </c:pt>
                <c:pt idx="3181">
                  <c:v>793577318.18224871</c:v>
                </c:pt>
                <c:pt idx="3182">
                  <c:v>793863696.40793121</c:v>
                </c:pt>
                <c:pt idx="3183">
                  <c:v>794150074.94219112</c:v>
                </c:pt>
                <c:pt idx="3184">
                  <c:v>794436453.78428125</c:v>
                </c:pt>
                <c:pt idx="3185">
                  <c:v>794722832.93345594</c:v>
                </c:pt>
                <c:pt idx="3186">
                  <c:v>795009212.38897121</c:v>
                </c:pt>
                <c:pt idx="3187">
                  <c:v>795295592.15008497</c:v>
                </c:pt>
                <c:pt idx="3188">
                  <c:v>795581972.21605718</c:v>
                </c:pt>
                <c:pt idx="3189">
                  <c:v>795868352.58614933</c:v>
                </c:pt>
                <c:pt idx="3190">
                  <c:v>796154733.2596246</c:v>
                </c:pt>
                <c:pt idx="3191">
                  <c:v>796441114.23574841</c:v>
                </c:pt>
                <c:pt idx="3192">
                  <c:v>796727495.51378739</c:v>
                </c:pt>
                <c:pt idx="3193">
                  <c:v>797013877.09301043</c:v>
                </c:pt>
                <c:pt idx="3194">
                  <c:v>797300258.9726876</c:v>
                </c:pt>
                <c:pt idx="3195">
                  <c:v>797586641.15209174</c:v>
                </c:pt>
                <c:pt idx="3196">
                  <c:v>797873023.63049614</c:v>
                </c:pt>
                <c:pt idx="3197">
                  <c:v>798159406.40717685</c:v>
                </c:pt>
                <c:pt idx="3198">
                  <c:v>798445789.48141158</c:v>
                </c:pt>
                <c:pt idx="3199">
                  <c:v>798732172.85247934</c:v>
                </c:pt>
                <c:pt idx="3200">
                  <c:v>799018556.51966095</c:v>
                </c:pt>
                <c:pt idx="3201">
                  <c:v>799304940.4822396</c:v>
                </c:pt>
                <c:pt idx="3202">
                  <c:v>799591324.73949933</c:v>
                </c:pt>
                <c:pt idx="3203">
                  <c:v>799877709.29072642</c:v>
                </c:pt>
                <c:pt idx="3204">
                  <c:v>800164094.1352092</c:v>
                </c:pt>
                <c:pt idx="3205">
                  <c:v>800450479.2722367</c:v>
                </c:pt>
                <c:pt idx="3206">
                  <c:v>800736864.70110071</c:v>
                </c:pt>
                <c:pt idx="3207">
                  <c:v>801023250.42109418</c:v>
                </c:pt>
                <c:pt idx="3208">
                  <c:v>801309636.431512</c:v>
                </c:pt>
                <c:pt idx="3209">
                  <c:v>801596022.73165059</c:v>
                </c:pt>
                <c:pt idx="3210">
                  <c:v>801882409.32080805</c:v>
                </c:pt>
                <c:pt idx="3211">
                  <c:v>802168796.19828463</c:v>
                </c:pt>
                <c:pt idx="3212">
                  <c:v>802455183.36338186</c:v>
                </c:pt>
                <c:pt idx="3213">
                  <c:v>802741570.81540275</c:v>
                </c:pt>
                <c:pt idx="3214">
                  <c:v>803027958.55365264</c:v>
                </c:pt>
                <c:pt idx="3215">
                  <c:v>803314346.57743812</c:v>
                </c:pt>
                <c:pt idx="3216">
                  <c:v>803600734.88606715</c:v>
                </c:pt>
                <c:pt idx="3217">
                  <c:v>803887123.47885036</c:v>
                </c:pt>
                <c:pt idx="3218">
                  <c:v>804173512.35509896</c:v>
                </c:pt>
                <c:pt idx="3219">
                  <c:v>804459901.51412678</c:v>
                </c:pt>
                <c:pt idx="3220">
                  <c:v>804746290.95524836</c:v>
                </c:pt>
                <c:pt idx="3221">
                  <c:v>805032680.67778075</c:v>
                </c:pt>
                <c:pt idx="3222">
                  <c:v>805319070.68104219</c:v>
                </c:pt>
                <c:pt idx="3223">
                  <c:v>805605460.96435261</c:v>
                </c:pt>
                <c:pt idx="3224">
                  <c:v>805891851.52703381</c:v>
                </c:pt>
                <c:pt idx="3225">
                  <c:v>806178242.3684088</c:v>
                </c:pt>
                <c:pt idx="3226">
                  <c:v>806464633.48780274</c:v>
                </c:pt>
                <c:pt idx="3227">
                  <c:v>806751024.88454211</c:v>
                </c:pt>
                <c:pt idx="3228">
                  <c:v>807037416.55795527</c:v>
                </c:pt>
                <c:pt idx="3229">
                  <c:v>807323808.5073719</c:v>
                </c:pt>
                <c:pt idx="3230">
                  <c:v>807610200.73212326</c:v>
                </c:pt>
                <c:pt idx="3231">
                  <c:v>807896593.23154283</c:v>
                </c:pt>
                <c:pt idx="3232">
                  <c:v>808182986.00496483</c:v>
                </c:pt>
                <c:pt idx="3233">
                  <c:v>808469379.05172575</c:v>
                </c:pt>
                <c:pt idx="3234">
                  <c:v>808755772.37116361</c:v>
                </c:pt>
                <c:pt idx="3235">
                  <c:v>809042165.96261787</c:v>
                </c:pt>
                <c:pt idx="3236">
                  <c:v>809328559.82542944</c:v>
                </c:pt>
                <c:pt idx="3237">
                  <c:v>809614953.95894122</c:v>
                </c:pt>
                <c:pt idx="3238">
                  <c:v>809901348.36249745</c:v>
                </c:pt>
                <c:pt idx="3239">
                  <c:v>810187743.03544378</c:v>
                </c:pt>
                <c:pt idx="3240">
                  <c:v>810474137.97712803</c:v>
                </c:pt>
                <c:pt idx="3241">
                  <c:v>810760533.18689919</c:v>
                </c:pt>
                <c:pt idx="3242">
                  <c:v>811046928.66410756</c:v>
                </c:pt>
                <c:pt idx="3243">
                  <c:v>811333324.40810561</c:v>
                </c:pt>
                <c:pt idx="3244">
                  <c:v>811619720.4182471</c:v>
                </c:pt>
                <c:pt idx="3245">
                  <c:v>811906116.69388735</c:v>
                </c:pt>
                <c:pt idx="3246">
                  <c:v>812192513.23438323</c:v>
                </c:pt>
                <c:pt idx="3247">
                  <c:v>812478910.0390929</c:v>
                </c:pt>
                <c:pt idx="3248">
                  <c:v>812765307.10737681</c:v>
                </c:pt>
                <c:pt idx="3249">
                  <c:v>813051704.43859613</c:v>
                </c:pt>
                <c:pt idx="3250">
                  <c:v>813338102.03211427</c:v>
                </c:pt>
                <c:pt idx="3251">
                  <c:v>813624499.88729584</c:v>
                </c:pt>
                <c:pt idx="3252">
                  <c:v>813910898.00350678</c:v>
                </c:pt>
                <c:pt idx="3253">
                  <c:v>814197296.38011491</c:v>
                </c:pt>
                <c:pt idx="3254">
                  <c:v>814483695.01648974</c:v>
                </c:pt>
                <c:pt idx="3255">
                  <c:v>814770093.91200161</c:v>
                </c:pt>
                <c:pt idx="3256">
                  <c:v>815056493.06602299</c:v>
                </c:pt>
                <c:pt idx="3257">
                  <c:v>815342892.47792792</c:v>
                </c:pt>
                <c:pt idx="3258">
                  <c:v>815629292.14709139</c:v>
                </c:pt>
                <c:pt idx="3259">
                  <c:v>815915692.0728904</c:v>
                </c:pt>
                <c:pt idx="3260">
                  <c:v>816202092.25470328</c:v>
                </c:pt>
                <c:pt idx="3261">
                  <c:v>816488492.69191003</c:v>
                </c:pt>
                <c:pt idx="3262">
                  <c:v>816774893.38389182</c:v>
                </c:pt>
                <c:pt idx="3263">
                  <c:v>817061294.33003175</c:v>
                </c:pt>
                <c:pt idx="3264">
                  <c:v>817347695.52971375</c:v>
                </c:pt>
                <c:pt idx="3265">
                  <c:v>817634096.98232424</c:v>
                </c:pt>
                <c:pt idx="3266">
                  <c:v>817920498.68725014</c:v>
                </c:pt>
                <c:pt idx="3267">
                  <c:v>818206900.64388037</c:v>
                </c:pt>
                <c:pt idx="3268">
                  <c:v>818493302.85160518</c:v>
                </c:pt>
                <c:pt idx="3269">
                  <c:v>818779705.3098166</c:v>
                </c:pt>
                <c:pt idx="3270">
                  <c:v>819066108.01790774</c:v>
                </c:pt>
                <c:pt idx="3271">
                  <c:v>819352510.97527325</c:v>
                </c:pt>
                <c:pt idx="3272">
                  <c:v>819638914.18130934</c:v>
                </c:pt>
                <c:pt idx="3273">
                  <c:v>819925317.63541365</c:v>
                </c:pt>
                <c:pt idx="3274">
                  <c:v>820211721.33698547</c:v>
                </c:pt>
                <c:pt idx="3275">
                  <c:v>820498125.28542507</c:v>
                </c:pt>
                <c:pt idx="3276">
                  <c:v>820784529.48013473</c:v>
                </c:pt>
                <c:pt idx="3277">
                  <c:v>821070933.92051768</c:v>
                </c:pt>
                <c:pt idx="3278">
                  <c:v>821357338.60597908</c:v>
                </c:pt>
                <c:pt idx="3279">
                  <c:v>821643743.53592503</c:v>
                </c:pt>
                <c:pt idx="3280">
                  <c:v>821930148.70976341</c:v>
                </c:pt>
                <c:pt idx="3281">
                  <c:v>822216554.12690377</c:v>
                </c:pt>
                <c:pt idx="3282">
                  <c:v>822502959.78675616</c:v>
                </c:pt>
                <c:pt idx="3283">
                  <c:v>822789365.68873322</c:v>
                </c:pt>
                <c:pt idx="3284">
                  <c:v>823075771.83224797</c:v>
                </c:pt>
                <c:pt idx="3285">
                  <c:v>823362178.21671581</c:v>
                </c:pt>
                <c:pt idx="3286">
                  <c:v>823648584.84155285</c:v>
                </c:pt>
                <c:pt idx="3287">
                  <c:v>823934991.70617664</c:v>
                </c:pt>
                <c:pt idx="3288">
                  <c:v>824221398.81000698</c:v>
                </c:pt>
                <c:pt idx="3289">
                  <c:v>824507806.15246379</c:v>
                </c:pt>
                <c:pt idx="3290">
                  <c:v>824794213.73296928</c:v>
                </c:pt>
                <c:pt idx="3291">
                  <c:v>825080621.55094695</c:v>
                </c:pt>
                <c:pt idx="3292">
                  <c:v>825367029.60582113</c:v>
                </c:pt>
                <c:pt idx="3293">
                  <c:v>825653437.89701879</c:v>
                </c:pt>
                <c:pt idx="3294">
                  <c:v>825939846.42396677</c:v>
                </c:pt>
                <c:pt idx="3295">
                  <c:v>826226255.1860944</c:v>
                </c:pt>
                <c:pt idx="3296">
                  <c:v>826512664.18283176</c:v>
                </c:pt>
                <c:pt idx="3297">
                  <c:v>826799073.41361094</c:v>
                </c:pt>
                <c:pt idx="3298">
                  <c:v>827085482.8778646</c:v>
                </c:pt>
                <c:pt idx="3299">
                  <c:v>827371892.57502747</c:v>
                </c:pt>
                <c:pt idx="3300">
                  <c:v>827658302.5045352</c:v>
                </c:pt>
                <c:pt idx="3301">
                  <c:v>827944712.66582501</c:v>
                </c:pt>
                <c:pt idx="3302">
                  <c:v>828231123.05833566</c:v>
                </c:pt>
                <c:pt idx="3303">
                  <c:v>828517533.68150699</c:v>
                </c:pt>
                <c:pt idx="3304">
                  <c:v>828803944.53478014</c:v>
                </c:pt>
                <c:pt idx="3305">
                  <c:v>829090355.6175977</c:v>
                </c:pt>
                <c:pt idx="3306">
                  <c:v>829376766.9294039</c:v>
                </c:pt>
                <c:pt idx="3307">
                  <c:v>829663178.46964395</c:v>
                </c:pt>
                <c:pt idx="3308">
                  <c:v>829949590.23776448</c:v>
                </c:pt>
                <c:pt idx="3309">
                  <c:v>830236002.23321342</c:v>
                </c:pt>
                <c:pt idx="3310">
                  <c:v>830522414.4554404</c:v>
                </c:pt>
                <c:pt idx="3311">
                  <c:v>830808826.90389574</c:v>
                </c:pt>
                <c:pt idx="3312">
                  <c:v>831095239.57803178</c:v>
                </c:pt>
                <c:pt idx="3313">
                  <c:v>831381652.47730172</c:v>
                </c:pt>
                <c:pt idx="3314">
                  <c:v>831668065.60116005</c:v>
                </c:pt>
                <c:pt idx="3315">
                  <c:v>831954478.94906306</c:v>
                </c:pt>
                <c:pt idx="3316">
                  <c:v>832240892.520468</c:v>
                </c:pt>
                <c:pt idx="3317">
                  <c:v>832527306.31483328</c:v>
                </c:pt>
                <c:pt idx="3318">
                  <c:v>832813720.33161891</c:v>
                </c:pt>
                <c:pt idx="3319">
                  <c:v>833100134.57028627</c:v>
                </c:pt>
                <c:pt idx="3320">
                  <c:v>833386549.03029776</c:v>
                </c:pt>
                <c:pt idx="3321">
                  <c:v>833672963.71111727</c:v>
                </c:pt>
                <c:pt idx="3322">
                  <c:v>833959378.61220992</c:v>
                </c:pt>
                <c:pt idx="3323">
                  <c:v>834245793.73304212</c:v>
                </c:pt>
                <c:pt idx="3324">
                  <c:v>834532209.07308161</c:v>
                </c:pt>
                <c:pt idx="3325">
                  <c:v>834818624.63179743</c:v>
                </c:pt>
                <c:pt idx="3326">
                  <c:v>835105040.40866005</c:v>
                </c:pt>
                <c:pt idx="3327">
                  <c:v>835391456.40314078</c:v>
                </c:pt>
                <c:pt idx="3328">
                  <c:v>835677872.61471272</c:v>
                </c:pt>
                <c:pt idx="3329">
                  <c:v>835964289.04284978</c:v>
                </c:pt>
                <c:pt idx="3330">
                  <c:v>836250705.68702757</c:v>
                </c:pt>
                <c:pt idx="3331">
                  <c:v>836537122.54672265</c:v>
                </c:pt>
                <c:pt idx="3332">
                  <c:v>836823539.62141311</c:v>
                </c:pt>
                <c:pt idx="3333">
                  <c:v>837109956.91057801</c:v>
                </c:pt>
                <c:pt idx="3334">
                  <c:v>837396374.41369808</c:v>
                </c:pt>
                <c:pt idx="3335">
                  <c:v>837682792.13025486</c:v>
                </c:pt>
                <c:pt idx="3336">
                  <c:v>837969210.05973136</c:v>
                </c:pt>
                <c:pt idx="3337">
                  <c:v>838255628.20161176</c:v>
                </c:pt>
                <c:pt idx="3338">
                  <c:v>838542046.55538177</c:v>
                </c:pt>
                <c:pt idx="3339">
                  <c:v>838828465.1205281</c:v>
                </c:pt>
                <c:pt idx="3340">
                  <c:v>839114883.8965385</c:v>
                </c:pt>
                <c:pt idx="3341">
                  <c:v>839401302.88290262</c:v>
                </c:pt>
                <c:pt idx="3342">
                  <c:v>839687722.0791105</c:v>
                </c:pt>
                <c:pt idx="3343">
                  <c:v>839974141.48465395</c:v>
                </c:pt>
                <c:pt idx="3344">
                  <c:v>840260561.09902596</c:v>
                </c:pt>
                <c:pt idx="3345">
                  <c:v>840546980.92172086</c:v>
                </c:pt>
                <c:pt idx="3346">
                  <c:v>840833400.95223379</c:v>
                </c:pt>
                <c:pt idx="3347">
                  <c:v>841119821.19006145</c:v>
                </c:pt>
                <c:pt idx="3348">
                  <c:v>841406241.63470137</c:v>
                </c:pt>
                <c:pt idx="3349">
                  <c:v>841692662.28565323</c:v>
                </c:pt>
                <c:pt idx="3350">
                  <c:v>841979083.14241683</c:v>
                </c:pt>
                <c:pt idx="3351">
                  <c:v>842265504.20449364</c:v>
                </c:pt>
                <c:pt idx="3352">
                  <c:v>842551925.47138655</c:v>
                </c:pt>
                <c:pt idx="3353">
                  <c:v>842838346.94259918</c:v>
                </c:pt>
                <c:pt idx="3354">
                  <c:v>843124768.6176368</c:v>
                </c:pt>
                <c:pt idx="3355">
                  <c:v>843411190.49600565</c:v>
                </c:pt>
                <c:pt idx="3356">
                  <c:v>843697612.57721317</c:v>
                </c:pt>
                <c:pt idx="3357">
                  <c:v>843984034.8607682</c:v>
                </c:pt>
                <c:pt idx="3358">
                  <c:v>844270457.34618032</c:v>
                </c:pt>
                <c:pt idx="3359">
                  <c:v>844556880.03296065</c:v>
                </c:pt>
                <c:pt idx="3360">
                  <c:v>844843302.92062175</c:v>
                </c:pt>
                <c:pt idx="3361">
                  <c:v>845129726.00867641</c:v>
                </c:pt>
                <c:pt idx="3362">
                  <c:v>845416149.29663956</c:v>
                </c:pt>
                <c:pt idx="3363">
                  <c:v>845702572.78402734</c:v>
                </c:pt>
                <c:pt idx="3364">
                  <c:v>845988996.47035599</c:v>
                </c:pt>
                <c:pt idx="3365">
                  <c:v>846275420.35514414</c:v>
                </c:pt>
                <c:pt idx="3366">
                  <c:v>846561844.43791091</c:v>
                </c:pt>
                <c:pt idx="3367">
                  <c:v>846848268.71817648</c:v>
                </c:pt>
                <c:pt idx="3368">
                  <c:v>847134693.19546294</c:v>
                </c:pt>
                <c:pt idx="3369">
                  <c:v>847421117.86929274</c:v>
                </c:pt>
                <c:pt idx="3370">
                  <c:v>847707542.73918962</c:v>
                </c:pt>
                <c:pt idx="3371">
                  <c:v>847993967.80467916</c:v>
                </c:pt>
                <c:pt idx="3372">
                  <c:v>848280393.06528699</c:v>
                </c:pt>
                <c:pt idx="3373">
                  <c:v>848566818.52054119</c:v>
                </c:pt>
                <c:pt idx="3374">
                  <c:v>848853244.16996968</c:v>
                </c:pt>
                <c:pt idx="3375">
                  <c:v>849139670.01310229</c:v>
                </c:pt>
                <c:pt idx="3376">
                  <c:v>849426096.04946983</c:v>
                </c:pt>
                <c:pt idx="3377">
                  <c:v>849712522.27860427</c:v>
                </c:pt>
                <c:pt idx="3378">
                  <c:v>849998948.70003867</c:v>
                </c:pt>
                <c:pt idx="3379">
                  <c:v>850285375.31330729</c:v>
                </c:pt>
                <c:pt idx="3380">
                  <c:v>850571802.11794508</c:v>
                </c:pt>
                <c:pt idx="3381">
                  <c:v>850858229.11348915</c:v>
                </c:pt>
                <c:pt idx="3382">
                  <c:v>851144656.29947627</c:v>
                </c:pt>
                <c:pt idx="3383">
                  <c:v>851431083.6754458</c:v>
                </c:pt>
                <c:pt idx="3384">
                  <c:v>851717511.24093723</c:v>
                </c:pt>
                <c:pt idx="3385">
                  <c:v>852003938.99549162</c:v>
                </c:pt>
                <c:pt idx="3386">
                  <c:v>852290366.93865097</c:v>
                </c:pt>
                <c:pt idx="3387">
                  <c:v>852576795.06995845</c:v>
                </c:pt>
                <c:pt idx="3388">
                  <c:v>852863223.38895833</c:v>
                </c:pt>
                <c:pt idx="3389">
                  <c:v>853149651.89519572</c:v>
                </c:pt>
                <c:pt idx="3390">
                  <c:v>853436080.58821738</c:v>
                </c:pt>
                <c:pt idx="3391">
                  <c:v>853722509.46757066</c:v>
                </c:pt>
                <c:pt idx="3392">
                  <c:v>854008938.53280437</c:v>
                </c:pt>
                <c:pt idx="3393">
                  <c:v>854295367.78346837</c:v>
                </c:pt>
                <c:pt idx="3394">
                  <c:v>854581797.21911311</c:v>
                </c:pt>
                <c:pt idx="3395">
                  <c:v>854868226.83929086</c:v>
                </c:pt>
                <c:pt idx="3396">
                  <c:v>855154656.64355433</c:v>
                </c:pt>
                <c:pt idx="3397">
                  <c:v>855441086.63145792</c:v>
                </c:pt>
                <c:pt idx="3398">
                  <c:v>855727516.80255651</c:v>
                </c:pt>
                <c:pt idx="3399">
                  <c:v>856013947.15640664</c:v>
                </c:pt>
                <c:pt idx="3400">
                  <c:v>856300377.69256556</c:v>
                </c:pt>
                <c:pt idx="3401">
                  <c:v>856586808.41059136</c:v>
                </c:pt>
                <c:pt idx="3402">
                  <c:v>856873239.31004381</c:v>
                </c:pt>
                <c:pt idx="3403">
                  <c:v>857159670.39048362</c:v>
                </c:pt>
                <c:pt idx="3404">
                  <c:v>857446101.65147209</c:v>
                </c:pt>
                <c:pt idx="3405">
                  <c:v>857732533.09257185</c:v>
                </c:pt>
                <c:pt idx="3406">
                  <c:v>858018964.71334684</c:v>
                </c:pt>
                <c:pt idx="3407">
                  <c:v>858305396.51336133</c:v>
                </c:pt>
                <c:pt idx="3408">
                  <c:v>858591828.4921819</c:v>
                </c:pt>
                <c:pt idx="3409">
                  <c:v>858878260.64937508</c:v>
                </c:pt>
                <c:pt idx="3410">
                  <c:v>859164692.98450875</c:v>
                </c:pt>
                <c:pt idx="3411">
                  <c:v>859451125.49715173</c:v>
                </c:pt>
                <c:pt idx="3412">
                  <c:v>859737558.18687451</c:v>
                </c:pt>
                <c:pt idx="3413">
                  <c:v>860023991.05324781</c:v>
                </c:pt>
                <c:pt idx="3414">
                  <c:v>860310424.09584367</c:v>
                </c:pt>
                <c:pt idx="3415">
                  <c:v>860596857.31423569</c:v>
                </c:pt>
                <c:pt idx="3416">
                  <c:v>860883290.70799744</c:v>
                </c:pt>
                <c:pt idx="3417">
                  <c:v>861169724.27670443</c:v>
                </c:pt>
                <c:pt idx="3418">
                  <c:v>861456158.01993299</c:v>
                </c:pt>
                <c:pt idx="3419">
                  <c:v>861742591.93726015</c:v>
                </c:pt>
                <c:pt idx="3420">
                  <c:v>862029026.0282644</c:v>
                </c:pt>
                <c:pt idx="3421">
                  <c:v>862315460.29252493</c:v>
                </c:pt>
                <c:pt idx="3422">
                  <c:v>862601894.72962201</c:v>
                </c:pt>
                <c:pt idx="3423">
                  <c:v>862888329.3391372</c:v>
                </c:pt>
                <c:pt idx="3424">
                  <c:v>863174764.12065279</c:v>
                </c:pt>
                <c:pt idx="3425">
                  <c:v>863461199.07375181</c:v>
                </c:pt>
                <c:pt idx="3426">
                  <c:v>863747634.19801903</c:v>
                </c:pt>
                <c:pt idx="3427">
                  <c:v>864034069.49303985</c:v>
                </c:pt>
                <c:pt idx="3428">
                  <c:v>864320504.95840049</c:v>
                </c:pt>
                <c:pt idx="3429">
                  <c:v>864606940.59368813</c:v>
                </c:pt>
                <c:pt idx="3430">
                  <c:v>864893376.39849174</c:v>
                </c:pt>
                <c:pt idx="3431">
                  <c:v>865179812.37240005</c:v>
                </c:pt>
                <c:pt idx="3432">
                  <c:v>865466248.5150038</c:v>
                </c:pt>
                <c:pt idx="3433">
                  <c:v>865752684.82589447</c:v>
                </c:pt>
                <c:pt idx="3434">
                  <c:v>866039121.30466413</c:v>
                </c:pt>
                <c:pt idx="3435">
                  <c:v>866325557.95090628</c:v>
                </c:pt>
                <c:pt idx="3436">
                  <c:v>866611994.76421523</c:v>
                </c:pt>
                <c:pt idx="3437">
                  <c:v>866898431.74418616</c:v>
                </c:pt>
                <c:pt idx="3438">
                  <c:v>867184868.89041579</c:v>
                </c:pt>
                <c:pt idx="3439">
                  <c:v>867471306.20250106</c:v>
                </c:pt>
                <c:pt idx="3440">
                  <c:v>867757743.68004036</c:v>
                </c:pt>
                <c:pt idx="3441">
                  <c:v>868044181.32263267</c:v>
                </c:pt>
                <c:pt idx="3442">
                  <c:v>868330619.1298784</c:v>
                </c:pt>
                <c:pt idx="3443">
                  <c:v>868617057.1013788</c:v>
                </c:pt>
                <c:pt idx="3444">
                  <c:v>868903495.23673582</c:v>
                </c:pt>
                <c:pt idx="3445">
                  <c:v>869189933.53555238</c:v>
                </c:pt>
                <c:pt idx="3446">
                  <c:v>869476371.99743307</c:v>
                </c:pt>
                <c:pt idx="3447">
                  <c:v>869762810.62198246</c:v>
                </c:pt>
                <c:pt idx="3448">
                  <c:v>870049249.40880656</c:v>
                </c:pt>
                <c:pt idx="3449">
                  <c:v>870335688.35751247</c:v>
                </c:pt>
                <c:pt idx="3450">
                  <c:v>870622127.46770799</c:v>
                </c:pt>
                <c:pt idx="3451">
                  <c:v>870908566.73900211</c:v>
                </c:pt>
                <c:pt idx="3452">
                  <c:v>871195006.17100418</c:v>
                </c:pt>
                <c:pt idx="3453">
                  <c:v>871481445.76332521</c:v>
                </c:pt>
                <c:pt idx="3454">
                  <c:v>871767885.51557696</c:v>
                </c:pt>
                <c:pt idx="3455">
                  <c:v>872054325.42737186</c:v>
                </c:pt>
                <c:pt idx="3456">
                  <c:v>872340765.49832344</c:v>
                </c:pt>
                <c:pt idx="3457">
                  <c:v>872627205.72804642</c:v>
                </c:pt>
                <c:pt idx="3458">
                  <c:v>872913646.11615574</c:v>
                </c:pt>
                <c:pt idx="3459">
                  <c:v>873200086.66226816</c:v>
                </c:pt>
                <c:pt idx="3460">
                  <c:v>873486527.36600089</c:v>
                </c:pt>
                <c:pt idx="3461">
                  <c:v>873772968.2269721</c:v>
                </c:pt>
                <c:pt idx="3462">
                  <c:v>874059409.24480069</c:v>
                </c:pt>
                <c:pt idx="3463">
                  <c:v>874345850.41910708</c:v>
                </c:pt>
                <c:pt idx="3464">
                  <c:v>874632291.74951208</c:v>
                </c:pt>
                <c:pt idx="3465">
                  <c:v>874918733.23563743</c:v>
                </c:pt>
                <c:pt idx="3466">
                  <c:v>875205174.87710607</c:v>
                </c:pt>
                <c:pt idx="3467">
                  <c:v>875491616.67354167</c:v>
                </c:pt>
                <c:pt idx="3468">
                  <c:v>875778058.62456906</c:v>
                </c:pt>
                <c:pt idx="3469">
                  <c:v>876064500.72981346</c:v>
                </c:pt>
                <c:pt idx="3470">
                  <c:v>876350942.98890162</c:v>
                </c:pt>
                <c:pt idx="3471">
                  <c:v>876637385.40146029</c:v>
                </c:pt>
                <c:pt idx="3472">
                  <c:v>876923827.9671185</c:v>
                </c:pt>
                <c:pt idx="3473">
                  <c:v>877210270.68550515</c:v>
                </c:pt>
                <c:pt idx="3474">
                  <c:v>877496713.55624998</c:v>
                </c:pt>
                <c:pt idx="3475">
                  <c:v>877783156.57898426</c:v>
                </c:pt>
                <c:pt idx="3476">
                  <c:v>878069599.75333953</c:v>
                </c:pt>
                <c:pt idx="3477">
                  <c:v>878356043.07894921</c:v>
                </c:pt>
                <c:pt idx="3478">
                  <c:v>878642486.55544591</c:v>
                </c:pt>
                <c:pt idx="3479">
                  <c:v>878928930.18246484</c:v>
                </c:pt>
                <c:pt idx="3480">
                  <c:v>879215373.9596411</c:v>
                </c:pt>
                <c:pt idx="3481">
                  <c:v>879501817.8866111</c:v>
                </c:pt>
                <c:pt idx="3482">
                  <c:v>879788261.9630121</c:v>
                </c:pt>
                <c:pt idx="3483">
                  <c:v>880074706.18848205</c:v>
                </c:pt>
                <c:pt idx="3484">
                  <c:v>880361150.56265962</c:v>
                </c:pt>
                <c:pt idx="3485">
                  <c:v>880647595.08518505</c:v>
                </c:pt>
                <c:pt idx="3486">
                  <c:v>880934039.75569868</c:v>
                </c:pt>
                <c:pt idx="3487">
                  <c:v>881220484.57384181</c:v>
                </c:pt>
                <c:pt idx="3488">
                  <c:v>881506929.53925753</c:v>
                </c:pt>
                <c:pt idx="3489">
                  <c:v>881793374.65158856</c:v>
                </c:pt>
                <c:pt idx="3490">
                  <c:v>882079819.91047907</c:v>
                </c:pt>
                <c:pt idx="3491">
                  <c:v>882366265.31557441</c:v>
                </c:pt>
                <c:pt idx="3492">
                  <c:v>882652710.86652005</c:v>
                </c:pt>
                <c:pt idx="3493">
                  <c:v>882939156.56296301</c:v>
                </c:pt>
                <c:pt idx="3494">
                  <c:v>883225602.40455043</c:v>
                </c:pt>
                <c:pt idx="3495">
                  <c:v>883512048.39093125</c:v>
                </c:pt>
                <c:pt idx="3496">
                  <c:v>883798494.52175426</c:v>
                </c:pt>
                <c:pt idx="3497">
                  <c:v>884084940.79666972</c:v>
                </c:pt>
                <c:pt idx="3498">
                  <c:v>884371387.21532893</c:v>
                </c:pt>
                <c:pt idx="3499">
                  <c:v>884657833.77738321</c:v>
                </c:pt>
                <c:pt idx="3500">
                  <c:v>884944280.48248589</c:v>
                </c:pt>
                <c:pt idx="3501">
                  <c:v>885230727.3302896</c:v>
                </c:pt>
                <c:pt idx="3502">
                  <c:v>885517174.32044935</c:v>
                </c:pt>
                <c:pt idx="3503">
                  <c:v>885803621.45262003</c:v>
                </c:pt>
                <c:pt idx="3504">
                  <c:v>886090068.72645772</c:v>
                </c:pt>
                <c:pt idx="3505">
                  <c:v>886376516.14161909</c:v>
                </c:pt>
                <c:pt idx="3506">
                  <c:v>886662963.69776189</c:v>
                </c:pt>
                <c:pt idx="3507">
                  <c:v>886949411.39454484</c:v>
                </c:pt>
                <c:pt idx="3508">
                  <c:v>887235859.23162735</c:v>
                </c:pt>
                <c:pt idx="3509">
                  <c:v>887522307.20866919</c:v>
                </c:pt>
                <c:pt idx="3510">
                  <c:v>887808755.32533145</c:v>
                </c:pt>
                <c:pt idx="3511">
                  <c:v>888095203.58127594</c:v>
                </c:pt>
                <c:pt idx="3512">
                  <c:v>888381651.97616541</c:v>
                </c:pt>
                <c:pt idx="3513">
                  <c:v>888668100.50966311</c:v>
                </c:pt>
                <c:pt idx="3514">
                  <c:v>888954549.18143356</c:v>
                </c:pt>
                <c:pt idx="3515">
                  <c:v>889240997.99114168</c:v>
                </c:pt>
                <c:pt idx="3516">
                  <c:v>889527446.93845332</c:v>
                </c:pt>
                <c:pt idx="3517">
                  <c:v>889813896.02303505</c:v>
                </c:pt>
                <c:pt idx="3518">
                  <c:v>890100345.24455428</c:v>
                </c:pt>
                <c:pt idx="3519">
                  <c:v>890386794.60267997</c:v>
                </c:pt>
                <c:pt idx="3520">
                  <c:v>890673244.09708059</c:v>
                </c:pt>
                <c:pt idx="3521">
                  <c:v>890959693.72742617</c:v>
                </c:pt>
                <c:pt idx="3522">
                  <c:v>891246143.49338746</c:v>
                </c:pt>
                <c:pt idx="3523">
                  <c:v>891532593.39463615</c:v>
                </c:pt>
                <c:pt idx="3524">
                  <c:v>891819043.43084407</c:v>
                </c:pt>
                <c:pt idx="3525">
                  <c:v>892105493.60168481</c:v>
                </c:pt>
                <c:pt idx="3526">
                  <c:v>892391943.90683198</c:v>
                </c:pt>
                <c:pt idx="3527">
                  <c:v>892678394.34596026</c:v>
                </c:pt>
                <c:pt idx="3528">
                  <c:v>892964844.91874516</c:v>
                </c:pt>
                <c:pt idx="3529">
                  <c:v>893251295.62486303</c:v>
                </c:pt>
                <c:pt idx="3530">
                  <c:v>893537746.46399081</c:v>
                </c:pt>
                <c:pt idx="3531">
                  <c:v>893824197.43580616</c:v>
                </c:pt>
                <c:pt idx="3532">
                  <c:v>894110648.53998792</c:v>
                </c:pt>
                <c:pt idx="3533">
                  <c:v>894397099.77621531</c:v>
                </c:pt>
                <c:pt idx="3534">
                  <c:v>894683551.1441685</c:v>
                </c:pt>
                <c:pt idx="3535">
                  <c:v>894970002.64352846</c:v>
                </c:pt>
                <c:pt idx="3536">
                  <c:v>895256454.27397692</c:v>
                </c:pt>
                <c:pt idx="3537">
                  <c:v>895542906.03519642</c:v>
                </c:pt>
                <c:pt idx="3538">
                  <c:v>895829357.92686975</c:v>
                </c:pt>
                <c:pt idx="3539">
                  <c:v>896115809.94868124</c:v>
                </c:pt>
                <c:pt idx="3540">
                  <c:v>896402262.10031593</c:v>
                </c:pt>
                <c:pt idx="3541">
                  <c:v>896688714.381459</c:v>
                </c:pt>
                <c:pt idx="3542">
                  <c:v>896975166.7917968</c:v>
                </c:pt>
                <c:pt idx="3543">
                  <c:v>897261619.33101642</c:v>
                </c:pt>
                <c:pt idx="3544">
                  <c:v>897548071.99880552</c:v>
                </c:pt>
                <c:pt idx="3545">
                  <c:v>897834524.79485285</c:v>
                </c:pt>
                <c:pt idx="3546">
                  <c:v>898120977.71884775</c:v>
                </c:pt>
                <c:pt idx="3547">
                  <c:v>898407430.77048016</c:v>
                </c:pt>
                <c:pt idx="3548">
                  <c:v>898693883.94944108</c:v>
                </c:pt>
                <c:pt idx="3549">
                  <c:v>898980337.25542212</c:v>
                </c:pt>
                <c:pt idx="3550">
                  <c:v>899266790.68811512</c:v>
                </c:pt>
                <c:pt idx="3551">
                  <c:v>899553244.2472136</c:v>
                </c:pt>
                <c:pt idx="3552">
                  <c:v>899839697.93241167</c:v>
                </c:pt>
                <c:pt idx="3553">
                  <c:v>900126151.74340296</c:v>
                </c:pt>
                <c:pt idx="3554">
                  <c:v>900412605.6798836</c:v>
                </c:pt>
                <c:pt idx="3555">
                  <c:v>900699059.74154913</c:v>
                </c:pt>
                <c:pt idx="3556">
                  <c:v>900985513.92809653</c:v>
                </c:pt>
                <c:pt idx="3557">
                  <c:v>901271968.23922324</c:v>
                </c:pt>
                <c:pt idx="3558">
                  <c:v>901558422.67462754</c:v>
                </c:pt>
                <c:pt idx="3559">
                  <c:v>901844877.23400843</c:v>
                </c:pt>
                <c:pt idx="3560">
                  <c:v>902131331.9170655</c:v>
                </c:pt>
                <c:pt idx="3561">
                  <c:v>902417786.7234993</c:v>
                </c:pt>
                <c:pt idx="3562">
                  <c:v>902704241.65301085</c:v>
                </c:pt>
                <c:pt idx="3563">
                  <c:v>902990696.705302</c:v>
                </c:pt>
                <c:pt idx="3564">
                  <c:v>903277151.88007557</c:v>
                </c:pt>
                <c:pt idx="3565">
                  <c:v>903563607.1770345</c:v>
                </c:pt>
                <c:pt idx="3566">
                  <c:v>903850062.59588313</c:v>
                </c:pt>
                <c:pt idx="3567">
                  <c:v>904136518.13632607</c:v>
                </c:pt>
                <c:pt idx="3568">
                  <c:v>904422973.79806912</c:v>
                </c:pt>
                <c:pt idx="3569">
                  <c:v>904709429.58081794</c:v>
                </c:pt>
                <c:pt idx="3570">
                  <c:v>904995885.48427951</c:v>
                </c:pt>
                <c:pt idx="3571">
                  <c:v>905282341.50816166</c:v>
                </c:pt>
                <c:pt idx="3572">
                  <c:v>905568797.65217268</c:v>
                </c:pt>
                <c:pt idx="3573">
                  <c:v>905855253.91602159</c:v>
                </c:pt>
                <c:pt idx="3574">
                  <c:v>906141710.29941785</c:v>
                </c:pt>
                <c:pt idx="3575">
                  <c:v>906428166.80207229</c:v>
                </c:pt>
                <c:pt idx="3576">
                  <c:v>906714623.42369568</c:v>
                </c:pt>
                <c:pt idx="3577">
                  <c:v>907001080.16400003</c:v>
                </c:pt>
                <c:pt idx="3578">
                  <c:v>907287537.02269757</c:v>
                </c:pt>
                <c:pt idx="3579">
                  <c:v>907573993.99950206</c:v>
                </c:pt>
                <c:pt idx="3580">
                  <c:v>907860451.09412694</c:v>
                </c:pt>
                <c:pt idx="3581">
                  <c:v>908146908.30628705</c:v>
                </c:pt>
                <c:pt idx="3582">
                  <c:v>908433365.6356976</c:v>
                </c:pt>
                <c:pt idx="3583">
                  <c:v>908719823.08207476</c:v>
                </c:pt>
                <c:pt idx="3584">
                  <c:v>909006280.64513469</c:v>
                </c:pt>
                <c:pt idx="3585">
                  <c:v>909292738.32459545</c:v>
                </c:pt>
                <c:pt idx="3586">
                  <c:v>909579196.12017453</c:v>
                </c:pt>
                <c:pt idx="3587">
                  <c:v>909865654.03159094</c:v>
                </c:pt>
                <c:pt idx="3588">
                  <c:v>910152112.05856395</c:v>
                </c:pt>
                <c:pt idx="3589">
                  <c:v>910438570.20081377</c:v>
                </c:pt>
                <c:pt idx="3590">
                  <c:v>910725028.45806122</c:v>
                </c:pt>
                <c:pt idx="3591">
                  <c:v>911011486.8300277</c:v>
                </c:pt>
                <c:pt idx="3592">
                  <c:v>911297945.31643498</c:v>
                </c:pt>
                <c:pt idx="3593">
                  <c:v>911584403.91700625</c:v>
                </c:pt>
                <c:pt idx="3594">
                  <c:v>911870862.63146472</c:v>
                </c:pt>
                <c:pt idx="3595">
                  <c:v>912157321.459535</c:v>
                </c:pt>
                <c:pt idx="3596">
                  <c:v>912443780.40094125</c:v>
                </c:pt>
                <c:pt idx="3597">
                  <c:v>912730239.45540941</c:v>
                </c:pt>
                <c:pt idx="3598">
                  <c:v>913016698.62266552</c:v>
                </c:pt>
                <c:pt idx="3599">
                  <c:v>913303157.90243614</c:v>
                </c:pt>
                <c:pt idx="3600">
                  <c:v>913589617.29444921</c:v>
                </c:pt>
                <c:pt idx="3601">
                  <c:v>913876076.79843211</c:v>
                </c:pt>
                <c:pt idx="3602">
                  <c:v>914162536.41411424</c:v>
                </c:pt>
                <c:pt idx="3603">
                  <c:v>914448996.14122474</c:v>
                </c:pt>
                <c:pt idx="3604">
                  <c:v>914735455.97949398</c:v>
                </c:pt>
                <c:pt idx="3605">
                  <c:v>915021915.92865241</c:v>
                </c:pt>
                <c:pt idx="3606">
                  <c:v>915308375.98843157</c:v>
                </c:pt>
                <c:pt idx="3607">
                  <c:v>915594836.15856338</c:v>
                </c:pt>
                <c:pt idx="3608">
                  <c:v>915881296.43878078</c:v>
                </c:pt>
                <c:pt idx="3609">
                  <c:v>916167756.82881689</c:v>
                </c:pt>
                <c:pt idx="3610">
                  <c:v>916454217.32840574</c:v>
                </c:pt>
                <c:pt idx="3611">
                  <c:v>916740677.93728209</c:v>
                </c:pt>
                <c:pt idx="3612">
                  <c:v>917027138.65518081</c:v>
                </c:pt>
                <c:pt idx="3613">
                  <c:v>917313599.48183835</c:v>
                </c:pt>
                <c:pt idx="3614">
                  <c:v>917600060.41699111</c:v>
                </c:pt>
                <c:pt idx="3615">
                  <c:v>917886521.46037602</c:v>
                </c:pt>
                <c:pt idx="3616">
                  <c:v>918172982.61173117</c:v>
                </c:pt>
                <c:pt idx="3617">
                  <c:v>918459443.87079489</c:v>
                </c:pt>
                <c:pt idx="3618">
                  <c:v>918745905.23730659</c:v>
                </c:pt>
                <c:pt idx="3619">
                  <c:v>919032366.71100545</c:v>
                </c:pt>
                <c:pt idx="3620">
                  <c:v>919318828.29163253</c:v>
                </c:pt>
                <c:pt idx="3621">
                  <c:v>919605289.97892809</c:v>
                </c:pt>
                <c:pt idx="3622">
                  <c:v>919891751.77263427</c:v>
                </c:pt>
                <c:pt idx="3623">
                  <c:v>920178213.6724931</c:v>
                </c:pt>
                <c:pt idx="3624">
                  <c:v>920464675.67824745</c:v>
                </c:pt>
                <c:pt idx="3625">
                  <c:v>920751137.7896409</c:v>
                </c:pt>
                <c:pt idx="3626">
                  <c:v>921037600.00641751</c:v>
                </c:pt>
                <c:pt idx="3627">
                  <c:v>921324062.32832193</c:v>
                </c:pt>
                <c:pt idx="3628">
                  <c:v>921610524.75509965</c:v>
                </c:pt>
                <c:pt idx="3629">
                  <c:v>921896987.28649652</c:v>
                </c:pt>
                <c:pt idx="3630">
                  <c:v>922183449.92225921</c:v>
                </c:pt>
                <c:pt idx="3631">
                  <c:v>922469912.66213489</c:v>
                </c:pt>
                <c:pt idx="3632">
                  <c:v>922756375.50587153</c:v>
                </c:pt>
                <c:pt idx="3633">
                  <c:v>923042838.45321715</c:v>
                </c:pt>
                <c:pt idx="3634">
                  <c:v>923329301.50392115</c:v>
                </c:pt>
                <c:pt idx="3635">
                  <c:v>923615764.65773308</c:v>
                </c:pt>
                <c:pt idx="3636">
                  <c:v>923902227.9144032</c:v>
                </c:pt>
                <c:pt idx="3637">
                  <c:v>924188691.27368212</c:v>
                </c:pt>
                <c:pt idx="3638">
                  <c:v>924475154.73532164</c:v>
                </c:pt>
                <c:pt idx="3639">
                  <c:v>924761618.2990737</c:v>
                </c:pt>
                <c:pt idx="3640">
                  <c:v>925048081.96469069</c:v>
                </c:pt>
                <c:pt idx="3641">
                  <c:v>925334545.73192608</c:v>
                </c:pt>
                <c:pt idx="3642">
                  <c:v>925621009.60053384</c:v>
                </c:pt>
                <c:pt idx="3643">
                  <c:v>925907473.57026827</c:v>
                </c:pt>
                <c:pt idx="3644">
                  <c:v>926193937.6408844</c:v>
                </c:pt>
                <c:pt idx="3645">
                  <c:v>926480401.81213808</c:v>
                </c:pt>
                <c:pt idx="3646">
                  <c:v>926766866.08378494</c:v>
                </c:pt>
                <c:pt idx="3647">
                  <c:v>927053330.45558274</c:v>
                </c:pt>
                <c:pt idx="3648">
                  <c:v>927339794.92728817</c:v>
                </c:pt>
                <c:pt idx="3649">
                  <c:v>927626259.49865949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E2EA-2347-97D7-850C3E0CAC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77353776"/>
        <c:axId val="1777354576"/>
      </c:scatterChart>
      <c:valAx>
        <c:axId val="1777353776"/>
        <c:scaling>
          <c:orientation val="minMax"/>
          <c:max val="10"/>
          <c:min val="5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1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4576"/>
        <c:crosses val="autoZero"/>
        <c:crossBetween val="midCat"/>
        <c:majorUnit val="1"/>
      </c:valAx>
      <c:valAx>
        <c:axId val="17773545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Stability Fees ($mln)</a:t>
                </a:r>
              </a:p>
            </c:rich>
          </c:tx>
          <c:layout>
            <c:manualLayout>
              <c:xMode val="edge"/>
              <c:yMode val="edge"/>
              <c:x val="1.3888888888888888E-2"/>
              <c:y val="2.8448891805191018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777353776"/>
        <c:crosses val="autoZero"/>
        <c:crossBetween val="midCat"/>
        <c:dispUnits>
          <c:builtInUnit val="millions"/>
        </c:dispUnits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6.tiff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3222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1643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3555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119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4d25f0c1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4d25f0c1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Google Shape;124;g24ced706a3_0_191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124" name="Google Shape;124;g24ced706a3_0_191:notes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tabLst/>
                  <a:defRPr/>
                </a:pPr>
                <a:r>
                  <a:rPr lang="en-US" i="0">
                    <a:latin typeface="Cambria Math" panose="02040503050406030204" pitchFamily="18" charset="0"/>
                  </a:rPr>
                  <a:t>𝑞_𝑖𝑗=𝑞_𝑖 𝑝_𝑖𝑗</a:t>
                </a:r>
                <a:endParaRPr lang="en-US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tabLst/>
                  <a:defRPr/>
                </a:pPr>
                <a:r>
                  <a:rPr lang="en-US" i="0">
                    <a:latin typeface="Cambria Math" panose="02040503050406030204" pitchFamily="18" charset="0"/>
                  </a:rPr>
                  <a:t>𝑞_𝑖=−∑1_(𝑗=1 𝑗≠𝑖)^𝐾▒𝑞_𝑖𝑗 </a:t>
                </a:r>
                <a:endParaRPr lang="en-US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7722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7916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573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0008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5437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ced706a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ced706a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5343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file:////var/folders/wn/vfrdsw4j35ndmgk56_75m42r0000gn/T/com.microsoft.Powerpoint/converted_emf.emf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016650" y="4566850"/>
            <a:ext cx="3110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Alex Evans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@alexhevans</a:t>
            </a:r>
            <a:endParaRPr sz="1200" dirty="0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713" y="2322552"/>
            <a:ext cx="3110576" cy="49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E2F56-9462-EC4A-B901-DB27E7B933B1}"/>
              </a:ext>
            </a:extLst>
          </p:cNvPr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29E060-A39E-4940-9B20-B937DFE8D96C}"/>
              </a:ext>
            </a:extLst>
          </p:cNvPr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3A05636-E192-1744-96DE-C60491B3815C}"/>
                  </a:ext>
                </a:extLst>
              </p:cNvPr>
              <p:cNvSpPr/>
              <p:nvPr/>
            </p:nvSpPr>
            <p:spPr>
              <a:xfrm>
                <a:off x="1138945" y="2047311"/>
                <a:ext cx="6866110" cy="10488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30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30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𝑡𝑟𝑎𝑛𝑠𝑖𝑡𝑖𝑜𝑛𝑠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𝑓𝑟𝑜𝑚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𝑡𝑜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𝑝𝑒𝑟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𝑑𝑎𝑦</m:t>
                          </m:r>
                        </m:num>
                        <m:den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𝑙𝑜𝑎𝑛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𝑑𝑎𝑦𝑠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𝑠𝑝𝑒𝑛𝑡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den>
                      </m:f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3A05636-E192-1744-96DE-C60491B381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945" y="2047311"/>
                <a:ext cx="6866110" cy="1048877"/>
              </a:xfrm>
              <a:prstGeom prst="rect">
                <a:avLst/>
              </a:prstGeom>
              <a:blipFill>
                <a:blip r:embed="rId3"/>
                <a:stretch>
                  <a:fillRect t="-2381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995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89E55C-2B96-1645-8C63-FD39111FA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484003"/>
              </p:ext>
            </p:extLst>
          </p:nvPr>
        </p:nvGraphicFramePr>
        <p:xfrm>
          <a:off x="171023" y="2387648"/>
          <a:ext cx="8801953" cy="2291276"/>
        </p:xfrm>
        <a:graphic>
          <a:graphicData uri="http://schemas.openxmlformats.org/drawingml/2006/table">
            <a:tbl>
              <a:tblPr firstRow="1" firstCol="1" bandRow="1">
                <a:tableStyleId>{EB122552-3B44-49EB-B002-CE496E8888DE}</a:tableStyleId>
              </a:tblPr>
              <a:tblGrid>
                <a:gridCol w="1759939">
                  <a:extLst>
                    <a:ext uri="{9D8B030D-6E8A-4147-A177-3AD203B41FA5}">
                      <a16:colId xmlns:a16="http://schemas.microsoft.com/office/drawing/2014/main" val="299277278"/>
                    </a:ext>
                  </a:extLst>
                </a:gridCol>
                <a:gridCol w="1759939">
                  <a:extLst>
                    <a:ext uri="{9D8B030D-6E8A-4147-A177-3AD203B41FA5}">
                      <a16:colId xmlns:a16="http://schemas.microsoft.com/office/drawing/2014/main" val="4115793722"/>
                    </a:ext>
                  </a:extLst>
                </a:gridCol>
                <a:gridCol w="1759939">
                  <a:extLst>
                    <a:ext uri="{9D8B030D-6E8A-4147-A177-3AD203B41FA5}">
                      <a16:colId xmlns:a16="http://schemas.microsoft.com/office/drawing/2014/main" val="768724367"/>
                    </a:ext>
                  </a:extLst>
                </a:gridCol>
                <a:gridCol w="1761068">
                  <a:extLst>
                    <a:ext uri="{9D8B030D-6E8A-4147-A177-3AD203B41FA5}">
                      <a16:colId xmlns:a16="http://schemas.microsoft.com/office/drawing/2014/main" val="1472394154"/>
                    </a:ext>
                  </a:extLst>
                </a:gridCol>
                <a:gridCol w="1761068">
                  <a:extLst>
                    <a:ext uri="{9D8B030D-6E8A-4147-A177-3AD203B41FA5}">
                      <a16:colId xmlns:a16="http://schemas.microsoft.com/office/drawing/2014/main" val="364239555"/>
                    </a:ext>
                  </a:extLst>
                </a:gridCol>
              </a:tblGrid>
              <a:tr h="2049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States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Baseline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Stability Fee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Coll 250-280%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Coll &lt;250%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6185331"/>
                  </a:ext>
                </a:extLst>
              </a:tr>
              <a:tr h="88919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Open-Open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-0.010679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(-0.010808,-0.010552)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1376091"/>
                  </a:ext>
                </a:extLst>
              </a:tr>
              <a:tr h="56919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Open-Wiped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0.008598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(0.008485, 0.008712)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72.39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(59.76, 87.69)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1.000</a:t>
                      </a:r>
                      <a:endParaRPr lang="en-US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1.000</a:t>
                      </a:r>
                      <a:endParaRPr lang="en-US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7509419"/>
                  </a:ext>
                </a:extLst>
              </a:tr>
              <a:tr h="56919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Open-Bitten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0.002081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(0.002023, 0.002141)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1.000</a:t>
                      </a:r>
                      <a:endParaRPr lang="en-US" sz="1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4.23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(4.022,4.448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14.29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</a:rPr>
                        <a:t>(13.38, 15.26)</a:t>
                      </a: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822009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9581267-AC73-F141-ABF9-0037544200CE}"/>
                  </a:ext>
                </a:extLst>
              </p:cNvPr>
              <p:cNvSpPr/>
              <p:nvPr/>
            </p:nvSpPr>
            <p:spPr>
              <a:xfrm>
                <a:off x="3086816" y="870205"/>
                <a:ext cx="2826608" cy="4456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𝑜𝑏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sz="2000">
                          <a:solidFill>
                            <a:srgbClr val="C2514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𝑜𝑏</m:t>
                          </m:r>
                        </m:sub>
                        <m:sup>
                          <m:r>
                            <a:rPr lang="en-US" sz="2000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sSup>
                        <m:sSupPr>
                          <m:ctrlPr>
                            <a:rPr lang="en-US" sz="2000" b="0" i="1" smtClean="0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2000" b="0" i="1" smtClean="0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  <m:t>𝑜𝑏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rgbClr val="C2514D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C2514D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sz="2000" dirty="0">
                  <a:solidFill>
                    <a:srgbClr val="C2514D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9581267-AC73-F141-ABF9-0037544200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816" y="870205"/>
                <a:ext cx="2826608" cy="4456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241E022-867E-CF46-88EB-D75C3073FC4D}"/>
                  </a:ext>
                </a:extLst>
              </p:cNvPr>
              <p:cNvSpPr/>
              <p:nvPr/>
            </p:nvSpPr>
            <p:spPr>
              <a:xfrm>
                <a:off x="3086816" y="1442060"/>
                <a:ext cx="2912657" cy="4456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𝑜𝑤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sz="2000">
                          <a:solidFill>
                            <a:srgbClr val="1BAB9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  <m:r>
                            <a:rPr lang="en-US" sz="2000" b="0" i="1" smtClean="0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  <m:sup>
                          <m:r>
                            <a:rPr lang="en-US" sz="2000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sSup>
                        <m:sSupPr>
                          <m:ctrlPr>
                            <a:rPr lang="en-US" sz="2000" i="1" smtClean="0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  <m:r>
                                <a:rPr lang="en-US" sz="2000" b="0" i="1" smtClean="0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rgbClr val="1BAB9A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rgbClr val="1BAB9A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sz="2000" dirty="0">
                  <a:solidFill>
                    <a:srgbClr val="1BAB9A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241E022-867E-CF46-88EB-D75C3073FC4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6816" y="1442060"/>
                <a:ext cx="2912657" cy="44563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1138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000" dirty="0">
                <a:latin typeface="Playfair Display"/>
                <a:ea typeface="Playfair Display"/>
                <a:cs typeface="Playfair Display"/>
                <a:sym typeface="Playfair Display"/>
              </a:rPr>
              <a:t>Conditional Loss Distribution</a:t>
            </a:r>
            <a:endParaRPr sz="2000" i="1" dirty="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842FD-F11B-FA4B-B3F8-23EEF846C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00" y="929054"/>
            <a:ext cx="8623599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4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016650" y="4566850"/>
            <a:ext cx="3110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Alex Evans, Researcher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@alexhevans</a:t>
            </a:r>
            <a:endParaRPr sz="1200" dirty="0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713" y="2322552"/>
            <a:ext cx="3110576" cy="4984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8119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latin typeface="Playfair Display"/>
                <a:ea typeface="Playfair Display"/>
                <a:cs typeface="Playfair Display"/>
                <a:sym typeface="Playfair Display"/>
              </a:rPr>
              <a:t>A Ratings-Based Model for Credit Risk in Maker</a:t>
            </a:r>
            <a:endParaRPr i="1" dirty="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311700" y="789125"/>
            <a:ext cx="8520600" cy="3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  <a:t>1. Context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b="1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  <a:t>2. Model Overview</a:t>
            </a:r>
            <a:b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</a:br>
            <a:endParaRPr lang="en-US" sz="1800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  <a:t>3. Model Estimation</a:t>
            </a:r>
            <a:b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</a:br>
            <a:endParaRPr lang="en-US" sz="1800" b="1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434343"/>
                </a:solidFill>
                <a:latin typeface="Avenir"/>
                <a:ea typeface="Avenir"/>
                <a:cs typeface="Avenir"/>
                <a:sym typeface="Avenir"/>
              </a:rPr>
              <a:t>4. Risk Management Example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2529254" y="2285400"/>
            <a:ext cx="4085493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Playfair Display"/>
                <a:ea typeface="Playfair Display"/>
                <a:cs typeface="Playfair Display"/>
                <a:sym typeface="Playfair Display"/>
              </a:rPr>
              <a:t>Context &amp; Motivation</a:t>
            </a:r>
            <a:endParaRPr sz="3000" i="1" dirty="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Oval 66">
            <a:extLst>
              <a:ext uri="{FF2B5EF4-FFF2-40B4-BE49-F238E27FC236}">
                <a16:creationId xmlns:a16="http://schemas.microsoft.com/office/drawing/2014/main" id="{108968B4-FAC7-D74F-890C-BE189F5DD266}"/>
              </a:ext>
            </a:extLst>
          </p:cNvPr>
          <p:cNvSpPr/>
          <p:nvPr/>
        </p:nvSpPr>
        <p:spPr>
          <a:xfrm>
            <a:off x="1371712" y="2277149"/>
            <a:ext cx="1371600" cy="1371600"/>
          </a:xfrm>
          <a:prstGeom prst="ellipse">
            <a:avLst/>
          </a:prstGeom>
          <a:solidFill>
            <a:srgbClr val="1BAB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Safe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CADAA1E9-BED1-CE43-9EEE-98A3271F0D8C}"/>
              </a:ext>
            </a:extLst>
          </p:cNvPr>
          <p:cNvSpPr/>
          <p:nvPr/>
        </p:nvSpPr>
        <p:spPr>
          <a:xfrm>
            <a:off x="3886200" y="2277149"/>
            <a:ext cx="1371600" cy="1371600"/>
          </a:xfrm>
          <a:prstGeom prst="ellipse">
            <a:avLst/>
          </a:prstGeom>
          <a:solidFill>
            <a:srgbClr val="C2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Unsafe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65E4F21-AE43-E945-8982-46223982A51B}"/>
              </a:ext>
            </a:extLst>
          </p:cNvPr>
          <p:cNvSpPr/>
          <p:nvPr/>
        </p:nvSpPr>
        <p:spPr>
          <a:xfrm>
            <a:off x="6400688" y="1167932"/>
            <a:ext cx="1371600" cy="1371600"/>
          </a:xfrm>
          <a:prstGeom prst="ellipse">
            <a:avLst/>
          </a:prstGeom>
          <a:solidFill>
            <a:srgbClr val="1BAB9A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Wipe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3AD881E-EA75-964F-9DBE-566CD999DBA3}"/>
              </a:ext>
            </a:extLst>
          </p:cNvPr>
          <p:cNvSpPr/>
          <p:nvPr/>
        </p:nvSpPr>
        <p:spPr>
          <a:xfrm>
            <a:off x="6400688" y="3346611"/>
            <a:ext cx="1371600" cy="1371600"/>
          </a:xfrm>
          <a:prstGeom prst="ellipse">
            <a:avLst/>
          </a:prstGeom>
          <a:solidFill>
            <a:srgbClr val="C2514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Bitten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1C6D484B-3A32-7548-8256-BC49E139A042}"/>
              </a:ext>
            </a:extLst>
          </p:cNvPr>
          <p:cNvCxnSpPr>
            <a:stCxn id="67" idx="0"/>
            <a:endCxn id="69" idx="0"/>
          </p:cNvCxnSpPr>
          <p:nvPr/>
        </p:nvCxnSpPr>
        <p:spPr>
          <a:xfrm rot="5400000" flipH="1" flipV="1">
            <a:off x="3314756" y="1019905"/>
            <a:ext cx="12700" cy="2514488"/>
          </a:xfrm>
          <a:prstGeom prst="curvedConnector3">
            <a:avLst>
              <a:gd name="adj1" fmla="val 7200000"/>
            </a:avLst>
          </a:prstGeom>
          <a:ln w="38100">
            <a:solidFill>
              <a:srgbClr val="C251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C6A60A58-DBDD-E14E-92F9-39D59FE7B5E5}"/>
              </a:ext>
            </a:extLst>
          </p:cNvPr>
          <p:cNvCxnSpPr>
            <a:stCxn id="69" idx="4"/>
            <a:endCxn id="67" idx="4"/>
          </p:cNvCxnSpPr>
          <p:nvPr/>
        </p:nvCxnSpPr>
        <p:spPr>
          <a:xfrm rot="5400000">
            <a:off x="3314756" y="2391505"/>
            <a:ext cx="12700" cy="2514488"/>
          </a:xfrm>
          <a:prstGeom prst="curvedConnector3">
            <a:avLst>
              <a:gd name="adj1" fmla="val 7344000"/>
            </a:avLst>
          </a:prstGeom>
          <a:ln w="38100">
            <a:solidFill>
              <a:srgbClr val="1BAB9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7D8C982A-B2D1-224B-B1D8-76C2CC1DE0E8}"/>
              </a:ext>
            </a:extLst>
          </p:cNvPr>
          <p:cNvCxnSpPr>
            <a:cxnSpLocks/>
            <a:endCxn id="73" idx="0"/>
          </p:cNvCxnSpPr>
          <p:nvPr/>
        </p:nvCxnSpPr>
        <p:spPr>
          <a:xfrm flipV="1">
            <a:off x="2063862" y="1167932"/>
            <a:ext cx="5022626" cy="1374394"/>
          </a:xfrm>
          <a:prstGeom prst="curvedConnector4">
            <a:avLst>
              <a:gd name="adj1" fmla="val 43173"/>
              <a:gd name="adj2" fmla="val 141510"/>
            </a:avLst>
          </a:prstGeom>
          <a:ln w="38100">
            <a:solidFill>
              <a:srgbClr val="1BAB9A">
                <a:alpha val="7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705491B-5D33-EF41-8B9D-30E1DD46B84A}"/>
              </a:ext>
            </a:extLst>
          </p:cNvPr>
          <p:cNvCxnSpPr>
            <a:cxnSpLocks/>
            <a:stCxn id="69" idx="6"/>
            <a:endCxn id="73" idx="3"/>
          </p:cNvCxnSpPr>
          <p:nvPr/>
        </p:nvCxnSpPr>
        <p:spPr>
          <a:xfrm flipV="1">
            <a:off x="5257800" y="2338666"/>
            <a:ext cx="1343754" cy="624283"/>
          </a:xfrm>
          <a:prstGeom prst="straightConnector1">
            <a:avLst/>
          </a:prstGeom>
          <a:ln w="38100">
            <a:solidFill>
              <a:srgbClr val="1BAB9A">
                <a:alpha val="7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BB97EC6-5FA3-3C47-BDE9-2EAB5C6DC66E}"/>
              </a:ext>
            </a:extLst>
          </p:cNvPr>
          <p:cNvCxnSpPr>
            <a:cxnSpLocks/>
            <a:endCxn id="75" idx="1"/>
          </p:cNvCxnSpPr>
          <p:nvPr/>
        </p:nvCxnSpPr>
        <p:spPr>
          <a:xfrm>
            <a:off x="5251450" y="2954999"/>
            <a:ext cx="1350104" cy="592478"/>
          </a:xfrm>
          <a:prstGeom prst="straightConnector1">
            <a:avLst/>
          </a:prstGeom>
          <a:ln w="38100">
            <a:solidFill>
              <a:srgbClr val="C2514D">
                <a:alpha val="5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C6DE2DC-E845-B941-906F-1F886E8ABE3D}"/>
              </a:ext>
            </a:extLst>
          </p:cNvPr>
          <p:cNvSpPr txBox="1"/>
          <p:nvPr/>
        </p:nvSpPr>
        <p:spPr>
          <a:xfrm>
            <a:off x="2956338" y="791910"/>
            <a:ext cx="72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2514D"/>
                </a:solidFill>
              </a:rPr>
              <a:t>q</a:t>
            </a:r>
            <a:r>
              <a:rPr lang="en-US" sz="2800" b="1" baseline="-25000" dirty="0">
                <a:solidFill>
                  <a:srgbClr val="C2514D"/>
                </a:solidFill>
              </a:rPr>
              <a:t>su</a:t>
            </a:r>
            <a:endParaRPr lang="en-US" sz="2800" b="1" dirty="0">
              <a:solidFill>
                <a:srgbClr val="C2514D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5432973-6F8B-6942-9AB5-1AF47E6431E7}"/>
              </a:ext>
            </a:extLst>
          </p:cNvPr>
          <p:cNvSpPr txBox="1"/>
          <p:nvPr/>
        </p:nvSpPr>
        <p:spPr>
          <a:xfrm>
            <a:off x="2956338" y="4493563"/>
            <a:ext cx="72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BAB9A"/>
                </a:solidFill>
              </a:rPr>
              <a:t>q</a:t>
            </a:r>
            <a:r>
              <a:rPr lang="en-US" sz="2800" b="1" baseline="-25000" dirty="0">
                <a:solidFill>
                  <a:srgbClr val="1BAB9A"/>
                </a:solidFill>
              </a:rPr>
              <a:t>us</a:t>
            </a:r>
            <a:endParaRPr lang="en-US" sz="2800" b="1" dirty="0">
              <a:solidFill>
                <a:srgbClr val="1BAB9A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B097660-217A-8947-9506-7FA1A9DC6717}"/>
              </a:ext>
            </a:extLst>
          </p:cNvPr>
          <p:cNvSpPr txBox="1"/>
          <p:nvPr/>
        </p:nvSpPr>
        <p:spPr>
          <a:xfrm>
            <a:off x="5321407" y="43443"/>
            <a:ext cx="72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BAB9A">
                    <a:alpha val="70000"/>
                  </a:srgbClr>
                </a:solidFill>
              </a:rPr>
              <a:t>q</a:t>
            </a:r>
            <a:r>
              <a:rPr lang="en-US" sz="2800" b="1" baseline="-25000" dirty="0">
                <a:solidFill>
                  <a:srgbClr val="1BAB9A">
                    <a:alpha val="70000"/>
                  </a:srgbClr>
                </a:solidFill>
              </a:rPr>
              <a:t>sw</a:t>
            </a:r>
            <a:endParaRPr lang="en-US" sz="2800" b="1" dirty="0">
              <a:solidFill>
                <a:srgbClr val="1BAB9A">
                  <a:alpha val="70000"/>
                </a:srgbClr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28E6CD4-664E-5046-B2CE-CC7520BBA4FF}"/>
              </a:ext>
            </a:extLst>
          </p:cNvPr>
          <p:cNvSpPr txBox="1"/>
          <p:nvPr/>
        </p:nvSpPr>
        <p:spPr>
          <a:xfrm>
            <a:off x="5473269" y="2016268"/>
            <a:ext cx="72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BAB9A">
                    <a:alpha val="70000"/>
                  </a:srgbClr>
                </a:solidFill>
              </a:rPr>
              <a:t>q</a:t>
            </a:r>
            <a:r>
              <a:rPr lang="en-US" sz="2800" b="1" baseline="-25000" dirty="0">
                <a:solidFill>
                  <a:srgbClr val="1BAB9A">
                    <a:alpha val="70000"/>
                  </a:srgbClr>
                </a:solidFill>
              </a:rPr>
              <a:t>uw</a:t>
            </a:r>
            <a:endParaRPr lang="en-US" sz="2800" b="1" dirty="0">
              <a:solidFill>
                <a:srgbClr val="1BAB9A">
                  <a:alpha val="70000"/>
                </a:srgbClr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B116E83-A0DE-B844-A90D-BE26832F925D}"/>
              </a:ext>
            </a:extLst>
          </p:cNvPr>
          <p:cNvSpPr txBox="1"/>
          <p:nvPr/>
        </p:nvSpPr>
        <p:spPr>
          <a:xfrm>
            <a:off x="5473269" y="3162951"/>
            <a:ext cx="72953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2514D">
                    <a:alpha val="50000"/>
                  </a:srgbClr>
                </a:solidFill>
              </a:rPr>
              <a:t>q</a:t>
            </a:r>
            <a:r>
              <a:rPr lang="en-US" sz="2800" b="1" baseline="-25000" dirty="0">
                <a:solidFill>
                  <a:srgbClr val="C2514D">
                    <a:alpha val="50000"/>
                  </a:srgbClr>
                </a:solidFill>
              </a:rPr>
              <a:t>ub</a:t>
            </a:r>
            <a:endParaRPr lang="en-US" sz="2800" b="1" dirty="0">
              <a:solidFill>
                <a:srgbClr val="C2514D">
                  <a:alpha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964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6;p17">
            <a:extLst>
              <a:ext uri="{FF2B5EF4-FFF2-40B4-BE49-F238E27FC236}">
                <a16:creationId xmlns:a16="http://schemas.microsoft.com/office/drawing/2014/main" id="{18588DEB-3F2D-784A-95F7-D2F1D927135D}"/>
              </a:ext>
            </a:extLst>
          </p:cNvPr>
          <p:cNvSpPr txBox="1"/>
          <p:nvPr/>
        </p:nvSpPr>
        <p:spPr>
          <a:xfrm>
            <a:off x="156956" y="865325"/>
            <a:ext cx="8520600" cy="3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C4169C-85F7-F041-B3CE-15E7716B6F49}"/>
                  </a:ext>
                </a:extLst>
              </p:cNvPr>
              <p:cNvSpPr txBox="1"/>
              <p:nvPr/>
            </p:nvSpPr>
            <p:spPr>
              <a:xfrm>
                <a:off x="1980606" y="600313"/>
                <a:ext cx="5182787" cy="3942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buSzPts val="1400"/>
                  <a:defRPr/>
                </a:pPr>
                <a:endParaRPr lang="ar-AE" sz="1000" dirty="0"/>
              </a:p>
              <a:p>
                <a:pPr lvl="0">
                  <a:buSzPts val="1400"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ar-AE" sz="400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ar-AE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ar-AE" sz="4000">
                              <a:latin typeface="Cambria Math" panose="02040503050406030204" pitchFamily="18" charset="0"/>
                            </a:rPr>
                            <m:t>=1 </m:t>
                          </m:r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ar-AE" sz="4000">
                              <a:latin typeface="Cambria Math" panose="02040503050406030204" pitchFamily="18" charset="0"/>
                            </a:rPr>
                            <m:t>≠</m:t>
                          </m:r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ar-AE" sz="4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40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sz="40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4000" dirty="0"/>
              </a:p>
              <a:p>
                <a:pPr lvl="0">
                  <a:buSzPts val="1400"/>
                  <a:defRPr/>
                </a:pPr>
                <a:endParaRPr lang="en-US" sz="4000" dirty="0"/>
              </a:p>
              <a:p>
                <a:pPr lvl="0">
                  <a:buSzPts val="1400"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ar-AE" sz="4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ar-AE" sz="40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sz="4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ar-AE" sz="4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40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sz="40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ar-AE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ar-AE" sz="4000" dirty="0"/>
              </a:p>
              <a:p>
                <a:pPr lvl="0"/>
                <a:endParaRPr lang="ar-AE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4C4169C-85F7-F041-B3CE-15E7716B6F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0606" y="600313"/>
                <a:ext cx="5182787" cy="3942874"/>
              </a:xfrm>
              <a:prstGeom prst="rect">
                <a:avLst/>
              </a:prstGeom>
              <a:blipFill>
                <a:blip r:embed="rId3"/>
                <a:stretch>
                  <a:fillRect l="-4412" t="-44551" b="-259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6602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6;p17">
            <a:extLst>
              <a:ext uri="{FF2B5EF4-FFF2-40B4-BE49-F238E27FC236}">
                <a16:creationId xmlns:a16="http://schemas.microsoft.com/office/drawing/2014/main" id="{18588DEB-3F2D-784A-95F7-D2F1D927135D}"/>
              </a:ext>
            </a:extLst>
          </p:cNvPr>
          <p:cNvSpPr txBox="1"/>
          <p:nvPr/>
        </p:nvSpPr>
        <p:spPr>
          <a:xfrm>
            <a:off x="311700" y="865325"/>
            <a:ext cx="8520600" cy="38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43434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C4169C-85F7-F041-B3CE-15E7716B6F49}"/>
              </a:ext>
            </a:extLst>
          </p:cNvPr>
          <p:cNvSpPr txBox="1"/>
          <p:nvPr/>
        </p:nvSpPr>
        <p:spPr>
          <a:xfrm>
            <a:off x="1980607" y="2217807"/>
            <a:ext cx="5182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1BAB9A">
                    <a:alpha val="70000"/>
                  </a:srgbClr>
                </a:solidFill>
              </a:rPr>
              <a:t>q</a:t>
            </a:r>
            <a:r>
              <a:rPr lang="en-US" sz="4000" b="1" baseline="-25000" dirty="0">
                <a:solidFill>
                  <a:srgbClr val="1BAB9A">
                    <a:alpha val="70000"/>
                  </a:srgbClr>
                </a:solidFill>
              </a:rPr>
              <a:t>sw</a:t>
            </a:r>
            <a:r>
              <a:rPr lang="en-US" sz="4000" b="1" dirty="0">
                <a:solidFill>
                  <a:srgbClr val="1BAB9A">
                    <a:alpha val="70000"/>
                  </a:srgbClr>
                </a:solidFill>
              </a:rPr>
              <a:t> </a:t>
            </a:r>
            <a:r>
              <a:rPr lang="en-US" sz="4000" b="1" dirty="0">
                <a:solidFill>
                  <a:srgbClr val="C2514D">
                    <a:alpha val="50000"/>
                  </a:srgbClr>
                </a:solidFill>
              </a:rPr>
              <a:t>q</a:t>
            </a:r>
            <a:r>
              <a:rPr lang="en-US" sz="4000" b="1" baseline="-25000" dirty="0">
                <a:solidFill>
                  <a:srgbClr val="C2514D">
                    <a:alpha val="50000"/>
                  </a:srgbClr>
                </a:solidFill>
              </a:rPr>
              <a:t>sb </a:t>
            </a:r>
            <a:r>
              <a:rPr lang="en-US" sz="4000" b="1" dirty="0">
                <a:solidFill>
                  <a:srgbClr val="C2514D"/>
                </a:solidFill>
              </a:rPr>
              <a:t>q</a:t>
            </a:r>
            <a:r>
              <a:rPr lang="en-US" sz="4000" b="1" baseline="-25000" dirty="0">
                <a:solidFill>
                  <a:srgbClr val="C2514D"/>
                </a:solidFill>
              </a:rPr>
              <a:t>su</a:t>
            </a:r>
            <a:r>
              <a:rPr lang="en-US" sz="4000" b="1" dirty="0">
                <a:solidFill>
                  <a:srgbClr val="1BAB9A"/>
                </a:solidFill>
              </a:rPr>
              <a:t> q</a:t>
            </a:r>
            <a:r>
              <a:rPr lang="en-US" sz="4000" b="1" baseline="-25000" dirty="0">
                <a:solidFill>
                  <a:srgbClr val="1BAB9A"/>
                </a:solidFill>
              </a:rPr>
              <a:t>us </a:t>
            </a:r>
            <a:r>
              <a:rPr lang="en-US" sz="4000" b="1" dirty="0">
                <a:solidFill>
                  <a:srgbClr val="1BAB9A">
                    <a:alpha val="70000"/>
                  </a:srgbClr>
                </a:solidFill>
              </a:rPr>
              <a:t>q</a:t>
            </a:r>
            <a:r>
              <a:rPr lang="en-US" sz="4000" b="1" baseline="-25000" dirty="0">
                <a:solidFill>
                  <a:srgbClr val="1BAB9A">
                    <a:alpha val="70000"/>
                  </a:srgbClr>
                </a:solidFill>
              </a:rPr>
              <a:t>uw</a:t>
            </a:r>
            <a:r>
              <a:rPr lang="en-US" sz="4000" b="1" dirty="0">
                <a:solidFill>
                  <a:srgbClr val="C2514D">
                    <a:alpha val="50000"/>
                  </a:srgbClr>
                </a:solidFill>
              </a:rPr>
              <a:t> q</a:t>
            </a:r>
            <a:r>
              <a:rPr lang="en-US" sz="4000" b="1" baseline="-25000" dirty="0">
                <a:solidFill>
                  <a:srgbClr val="C2514D">
                    <a:alpha val="50000"/>
                  </a:srgbClr>
                </a:solidFill>
              </a:rPr>
              <a:t>ub</a:t>
            </a:r>
            <a:endParaRPr lang="en-US" sz="4000" b="1" dirty="0">
              <a:solidFill>
                <a:srgbClr val="1BAB9A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78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1DC4A1-A8BA-4C46-B8E1-F5CB052A07C1}"/>
              </a:ext>
            </a:extLst>
          </p:cNvPr>
          <p:cNvSpPr/>
          <p:nvPr/>
        </p:nvSpPr>
        <p:spPr>
          <a:xfrm>
            <a:off x="1314022" y="907198"/>
            <a:ext cx="20377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600" dirty="0">
                <a:latin typeface="Playfair Display"/>
                <a:ea typeface="Playfair Display"/>
                <a:cs typeface="Arial" panose="020B0604020202020204" pitchFamily="34" charset="0"/>
                <a:sym typeface="Playfair Display"/>
              </a:rPr>
              <a:t>Mean Loan Lifespan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708DAA-00F8-2B4B-BAC6-BFBF6D8B9E20}"/>
              </a:ext>
            </a:extLst>
          </p:cNvPr>
          <p:cNvSpPr/>
          <p:nvPr/>
        </p:nvSpPr>
        <p:spPr>
          <a:xfrm>
            <a:off x="6187400" y="907198"/>
            <a:ext cx="18101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600" dirty="0">
                <a:latin typeface="Playfair Display"/>
                <a:ea typeface="Playfair Display"/>
                <a:cs typeface="Playfair Display"/>
                <a:sym typeface="Playfair Display"/>
              </a:rPr>
              <a:t>Probability Bitten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E81A52E-7D0E-6249-801D-B86231EFE9E5}"/>
                  </a:ext>
                </a:extLst>
              </p:cNvPr>
              <p:cNvSpPr/>
              <p:nvPr/>
            </p:nvSpPr>
            <p:spPr>
              <a:xfrm>
                <a:off x="1512859" y="4099360"/>
                <a:ext cx="1640064" cy="5334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>
                              <a:latin typeface="Cambria Math" panose="02040503050406030204" pitchFamily="18" charset="0"/>
                            </a:rPr>
                            <m:t>κ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𝑠𝑢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𝑠𝑢</m:t>
                              </m:r>
                            </m:sub>
                          </m:sSub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𝑢𝑠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E81A52E-7D0E-6249-801D-B86231EFE9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2859" y="4099360"/>
                <a:ext cx="1640064" cy="53341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CD1E420-1294-7D4F-82F4-873F3520A951}"/>
                  </a:ext>
                </a:extLst>
              </p:cNvPr>
              <p:cNvSpPr/>
              <p:nvPr/>
            </p:nvSpPr>
            <p:spPr>
              <a:xfrm>
                <a:off x="6484758" y="4106061"/>
                <a:ext cx="1215397" cy="5200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𝑠𝑏</m:t>
                              </m:r>
                            </m:sub>
                          </m:s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𝑠𝑢</m:t>
                              </m:r>
                            </m:sub>
                          </m:sSub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𝑢𝑏</m:t>
                              </m:r>
                            </m:sub>
                          </m:sSub>
                        </m:num>
                        <m:den>
                          <m:r>
                            <a:rPr lang="ar-AE">
                              <a:latin typeface="Cambria Math" panose="020405030504060302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𝑠𝑢</m:t>
                              </m:r>
                            </m:sub>
                          </m:sSub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𝑢𝑠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CD1E420-1294-7D4F-82F4-873F3520A9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4758" y="4106061"/>
                <a:ext cx="1215397" cy="520014"/>
              </a:xfrm>
              <a:prstGeom prst="rect">
                <a:avLst/>
              </a:prstGeom>
              <a:blipFill>
                <a:blip r:embed="rId4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988E7EA-0338-C547-BE76-4712FED89F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698410"/>
              </p:ext>
            </p:extLst>
          </p:nvPr>
        </p:nvGraphicFramePr>
        <p:xfrm>
          <a:off x="46891" y="13462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163B718-D745-D344-A895-FE92959D88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7077901"/>
              </p:ext>
            </p:extLst>
          </p:nvPr>
        </p:nvGraphicFramePr>
        <p:xfrm>
          <a:off x="4520286" y="13462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241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832667-2B67-2B4E-8889-CFC1398B870B}"/>
              </a:ext>
            </a:extLst>
          </p:cNvPr>
          <p:cNvSpPr/>
          <p:nvPr/>
        </p:nvSpPr>
        <p:spPr>
          <a:xfrm>
            <a:off x="3864981" y="776718"/>
            <a:ext cx="1450879" cy="1464968"/>
          </a:xfrm>
          <a:prstGeom prst="ellipse">
            <a:avLst/>
          </a:prstGeom>
          <a:solidFill>
            <a:srgbClr val="1BAB9A"/>
          </a:solidFill>
          <a:ln>
            <a:solidFill>
              <a:srgbClr val="1BAB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4DCB724-5A04-7E48-9E7F-43F46A2A86E5}"/>
              </a:ext>
            </a:extLst>
          </p:cNvPr>
          <p:cNvSpPr/>
          <p:nvPr/>
        </p:nvSpPr>
        <p:spPr>
          <a:xfrm>
            <a:off x="1903991" y="3877047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A01E94-D832-6044-8952-1BA122D239F1}"/>
              </a:ext>
            </a:extLst>
          </p:cNvPr>
          <p:cNvSpPr/>
          <p:nvPr/>
        </p:nvSpPr>
        <p:spPr>
          <a:xfrm>
            <a:off x="2364348" y="3434603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553B2E8-2C13-374E-ABBD-2336A0545546}"/>
              </a:ext>
            </a:extLst>
          </p:cNvPr>
          <p:cNvSpPr/>
          <p:nvPr/>
        </p:nvSpPr>
        <p:spPr>
          <a:xfrm>
            <a:off x="3141512" y="3490445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A33D620-5433-C744-AF76-C6E8AE10EA0D}"/>
              </a:ext>
            </a:extLst>
          </p:cNvPr>
          <p:cNvSpPr/>
          <p:nvPr/>
        </p:nvSpPr>
        <p:spPr>
          <a:xfrm>
            <a:off x="3560553" y="3932889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C2514D">
                  <a:tint val="66000"/>
                  <a:satMod val="160000"/>
                </a:srgbClr>
              </a:gs>
              <a:gs pos="50000">
                <a:srgbClr val="C2514D">
                  <a:tint val="44500"/>
                  <a:satMod val="160000"/>
                </a:srgbClr>
              </a:gs>
              <a:gs pos="100000">
                <a:srgbClr val="C2514D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0A9BD5F-1AD7-5C46-8CED-AE382B38A564}"/>
              </a:ext>
            </a:extLst>
          </p:cNvPr>
          <p:cNvSpPr/>
          <p:nvPr/>
        </p:nvSpPr>
        <p:spPr>
          <a:xfrm>
            <a:off x="2000726" y="4400157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610CD2-6A00-C147-99A0-257F8A64F995}"/>
              </a:ext>
            </a:extLst>
          </p:cNvPr>
          <p:cNvSpPr/>
          <p:nvPr/>
        </p:nvSpPr>
        <p:spPr>
          <a:xfrm>
            <a:off x="2936256" y="4236631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A6AA0B-B86B-384D-94A8-402672982637}"/>
              </a:ext>
            </a:extLst>
          </p:cNvPr>
          <p:cNvSpPr/>
          <p:nvPr/>
        </p:nvSpPr>
        <p:spPr>
          <a:xfrm>
            <a:off x="3953543" y="3471893"/>
            <a:ext cx="340428" cy="334312"/>
          </a:xfrm>
          <a:prstGeom prst="ellipse">
            <a:avLst/>
          </a:prstGeom>
          <a:solidFill>
            <a:srgbClr val="C2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7429936-59EA-8B43-A971-A9BB897AFD1C}"/>
              </a:ext>
            </a:extLst>
          </p:cNvPr>
          <p:cNvSpPr/>
          <p:nvPr/>
        </p:nvSpPr>
        <p:spPr>
          <a:xfrm>
            <a:off x="2562058" y="3902319"/>
            <a:ext cx="340428" cy="334312"/>
          </a:xfrm>
          <a:prstGeom prst="ellipse">
            <a:avLst/>
          </a:prstGeom>
          <a:solidFill>
            <a:srgbClr val="C2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3D6DC8-2607-6949-B017-3C2F64E55C7C}"/>
              </a:ext>
            </a:extLst>
          </p:cNvPr>
          <p:cNvSpPr/>
          <p:nvPr/>
        </p:nvSpPr>
        <p:spPr>
          <a:xfrm>
            <a:off x="4155456" y="4403230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371A6E8-55D4-924D-BDB0-CBC20B5646CB}"/>
              </a:ext>
            </a:extLst>
          </p:cNvPr>
          <p:cNvSpPr/>
          <p:nvPr/>
        </p:nvSpPr>
        <p:spPr>
          <a:xfrm>
            <a:off x="4823032" y="4100045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C2514D">
                  <a:tint val="66000"/>
                  <a:satMod val="160000"/>
                </a:srgbClr>
              </a:gs>
              <a:gs pos="50000">
                <a:srgbClr val="C2514D">
                  <a:tint val="44500"/>
                  <a:satMod val="160000"/>
                </a:srgbClr>
              </a:gs>
              <a:gs pos="100000">
                <a:srgbClr val="C2514D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906B894-C805-614F-AB9D-62BDADD18AC2}"/>
              </a:ext>
            </a:extLst>
          </p:cNvPr>
          <p:cNvSpPr/>
          <p:nvPr/>
        </p:nvSpPr>
        <p:spPr>
          <a:xfrm>
            <a:off x="3613115" y="4446108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512A820-D717-C348-AA89-53A728BE8DE7}"/>
              </a:ext>
            </a:extLst>
          </p:cNvPr>
          <p:cNvSpPr/>
          <p:nvPr/>
        </p:nvSpPr>
        <p:spPr>
          <a:xfrm>
            <a:off x="4837512" y="3476659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A3D4348-F26C-BB4D-8BCF-7DA4369A0C39}"/>
              </a:ext>
            </a:extLst>
          </p:cNvPr>
          <p:cNvSpPr/>
          <p:nvPr/>
        </p:nvSpPr>
        <p:spPr>
          <a:xfrm>
            <a:off x="5734098" y="3447147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385B551-1813-A746-A410-ACC1FCB6A661}"/>
              </a:ext>
            </a:extLst>
          </p:cNvPr>
          <p:cNvSpPr/>
          <p:nvPr/>
        </p:nvSpPr>
        <p:spPr>
          <a:xfrm>
            <a:off x="6208373" y="3852144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B73F10C-95C3-0E4C-BD7D-789DA5CDC1C3}"/>
              </a:ext>
            </a:extLst>
          </p:cNvPr>
          <p:cNvSpPr/>
          <p:nvPr/>
        </p:nvSpPr>
        <p:spPr>
          <a:xfrm>
            <a:off x="4325670" y="3884291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A46AB96-CFDB-9144-9236-07F49BE61DDE}"/>
              </a:ext>
            </a:extLst>
          </p:cNvPr>
          <p:cNvSpPr/>
          <p:nvPr/>
        </p:nvSpPr>
        <p:spPr>
          <a:xfrm>
            <a:off x="5315860" y="4391059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633C40-5121-5A44-A3E4-DE1697D21E3A}"/>
              </a:ext>
            </a:extLst>
          </p:cNvPr>
          <p:cNvSpPr/>
          <p:nvPr/>
        </p:nvSpPr>
        <p:spPr>
          <a:xfrm>
            <a:off x="6720215" y="3539378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7DEBBAD-4C36-3E41-AA59-EFC0E95EC154}"/>
              </a:ext>
            </a:extLst>
          </p:cNvPr>
          <p:cNvSpPr/>
          <p:nvPr/>
        </p:nvSpPr>
        <p:spPr>
          <a:xfrm>
            <a:off x="5417935" y="3926877"/>
            <a:ext cx="340428" cy="334312"/>
          </a:xfrm>
          <a:prstGeom prst="ellipse">
            <a:avLst/>
          </a:prstGeom>
          <a:solidFill>
            <a:srgbClr val="C2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1A46B97-28DE-1740-9B92-EDA027D87812}"/>
              </a:ext>
            </a:extLst>
          </p:cNvPr>
          <p:cNvSpPr/>
          <p:nvPr/>
        </p:nvSpPr>
        <p:spPr>
          <a:xfrm>
            <a:off x="7004986" y="4370564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1926067-6562-7940-92A2-5493B0459150}"/>
              </a:ext>
            </a:extLst>
          </p:cNvPr>
          <p:cNvSpPr/>
          <p:nvPr/>
        </p:nvSpPr>
        <p:spPr>
          <a:xfrm>
            <a:off x="6563281" y="4191222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BEA1AA4-9B98-6148-BEB5-EB2F893C44C1}"/>
              </a:ext>
            </a:extLst>
          </p:cNvPr>
          <p:cNvSpPr/>
          <p:nvPr/>
        </p:nvSpPr>
        <p:spPr>
          <a:xfrm>
            <a:off x="5939570" y="4338142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BC91AAB-780B-5945-9A53-C3FD54801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433" y="1112161"/>
            <a:ext cx="1147975" cy="764204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59218EA4-E0FD-7E4C-BC33-C9CB036DF3D2}"/>
              </a:ext>
            </a:extLst>
          </p:cNvPr>
          <p:cNvSpPr/>
          <p:nvPr/>
        </p:nvSpPr>
        <p:spPr>
          <a:xfrm>
            <a:off x="268551" y="3887295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1032145-E260-1C47-9F87-5E2560686312}"/>
              </a:ext>
            </a:extLst>
          </p:cNvPr>
          <p:cNvSpPr/>
          <p:nvPr/>
        </p:nvSpPr>
        <p:spPr>
          <a:xfrm>
            <a:off x="728908" y="3444851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89179F9-C6E6-BF41-8FF2-21D579DBD710}"/>
              </a:ext>
            </a:extLst>
          </p:cNvPr>
          <p:cNvSpPr/>
          <p:nvPr/>
        </p:nvSpPr>
        <p:spPr>
          <a:xfrm>
            <a:off x="1506072" y="3612007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CA94BEB-4799-2144-87FD-FCB034AC1E67}"/>
              </a:ext>
            </a:extLst>
          </p:cNvPr>
          <p:cNvSpPr/>
          <p:nvPr/>
        </p:nvSpPr>
        <p:spPr>
          <a:xfrm>
            <a:off x="145224" y="4348832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56FEFEC-B946-C642-A38C-8134A6325867}"/>
              </a:ext>
            </a:extLst>
          </p:cNvPr>
          <p:cNvSpPr/>
          <p:nvPr/>
        </p:nvSpPr>
        <p:spPr>
          <a:xfrm>
            <a:off x="1300816" y="4302536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E678C93-287C-EF4A-BF96-119FC14CCCA8}"/>
              </a:ext>
            </a:extLst>
          </p:cNvPr>
          <p:cNvSpPr/>
          <p:nvPr/>
        </p:nvSpPr>
        <p:spPr>
          <a:xfrm>
            <a:off x="926618" y="3968224"/>
            <a:ext cx="340428" cy="334312"/>
          </a:xfrm>
          <a:prstGeom prst="ellipse">
            <a:avLst/>
          </a:prstGeom>
          <a:solidFill>
            <a:srgbClr val="C25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99E196F-0E0F-5241-8FF6-5838E2727348}"/>
              </a:ext>
            </a:extLst>
          </p:cNvPr>
          <p:cNvSpPr/>
          <p:nvPr/>
        </p:nvSpPr>
        <p:spPr>
          <a:xfrm>
            <a:off x="7303507" y="3509528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7529A3-3CFA-BD4C-99A6-A4AE88A85C15}"/>
              </a:ext>
            </a:extLst>
          </p:cNvPr>
          <p:cNvSpPr/>
          <p:nvPr/>
        </p:nvSpPr>
        <p:spPr>
          <a:xfrm>
            <a:off x="7777782" y="3914525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EF967AE-9CCB-EE41-9091-A4FFC219A3C8}"/>
              </a:ext>
            </a:extLst>
          </p:cNvPr>
          <p:cNvSpPr/>
          <p:nvPr/>
        </p:nvSpPr>
        <p:spPr>
          <a:xfrm>
            <a:off x="8289624" y="3601759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00ABEBA-914F-CB43-9943-1D151DAF15A4}"/>
              </a:ext>
            </a:extLst>
          </p:cNvPr>
          <p:cNvSpPr/>
          <p:nvPr/>
        </p:nvSpPr>
        <p:spPr>
          <a:xfrm>
            <a:off x="8630052" y="4329582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B5DA548-4399-664A-BD35-DDEEC1E5B393}"/>
              </a:ext>
            </a:extLst>
          </p:cNvPr>
          <p:cNvSpPr/>
          <p:nvPr/>
        </p:nvSpPr>
        <p:spPr>
          <a:xfrm>
            <a:off x="8132690" y="4253603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00B59C">
                  <a:tint val="66000"/>
                  <a:satMod val="160000"/>
                </a:srgbClr>
              </a:gs>
              <a:gs pos="50000">
                <a:srgbClr val="00B59C">
                  <a:tint val="44500"/>
                  <a:satMod val="160000"/>
                </a:srgbClr>
              </a:gs>
              <a:gs pos="100000">
                <a:srgbClr val="00B59C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00595AF-D47C-C345-B04C-6EF8A67FF67F}"/>
              </a:ext>
            </a:extLst>
          </p:cNvPr>
          <p:cNvSpPr/>
          <p:nvPr/>
        </p:nvSpPr>
        <p:spPr>
          <a:xfrm>
            <a:off x="7508979" y="4400523"/>
            <a:ext cx="340428" cy="334312"/>
          </a:xfrm>
          <a:prstGeom prst="ellipse">
            <a:avLst/>
          </a:prstGeom>
          <a:solidFill>
            <a:srgbClr val="00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05E46AC-5851-8649-B6F3-E0A43DD23FE6}"/>
              </a:ext>
            </a:extLst>
          </p:cNvPr>
          <p:cNvSpPr/>
          <p:nvPr/>
        </p:nvSpPr>
        <p:spPr>
          <a:xfrm>
            <a:off x="7082446" y="3899049"/>
            <a:ext cx="340428" cy="334312"/>
          </a:xfrm>
          <a:prstGeom prst="ellipse">
            <a:avLst/>
          </a:prstGeom>
          <a:gradFill flip="none" rotWithShape="1">
            <a:gsLst>
              <a:gs pos="0">
                <a:srgbClr val="C2514D">
                  <a:tint val="66000"/>
                  <a:satMod val="160000"/>
                </a:srgbClr>
              </a:gs>
              <a:gs pos="50000">
                <a:srgbClr val="C2514D">
                  <a:tint val="44500"/>
                  <a:satMod val="160000"/>
                </a:srgbClr>
              </a:gs>
              <a:gs pos="100000">
                <a:srgbClr val="C2514D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62" name="Right Brace 61">
            <a:extLst>
              <a:ext uri="{FF2B5EF4-FFF2-40B4-BE49-F238E27FC236}">
                <a16:creationId xmlns:a16="http://schemas.microsoft.com/office/drawing/2014/main" id="{446D29C2-D007-484D-A176-B30913143E96}"/>
              </a:ext>
            </a:extLst>
          </p:cNvPr>
          <p:cNvSpPr/>
          <p:nvPr/>
        </p:nvSpPr>
        <p:spPr>
          <a:xfrm rot="16200000">
            <a:off x="3890842" y="-1208935"/>
            <a:ext cx="1362317" cy="8961120"/>
          </a:xfrm>
          <a:prstGeom prst="rightBrace">
            <a:avLst/>
          </a:prstGeom>
          <a:ln w="38100">
            <a:solidFill>
              <a:srgbClr val="1BAB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904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1DC4A1-A8BA-4C46-B8E1-F5CB052A07C1}"/>
              </a:ext>
            </a:extLst>
          </p:cNvPr>
          <p:cNvSpPr/>
          <p:nvPr/>
        </p:nvSpPr>
        <p:spPr>
          <a:xfrm>
            <a:off x="1265131" y="771275"/>
            <a:ext cx="28248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600" dirty="0">
                <a:latin typeface="Playfair Display"/>
                <a:ea typeface="Playfair Display"/>
                <a:cs typeface="Arial" panose="020B0604020202020204" pitchFamily="34" charset="0"/>
                <a:sym typeface="Playfair Display"/>
              </a:rPr>
              <a:t>Expected Loans Outstanding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708DAA-00F8-2B4B-BAC6-BFBF6D8B9E20}"/>
              </a:ext>
            </a:extLst>
          </p:cNvPr>
          <p:cNvSpPr/>
          <p:nvPr/>
        </p:nvSpPr>
        <p:spPr>
          <a:xfrm>
            <a:off x="6179388" y="771275"/>
            <a:ext cx="19351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600" dirty="0">
                <a:latin typeface="Playfair Display"/>
                <a:ea typeface="Playfair Display"/>
                <a:cs typeface="Playfair Display"/>
                <a:sym typeface="Playfair Display"/>
              </a:rPr>
              <a:t>Total Stability Fees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E81A52E-7D0E-6249-801D-B86231EFE9E5}"/>
                  </a:ext>
                </a:extLst>
              </p:cNvPr>
              <p:cNvSpPr/>
              <p:nvPr/>
            </p:nvSpPr>
            <p:spPr>
              <a:xfrm>
                <a:off x="1803580" y="3998746"/>
                <a:ext cx="1747914" cy="5014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𝜅</m:t>
                          </m:r>
                        </m:den>
                      </m:f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E81A52E-7D0E-6249-801D-B86231EFE9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3580" y="3998746"/>
                <a:ext cx="1747914" cy="50141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CD1E420-1294-7D4F-82F4-873F3520A951}"/>
                  </a:ext>
                </a:extLst>
              </p:cNvPr>
              <p:cNvSpPr/>
              <p:nvPr/>
            </p:nvSpPr>
            <p:spPr>
              <a:xfrm>
                <a:off x="5728496" y="3744061"/>
                <a:ext cx="2836930" cy="7561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 baseline="-25000">
                          <a:latin typeface="Cambria Math" panose="02040503050406030204" pitchFamily="18" charset="0"/>
                        </a:rPr>
                        <m:t>𝑡</m:t>
                      </m:r>
                      <m:r>
                        <m:rPr>
                          <m:nor/>
                        </m:rPr>
                        <a:rPr lang="en-US" b="0" i="0" smtClean="0"/>
                        <m:t>)</m:t>
                      </m:r>
                      <m:r>
                        <a:rPr lang="el-GR" i="1">
                          <a:latin typeface="Cambria Math" panose="02040503050406030204" pitchFamily="18" charset="0"/>
                        </a:rPr>
                        <m:t>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e>
                          </m:fun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𝜅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𝜅</m:t>
                          </m:r>
                        </m:den>
                      </m:f>
                      <m:r>
                        <m:rPr>
                          <m:nor/>
                        </m:rPr>
                        <a:rPr lang="en-US">
                          <a:solidFill>
                            <a:srgbClr val="434343"/>
                          </a:solidFill>
                          <a:latin typeface="Avenir"/>
                          <a:ea typeface="Avenir"/>
                          <a:cs typeface="Avenir"/>
                          <a:sym typeface="Avenir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434343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CD1E420-1294-7D4F-82F4-873F3520A9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8496" y="3744061"/>
                <a:ext cx="2836930" cy="75610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AAE66D3-C148-0740-81C9-FAD93080C2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8145202"/>
              </p:ext>
            </p:extLst>
          </p:nvPr>
        </p:nvGraphicFramePr>
        <p:xfrm>
          <a:off x="51714" y="125554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1A88C390-86F0-E54C-A7DF-BDB707F99C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6571410"/>
              </p:ext>
            </p:extLst>
          </p:nvPr>
        </p:nvGraphicFramePr>
        <p:xfrm>
          <a:off x="4518209" y="125554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76410013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6560</TotalTime>
  <Words>193</Words>
  <Application>Microsoft Macintosh PowerPoint</Application>
  <PresentationFormat>On-screen Show (16:9)</PresentationFormat>
  <Paragraphs>107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</vt:lpstr>
      <vt:lpstr>Playfair Display</vt:lpstr>
      <vt:lpstr>Times New Roman</vt:lpstr>
      <vt:lpstr>Cambria Math</vt:lpstr>
      <vt:lpstr>Simple Light</vt:lpstr>
      <vt:lpstr>PowerPoint Presentation</vt:lpstr>
      <vt:lpstr>A Ratings-Based Model for Credit Risk in Maker</vt:lpstr>
      <vt:lpstr>Context &amp; 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Conditional Loss Distribution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alexhevans</cp:lastModifiedBy>
  <cp:revision>86</cp:revision>
  <dcterms:modified xsi:type="dcterms:W3CDTF">2019-10-06T03:50:01Z</dcterms:modified>
</cp:coreProperties>
</file>